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99" r:id="rId3"/>
    <p:sldId id="259" r:id="rId4"/>
    <p:sldId id="277" r:id="rId5"/>
    <p:sldId id="261" r:id="rId6"/>
    <p:sldId id="262" r:id="rId7"/>
    <p:sldId id="263" r:id="rId8"/>
    <p:sldId id="264" r:id="rId9"/>
    <p:sldId id="272" r:id="rId10"/>
    <p:sldId id="273" r:id="rId11"/>
    <p:sldId id="298" r:id="rId12"/>
    <p:sldId id="274" r:id="rId13"/>
    <p:sldId id="289" r:id="rId14"/>
    <p:sldId id="290" r:id="rId15"/>
    <p:sldId id="291" r:id="rId16"/>
    <p:sldId id="292" r:id="rId17"/>
    <p:sldId id="293" r:id="rId18"/>
    <p:sldId id="294" r:id="rId19"/>
    <p:sldId id="295" r:id="rId20"/>
    <p:sldId id="296" r:id="rId21"/>
    <p:sldId id="265" r:id="rId22"/>
    <p:sldId id="288" r:id="rId23"/>
    <p:sldId id="270" r:id="rId24"/>
    <p:sldId id="29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7C729"/>
    <a:srgbClr val="E6EE84"/>
    <a:srgbClr val="A82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0F1FAB-E0D8-4DB6-AA86-2F84D8D22CEC}" type="datetimeFigureOut">
              <a:rPr lang="en-US" smtClean="0"/>
              <a:pPr/>
              <a:t>04/12/2025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046518-7EF5-497F-8442-129A91CEEC2D}" type="slidenum">
              <a:rPr lang="en-US" smtClean="0"/>
              <a:pPr/>
              <a:t>‹#›</a:t>
            </a:fld>
            <a:endParaRPr lang="en-US"/>
          </a:p>
        </p:txBody>
      </p:sp>
    </p:spTree>
    <p:extLst>
      <p:ext uri="{BB962C8B-B14F-4D97-AF65-F5344CB8AC3E}">
        <p14:creationId xmlns:p14="http://schemas.microsoft.com/office/powerpoint/2010/main" val="268282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6FAA3-9D4A-41D6-82F5-54288C6A5A2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60441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D8240B-37B8-4C15-92BF-1A4B3675897F}" type="slidenum">
              <a:rPr lang="en-US"/>
              <a:pPr/>
              <a:t>2</a:t>
            </a:fld>
            <a:endParaRPr lang="en-US"/>
          </a:p>
        </p:txBody>
      </p:sp>
      <p:sp>
        <p:nvSpPr>
          <p:cNvPr id="35842" name="Rectangle 2"/>
          <p:cNvSpPr>
            <a:spLocks noGrp="1" noRot="1" noChangeAspect="1" noChangeArrowheads="1" noTextEdit="1"/>
          </p:cNvSpPr>
          <p:nvPr>
            <p:ph type="sldImg"/>
          </p:nvPr>
        </p:nvSpPr>
        <p:spPr>
          <a:xfrm>
            <a:off x="1143000" y="685800"/>
            <a:ext cx="4572000" cy="3429000"/>
          </a:xfrm>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7D00A-453D-472C-BD9D-0F5934785C01}" type="datetimeFigureOut">
              <a:rPr lang="en-US" smtClean="0"/>
              <a:pPr/>
              <a:t>04/12/2025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7D00A-453D-472C-BD9D-0F5934785C01}" type="datetimeFigureOut">
              <a:rPr lang="en-US" smtClean="0"/>
              <a:pPr/>
              <a:t>04/12/2025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7D00A-453D-472C-BD9D-0F5934785C01}" type="datetimeFigureOut">
              <a:rPr lang="en-US" smtClean="0"/>
              <a:pPr/>
              <a:t>04/12/2025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1D8BD707-D9CF-40AE-B4C6-C98DA3205C09}" type="datetimeFigureOut">
              <a:rPr lang="en-US" smtClean="0">
                <a:solidFill>
                  <a:prstClr val="black">
                    <a:tint val="75000"/>
                  </a:prstClr>
                </a:solidFill>
              </a:rPr>
              <a:pPr defTabSz="685800"/>
              <a:t>04/12/2025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6F15528-21DE-4FAA-801E-634DDDAF4B2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7619785"/>
      </p:ext>
    </p:extLst>
  </p:cSld>
  <p:clrMapOvr>
    <a:masterClrMapping/>
  </p:clrMapOvr>
  <p:transition spd="slow" advClick="0" advTm="2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1D8BD707-D9CF-40AE-B4C6-C98DA3205C09}" type="datetimeFigureOut">
              <a:rPr lang="en-US" smtClean="0">
                <a:solidFill>
                  <a:prstClr val="black">
                    <a:tint val="75000"/>
                  </a:prstClr>
                </a:solidFill>
              </a:rPr>
              <a:pPr defTabSz="685800"/>
              <a:t>04/12/2025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6F15528-21DE-4FAA-801E-634DDDAF4B2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91129325"/>
      </p:ext>
    </p:extLst>
  </p:cSld>
  <p:clrMapOvr>
    <a:masterClrMapping/>
  </p:clrMapOvr>
  <p:transition spd="slow" advClick="0" advTm="2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1D8BD707-D9CF-40AE-B4C6-C98DA3205C09}" type="datetimeFigureOut">
              <a:rPr lang="en-US" smtClean="0">
                <a:solidFill>
                  <a:prstClr val="black">
                    <a:tint val="75000"/>
                  </a:prstClr>
                </a:solidFill>
              </a:rPr>
              <a:pPr defTabSz="685800"/>
              <a:t>04/12/2025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6F15528-21DE-4FAA-801E-634DDDAF4B2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946315293"/>
      </p:ext>
    </p:extLst>
  </p:cSld>
  <p:clrMapOvr>
    <a:masterClrMapping/>
  </p:clrMapOvr>
  <p:transition spd="slow" advClick="0" advTm="2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1D8BD707-D9CF-40AE-B4C6-C98DA3205C09}" type="datetimeFigureOut">
              <a:rPr lang="en-US" smtClean="0">
                <a:solidFill>
                  <a:prstClr val="black">
                    <a:tint val="75000"/>
                  </a:prstClr>
                </a:solidFill>
              </a:rPr>
              <a:pPr defTabSz="685800"/>
              <a:t>04/12/2025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6F15528-21DE-4FAA-801E-634DDDAF4B2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470046712"/>
      </p:ext>
    </p:extLst>
  </p:cSld>
  <p:clrMapOvr>
    <a:masterClrMapping/>
  </p:clrMapOvr>
  <p:transition spd="slow" advClick="0" advTm="2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1D8BD707-D9CF-40AE-B4C6-C98DA3205C09}" type="datetimeFigureOut">
              <a:rPr lang="en-US" smtClean="0">
                <a:solidFill>
                  <a:prstClr val="black">
                    <a:tint val="75000"/>
                  </a:prstClr>
                </a:solidFill>
              </a:rPr>
              <a:pPr defTabSz="685800"/>
              <a:t>04/12/2025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B6F15528-21DE-4FAA-801E-634DDDAF4B2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23758884"/>
      </p:ext>
    </p:extLst>
  </p:cSld>
  <p:clrMapOvr>
    <a:masterClrMapping/>
  </p:clrMapOvr>
  <p:transition spd="slow" advClick="0" advTm="2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1D8BD707-D9CF-40AE-B4C6-C98DA3205C09}" type="datetimeFigureOut">
              <a:rPr lang="en-US" smtClean="0">
                <a:solidFill>
                  <a:prstClr val="black">
                    <a:tint val="75000"/>
                  </a:prstClr>
                </a:solidFill>
              </a:rPr>
              <a:pPr defTabSz="685800"/>
              <a:t>04/12/2025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B6F15528-21DE-4FAA-801E-634DDDAF4B2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439309294"/>
      </p:ext>
    </p:extLst>
  </p:cSld>
  <p:clrMapOvr>
    <a:masterClrMapping/>
  </p:clrMapOvr>
  <p:transition spd="slow" advClick="0" advTm="2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1D8BD707-D9CF-40AE-B4C6-C98DA3205C09}" type="datetimeFigureOut">
              <a:rPr lang="en-US" smtClean="0">
                <a:solidFill>
                  <a:prstClr val="black">
                    <a:tint val="75000"/>
                  </a:prstClr>
                </a:solidFill>
              </a:rPr>
              <a:pPr defTabSz="685800"/>
              <a:t>04/12/2025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B6F15528-21DE-4FAA-801E-634DDDAF4B2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50583039"/>
      </p:ext>
    </p:extLst>
  </p:cSld>
  <p:clrMapOvr>
    <a:masterClrMapping/>
  </p:clrMapOvr>
  <p:transition spd="slow" advClick="0" advTm="2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1D8BD707-D9CF-40AE-B4C6-C98DA3205C09}" type="datetimeFigureOut">
              <a:rPr lang="en-US" smtClean="0">
                <a:solidFill>
                  <a:prstClr val="black">
                    <a:tint val="75000"/>
                  </a:prstClr>
                </a:solidFill>
              </a:rPr>
              <a:pPr defTabSz="685800"/>
              <a:t>04/12/2025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6F15528-21DE-4FAA-801E-634DDDAF4B2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215690119"/>
      </p:ext>
    </p:extLst>
  </p:cSld>
  <p:clrMapOvr>
    <a:masterClrMapping/>
  </p:clrMapOvr>
  <p:transition spd="slow" advClick="0" advTm="2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7D00A-453D-472C-BD9D-0F5934785C01}" type="datetimeFigureOut">
              <a:rPr lang="en-US" smtClean="0"/>
              <a:pPr/>
              <a:t>04/12/2025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1D8BD707-D9CF-40AE-B4C6-C98DA3205C09}" type="datetimeFigureOut">
              <a:rPr lang="en-US" smtClean="0">
                <a:solidFill>
                  <a:prstClr val="black">
                    <a:tint val="75000"/>
                  </a:prstClr>
                </a:solidFill>
              </a:rPr>
              <a:pPr defTabSz="685800"/>
              <a:t>04/12/2025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6F15528-21DE-4FAA-801E-634DDDAF4B2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93722149"/>
      </p:ext>
    </p:extLst>
  </p:cSld>
  <p:clrMapOvr>
    <a:masterClrMapping/>
  </p:clrMapOvr>
  <p:transition spd="slow" advClick="0" advTm="2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1D8BD707-D9CF-40AE-B4C6-C98DA3205C09}" type="datetimeFigureOut">
              <a:rPr lang="en-US" smtClean="0">
                <a:solidFill>
                  <a:prstClr val="black">
                    <a:tint val="75000"/>
                  </a:prstClr>
                </a:solidFill>
              </a:rPr>
              <a:pPr defTabSz="685800"/>
              <a:t>04/12/2025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6F15528-21DE-4FAA-801E-634DDDAF4B2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0441813"/>
      </p:ext>
    </p:extLst>
  </p:cSld>
  <p:clrMapOvr>
    <a:masterClrMapping/>
  </p:clrMapOvr>
  <p:transition spd="slow" advClick="0" advTm="2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1D8BD707-D9CF-40AE-B4C6-C98DA3205C09}" type="datetimeFigureOut">
              <a:rPr lang="en-US" smtClean="0">
                <a:solidFill>
                  <a:prstClr val="black">
                    <a:tint val="75000"/>
                  </a:prstClr>
                </a:solidFill>
              </a:rPr>
              <a:pPr defTabSz="685800"/>
              <a:t>04/12/2025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6F15528-21DE-4FAA-801E-634DDDAF4B2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918807765"/>
      </p:ext>
    </p:extLst>
  </p:cSld>
  <p:clrMapOvr>
    <a:masterClrMapping/>
  </p:clrMapOvr>
  <p:transition spd="slow" advClick="0" advTm="2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53913"/>
        <p:cNvGrpSpPr/>
        <p:nvPr/>
      </p:nvGrpSpPr>
      <p:grpSpPr>
        <a:xfrm>
          <a:off x="0" y="0"/>
          <a:ext cx="0" cy="0"/>
          <a:chOff x="0" y="0"/>
          <a:chExt cx="0" cy="0"/>
        </a:xfrm>
      </p:grpSpPr>
      <p:grpSp>
        <p:nvGrpSpPr>
          <p:cNvPr id="53914" name="Google Shape;53914;p23"/>
          <p:cNvGrpSpPr/>
          <p:nvPr/>
        </p:nvGrpSpPr>
        <p:grpSpPr>
          <a:xfrm>
            <a:off x="0" y="0"/>
            <a:ext cx="9144000" cy="6858000"/>
            <a:chOff x="0" y="0"/>
            <a:chExt cx="9144000" cy="5143500"/>
          </a:xfrm>
        </p:grpSpPr>
        <p:sp>
          <p:nvSpPr>
            <p:cNvPr id="53915" name="Google Shape;53915;p23"/>
            <p:cNvSpPr/>
            <p:nvPr/>
          </p:nvSpPr>
          <p:spPr>
            <a:xfrm>
              <a:off x="8724086" y="797635"/>
              <a:ext cx="13777" cy="6715"/>
            </a:xfrm>
            <a:custGeom>
              <a:avLst/>
              <a:gdLst/>
              <a:ahLst/>
              <a:cxnLst/>
              <a:rect l="l" t="t" r="r" b="b"/>
              <a:pathLst>
                <a:path w="386" h="223" extrusionOk="0">
                  <a:moveTo>
                    <a:pt x="386" y="110"/>
                  </a:moveTo>
                  <a:cubicBezTo>
                    <a:pt x="344" y="1"/>
                    <a:pt x="173" y="54"/>
                    <a:pt x="1" y="110"/>
                  </a:cubicBezTo>
                  <a:cubicBezTo>
                    <a:pt x="2" y="199"/>
                    <a:pt x="338" y="223"/>
                    <a:pt x="386"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16" name="Google Shape;53916;p23"/>
            <p:cNvSpPr/>
            <p:nvPr/>
          </p:nvSpPr>
          <p:spPr>
            <a:xfrm>
              <a:off x="8121679" y="800164"/>
              <a:ext cx="14063" cy="4215"/>
            </a:xfrm>
            <a:custGeom>
              <a:avLst/>
              <a:gdLst/>
              <a:ahLst/>
              <a:cxnLst/>
              <a:rect l="l" t="t" r="r" b="b"/>
              <a:pathLst>
                <a:path w="394" h="140" extrusionOk="0">
                  <a:moveTo>
                    <a:pt x="100" y="115"/>
                  </a:moveTo>
                  <a:cubicBezTo>
                    <a:pt x="154" y="140"/>
                    <a:pt x="394" y="72"/>
                    <a:pt x="292" y="24"/>
                  </a:cubicBezTo>
                  <a:cubicBezTo>
                    <a:pt x="242" y="0"/>
                    <a:pt x="1" y="68"/>
                    <a:pt x="100"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17" name="Google Shape;53917;p23"/>
            <p:cNvSpPr/>
            <p:nvPr/>
          </p:nvSpPr>
          <p:spPr>
            <a:xfrm>
              <a:off x="3299282" y="798207"/>
              <a:ext cx="21630" cy="6353"/>
            </a:xfrm>
            <a:custGeom>
              <a:avLst/>
              <a:gdLst/>
              <a:ahLst/>
              <a:cxnLst/>
              <a:rect l="l" t="t" r="r" b="b"/>
              <a:pathLst>
                <a:path w="606" h="211" extrusionOk="0">
                  <a:moveTo>
                    <a:pt x="606" y="0"/>
                  </a:moveTo>
                  <a:lnTo>
                    <a:pt x="26" y="0"/>
                  </a:lnTo>
                  <a:cubicBezTo>
                    <a:pt x="0" y="161"/>
                    <a:pt x="219" y="210"/>
                    <a:pt x="606" y="18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18" name="Google Shape;53918;p23"/>
            <p:cNvSpPr/>
            <p:nvPr/>
          </p:nvSpPr>
          <p:spPr>
            <a:xfrm>
              <a:off x="168430" y="798026"/>
              <a:ext cx="23950" cy="5962"/>
            </a:xfrm>
            <a:custGeom>
              <a:avLst/>
              <a:gdLst/>
              <a:ahLst/>
              <a:cxnLst/>
              <a:rect l="l" t="t" r="r" b="b"/>
              <a:pathLst>
                <a:path w="671" h="198" extrusionOk="0">
                  <a:moveTo>
                    <a:pt x="580" y="6"/>
                  </a:moveTo>
                  <a:cubicBezTo>
                    <a:pt x="247" y="1"/>
                    <a:pt x="84" y="74"/>
                    <a:pt x="0" y="186"/>
                  </a:cubicBezTo>
                  <a:cubicBezTo>
                    <a:pt x="302" y="178"/>
                    <a:pt x="670" y="198"/>
                    <a:pt x="580" y="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19" name="Google Shape;53919;p23"/>
            <p:cNvSpPr/>
            <p:nvPr/>
          </p:nvSpPr>
          <p:spPr>
            <a:xfrm>
              <a:off x="2725286" y="797394"/>
              <a:ext cx="14134" cy="4276"/>
            </a:xfrm>
            <a:custGeom>
              <a:avLst/>
              <a:gdLst/>
              <a:ahLst/>
              <a:cxnLst/>
              <a:rect l="l" t="t" r="r" b="b"/>
              <a:pathLst>
                <a:path w="396" h="142" extrusionOk="0">
                  <a:moveTo>
                    <a:pt x="293" y="27"/>
                  </a:moveTo>
                  <a:cubicBezTo>
                    <a:pt x="242" y="1"/>
                    <a:pt x="0" y="69"/>
                    <a:pt x="103" y="116"/>
                  </a:cubicBezTo>
                  <a:cubicBezTo>
                    <a:pt x="156" y="142"/>
                    <a:pt x="396" y="73"/>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20" name="Google Shape;53920;p23"/>
            <p:cNvSpPr/>
            <p:nvPr/>
          </p:nvSpPr>
          <p:spPr>
            <a:xfrm>
              <a:off x="6944704" y="794654"/>
              <a:ext cx="14134" cy="4276"/>
            </a:xfrm>
            <a:custGeom>
              <a:avLst/>
              <a:gdLst/>
              <a:ahLst/>
              <a:cxnLst/>
              <a:rect l="l" t="t" r="r" b="b"/>
              <a:pathLst>
                <a:path w="396" h="142" extrusionOk="0">
                  <a:moveTo>
                    <a:pt x="99" y="118"/>
                  </a:moveTo>
                  <a:cubicBezTo>
                    <a:pt x="155" y="142"/>
                    <a:pt x="396" y="74"/>
                    <a:pt x="293" y="24"/>
                  </a:cubicBezTo>
                  <a:cubicBezTo>
                    <a:pt x="239" y="1"/>
                    <a:pt x="0" y="70"/>
                    <a:pt x="99"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21" name="Google Shape;53921;p23"/>
            <p:cNvSpPr/>
            <p:nvPr/>
          </p:nvSpPr>
          <p:spPr>
            <a:xfrm>
              <a:off x="5251376" y="794684"/>
              <a:ext cx="14099" cy="4246"/>
            </a:xfrm>
            <a:custGeom>
              <a:avLst/>
              <a:gdLst/>
              <a:ahLst/>
              <a:cxnLst/>
              <a:rect l="l" t="t" r="r" b="b"/>
              <a:pathLst>
                <a:path w="395" h="141" extrusionOk="0">
                  <a:moveTo>
                    <a:pt x="294" y="26"/>
                  </a:moveTo>
                  <a:cubicBezTo>
                    <a:pt x="241" y="1"/>
                    <a:pt x="1" y="69"/>
                    <a:pt x="102" y="118"/>
                  </a:cubicBezTo>
                  <a:cubicBezTo>
                    <a:pt x="155" y="141"/>
                    <a:pt x="395"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22" name="Google Shape;53922;p23"/>
            <p:cNvSpPr/>
            <p:nvPr/>
          </p:nvSpPr>
          <p:spPr>
            <a:xfrm>
              <a:off x="1882281" y="781768"/>
              <a:ext cx="39797" cy="13700"/>
            </a:xfrm>
            <a:custGeom>
              <a:avLst/>
              <a:gdLst/>
              <a:ahLst/>
              <a:cxnLst/>
              <a:rect l="l" t="t" r="r" b="b"/>
              <a:pathLst>
                <a:path w="1115" h="455" extrusionOk="0">
                  <a:moveTo>
                    <a:pt x="579" y="0"/>
                  </a:moveTo>
                  <a:cubicBezTo>
                    <a:pt x="405" y="161"/>
                    <a:pt x="112" y="265"/>
                    <a:pt x="1" y="455"/>
                  </a:cubicBezTo>
                  <a:cubicBezTo>
                    <a:pt x="388" y="448"/>
                    <a:pt x="1114" y="141"/>
                    <a:pt x="5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23" name="Google Shape;53923;p23"/>
            <p:cNvSpPr/>
            <p:nvPr/>
          </p:nvSpPr>
          <p:spPr>
            <a:xfrm>
              <a:off x="1720382" y="791945"/>
              <a:ext cx="14170" cy="4306"/>
            </a:xfrm>
            <a:custGeom>
              <a:avLst/>
              <a:gdLst/>
              <a:ahLst/>
              <a:cxnLst/>
              <a:rect l="l" t="t" r="r" b="b"/>
              <a:pathLst>
                <a:path w="397" h="143" extrusionOk="0">
                  <a:moveTo>
                    <a:pt x="101" y="117"/>
                  </a:moveTo>
                  <a:cubicBezTo>
                    <a:pt x="155" y="143"/>
                    <a:pt x="396" y="74"/>
                    <a:pt x="292" y="27"/>
                  </a:cubicBezTo>
                  <a:cubicBezTo>
                    <a:pt x="241" y="0"/>
                    <a:pt x="1" y="68"/>
                    <a:pt x="101"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24" name="Google Shape;53924;p23"/>
            <p:cNvSpPr/>
            <p:nvPr/>
          </p:nvSpPr>
          <p:spPr>
            <a:xfrm>
              <a:off x="1142210" y="789205"/>
              <a:ext cx="14134" cy="4215"/>
            </a:xfrm>
            <a:custGeom>
              <a:avLst/>
              <a:gdLst/>
              <a:ahLst/>
              <a:cxnLst/>
              <a:rect l="l" t="t" r="r" b="b"/>
              <a:pathLst>
                <a:path w="396" h="140" extrusionOk="0">
                  <a:moveTo>
                    <a:pt x="102" y="116"/>
                  </a:moveTo>
                  <a:cubicBezTo>
                    <a:pt x="153" y="140"/>
                    <a:pt x="396" y="72"/>
                    <a:pt x="291" y="26"/>
                  </a:cubicBezTo>
                  <a:cubicBezTo>
                    <a:pt x="240" y="0"/>
                    <a:pt x="0" y="71"/>
                    <a:pt x="102"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25" name="Google Shape;53925;p23"/>
            <p:cNvSpPr/>
            <p:nvPr/>
          </p:nvSpPr>
          <p:spPr>
            <a:xfrm>
              <a:off x="2787390" y="786495"/>
              <a:ext cx="13884" cy="4246"/>
            </a:xfrm>
            <a:custGeom>
              <a:avLst/>
              <a:gdLst/>
              <a:ahLst/>
              <a:cxnLst/>
              <a:rect l="l" t="t" r="r" b="b"/>
              <a:pathLst>
                <a:path w="389" h="141" extrusionOk="0">
                  <a:moveTo>
                    <a:pt x="98" y="116"/>
                  </a:moveTo>
                  <a:cubicBezTo>
                    <a:pt x="150" y="141"/>
                    <a:pt x="388" y="72"/>
                    <a:pt x="291" y="25"/>
                  </a:cubicBezTo>
                  <a:cubicBezTo>
                    <a:pt x="237" y="0"/>
                    <a:pt x="0" y="69"/>
                    <a:pt x="98"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26" name="Google Shape;53926;p23"/>
            <p:cNvSpPr/>
            <p:nvPr/>
          </p:nvSpPr>
          <p:spPr>
            <a:xfrm>
              <a:off x="2921663" y="781768"/>
              <a:ext cx="13813" cy="5480"/>
            </a:xfrm>
            <a:custGeom>
              <a:avLst/>
              <a:gdLst/>
              <a:ahLst/>
              <a:cxnLst/>
              <a:rect l="l" t="t" r="r" b="b"/>
              <a:pathLst>
                <a:path w="387" h="182" extrusionOk="0">
                  <a:moveTo>
                    <a:pt x="387" y="0"/>
                  </a:moveTo>
                  <a:lnTo>
                    <a:pt x="0" y="0"/>
                  </a:lnTo>
                  <a:lnTo>
                    <a:pt x="0" y="182"/>
                  </a:lnTo>
                  <a:lnTo>
                    <a:pt x="387"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27" name="Google Shape;53927;p23"/>
            <p:cNvSpPr/>
            <p:nvPr/>
          </p:nvSpPr>
          <p:spPr>
            <a:xfrm>
              <a:off x="6610914" y="778667"/>
              <a:ext cx="6996" cy="6233"/>
            </a:xfrm>
            <a:custGeom>
              <a:avLst/>
              <a:gdLst/>
              <a:ahLst/>
              <a:cxnLst/>
              <a:rect l="l" t="t" r="r" b="b"/>
              <a:pathLst>
                <a:path w="196" h="207" extrusionOk="0">
                  <a:moveTo>
                    <a:pt x="195" y="103"/>
                  </a:moveTo>
                  <a:cubicBezTo>
                    <a:pt x="195" y="52"/>
                    <a:pt x="39" y="0"/>
                    <a:pt x="3" y="103"/>
                  </a:cubicBezTo>
                  <a:cubicBezTo>
                    <a:pt x="1" y="154"/>
                    <a:pt x="160" y="207"/>
                    <a:pt x="195"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28" name="Google Shape;53928;p23"/>
            <p:cNvSpPr/>
            <p:nvPr/>
          </p:nvSpPr>
          <p:spPr>
            <a:xfrm>
              <a:off x="4277596" y="778667"/>
              <a:ext cx="6889" cy="6233"/>
            </a:xfrm>
            <a:custGeom>
              <a:avLst/>
              <a:gdLst/>
              <a:ahLst/>
              <a:cxnLst/>
              <a:rect l="l" t="t" r="r" b="b"/>
              <a:pathLst>
                <a:path w="193" h="207" extrusionOk="0">
                  <a:moveTo>
                    <a:pt x="193" y="103"/>
                  </a:moveTo>
                  <a:cubicBezTo>
                    <a:pt x="193" y="52"/>
                    <a:pt x="39" y="0"/>
                    <a:pt x="1" y="103"/>
                  </a:cubicBezTo>
                  <a:cubicBezTo>
                    <a:pt x="1" y="154"/>
                    <a:pt x="156" y="207"/>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29" name="Google Shape;53929;p23"/>
            <p:cNvSpPr/>
            <p:nvPr/>
          </p:nvSpPr>
          <p:spPr>
            <a:xfrm>
              <a:off x="591664" y="780985"/>
              <a:ext cx="13991" cy="4306"/>
            </a:xfrm>
            <a:custGeom>
              <a:avLst/>
              <a:gdLst/>
              <a:ahLst/>
              <a:cxnLst/>
              <a:rect l="l" t="t" r="r" b="b"/>
              <a:pathLst>
                <a:path w="392" h="143" extrusionOk="0">
                  <a:moveTo>
                    <a:pt x="293" y="26"/>
                  </a:moveTo>
                  <a:cubicBezTo>
                    <a:pt x="238" y="0"/>
                    <a:pt x="0" y="69"/>
                    <a:pt x="99" y="116"/>
                  </a:cubicBezTo>
                  <a:cubicBezTo>
                    <a:pt x="152" y="143"/>
                    <a:pt x="392"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30" name="Google Shape;53930;p23"/>
            <p:cNvSpPr/>
            <p:nvPr/>
          </p:nvSpPr>
          <p:spPr>
            <a:xfrm>
              <a:off x="5530380" y="773548"/>
              <a:ext cx="20666" cy="8250"/>
            </a:xfrm>
            <a:custGeom>
              <a:avLst/>
              <a:gdLst/>
              <a:ahLst/>
              <a:cxnLst/>
              <a:rect l="l" t="t" r="r" b="b"/>
              <a:pathLst>
                <a:path w="579" h="274" extrusionOk="0">
                  <a:moveTo>
                    <a:pt x="578" y="92"/>
                  </a:moveTo>
                  <a:cubicBezTo>
                    <a:pt x="385" y="92"/>
                    <a:pt x="349" y="19"/>
                    <a:pt x="193" y="1"/>
                  </a:cubicBezTo>
                  <a:cubicBezTo>
                    <a:pt x="193" y="92"/>
                    <a:pt x="35" y="110"/>
                    <a:pt x="0" y="182"/>
                  </a:cubicBezTo>
                  <a:cubicBezTo>
                    <a:pt x="193" y="182"/>
                    <a:pt x="230" y="255"/>
                    <a:pt x="386" y="273"/>
                  </a:cubicBezTo>
                  <a:cubicBezTo>
                    <a:pt x="385" y="182"/>
                    <a:pt x="540" y="166"/>
                    <a:pt x="578"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31" name="Google Shape;53931;p23"/>
            <p:cNvSpPr/>
            <p:nvPr/>
          </p:nvSpPr>
          <p:spPr>
            <a:xfrm>
              <a:off x="4899633" y="773127"/>
              <a:ext cx="33480" cy="15868"/>
            </a:xfrm>
            <a:custGeom>
              <a:avLst/>
              <a:gdLst/>
              <a:ahLst/>
              <a:cxnLst/>
              <a:rect l="l" t="t" r="r" b="b"/>
              <a:pathLst>
                <a:path w="938" h="527" extrusionOk="0">
                  <a:moveTo>
                    <a:pt x="893" y="196"/>
                  </a:moveTo>
                  <a:cubicBezTo>
                    <a:pt x="938" y="141"/>
                    <a:pt x="601" y="0"/>
                    <a:pt x="509" y="15"/>
                  </a:cubicBezTo>
                  <a:cubicBezTo>
                    <a:pt x="0" y="89"/>
                    <a:pt x="632" y="526"/>
                    <a:pt x="893" y="1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32" name="Google Shape;53932;p23"/>
            <p:cNvSpPr/>
            <p:nvPr/>
          </p:nvSpPr>
          <p:spPr>
            <a:xfrm>
              <a:off x="471275" y="764787"/>
              <a:ext cx="40333" cy="14664"/>
            </a:xfrm>
            <a:custGeom>
              <a:avLst/>
              <a:gdLst/>
              <a:ahLst/>
              <a:cxnLst/>
              <a:rect l="l" t="t" r="r" b="b"/>
              <a:pathLst>
                <a:path w="1130" h="487" extrusionOk="0">
                  <a:moveTo>
                    <a:pt x="770" y="383"/>
                  </a:moveTo>
                  <a:cubicBezTo>
                    <a:pt x="1129" y="80"/>
                    <a:pt x="78" y="0"/>
                    <a:pt x="0" y="200"/>
                  </a:cubicBezTo>
                  <a:cubicBezTo>
                    <a:pt x="302" y="239"/>
                    <a:pt x="165" y="486"/>
                    <a:pt x="770" y="3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33" name="Google Shape;53933;p23"/>
            <p:cNvSpPr/>
            <p:nvPr/>
          </p:nvSpPr>
          <p:spPr>
            <a:xfrm>
              <a:off x="877448" y="754399"/>
              <a:ext cx="50398" cy="17494"/>
            </a:xfrm>
            <a:custGeom>
              <a:avLst/>
              <a:gdLst/>
              <a:ahLst/>
              <a:cxnLst/>
              <a:rect l="l" t="t" r="r" b="b"/>
              <a:pathLst>
                <a:path w="1412" h="581" extrusionOk="0">
                  <a:moveTo>
                    <a:pt x="1157" y="545"/>
                  </a:moveTo>
                  <a:cubicBezTo>
                    <a:pt x="1318" y="441"/>
                    <a:pt x="1411" y="302"/>
                    <a:pt x="1348" y="92"/>
                  </a:cubicBezTo>
                  <a:cubicBezTo>
                    <a:pt x="721" y="146"/>
                    <a:pt x="450" y="32"/>
                    <a:pt x="0" y="1"/>
                  </a:cubicBezTo>
                  <a:cubicBezTo>
                    <a:pt x="226" y="255"/>
                    <a:pt x="311" y="580"/>
                    <a:pt x="1157"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34" name="Google Shape;53934;p23"/>
            <p:cNvSpPr/>
            <p:nvPr/>
          </p:nvSpPr>
          <p:spPr>
            <a:xfrm>
              <a:off x="1244325" y="751689"/>
              <a:ext cx="72027" cy="13941"/>
            </a:xfrm>
            <a:custGeom>
              <a:avLst/>
              <a:gdLst/>
              <a:ahLst/>
              <a:cxnLst/>
              <a:rect l="l" t="t" r="r" b="b"/>
              <a:pathLst>
                <a:path w="2018" h="463" extrusionOk="0">
                  <a:moveTo>
                    <a:pt x="713" y="455"/>
                  </a:moveTo>
                  <a:cubicBezTo>
                    <a:pt x="657" y="125"/>
                    <a:pt x="2017" y="463"/>
                    <a:pt x="1677" y="1"/>
                  </a:cubicBezTo>
                  <a:cubicBezTo>
                    <a:pt x="1136" y="49"/>
                    <a:pt x="675" y="134"/>
                    <a:pt x="132" y="182"/>
                  </a:cubicBezTo>
                  <a:cubicBezTo>
                    <a:pt x="1" y="426"/>
                    <a:pt x="532" y="357"/>
                    <a:pt x="713" y="45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35" name="Google Shape;53935;p23"/>
            <p:cNvSpPr/>
            <p:nvPr/>
          </p:nvSpPr>
          <p:spPr>
            <a:xfrm>
              <a:off x="6745044" y="759126"/>
              <a:ext cx="14027" cy="4246"/>
            </a:xfrm>
            <a:custGeom>
              <a:avLst/>
              <a:gdLst/>
              <a:ahLst/>
              <a:cxnLst/>
              <a:rect l="l" t="t" r="r" b="b"/>
              <a:pathLst>
                <a:path w="393" h="141" extrusionOk="0">
                  <a:moveTo>
                    <a:pt x="99" y="117"/>
                  </a:moveTo>
                  <a:cubicBezTo>
                    <a:pt x="155" y="140"/>
                    <a:pt x="392" y="72"/>
                    <a:pt x="292" y="27"/>
                  </a:cubicBezTo>
                  <a:cubicBezTo>
                    <a:pt x="242" y="1"/>
                    <a:pt x="1" y="71"/>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36" name="Google Shape;53936;p23"/>
            <p:cNvSpPr/>
            <p:nvPr/>
          </p:nvSpPr>
          <p:spPr>
            <a:xfrm>
              <a:off x="6665987" y="754399"/>
              <a:ext cx="13884" cy="5540"/>
            </a:xfrm>
            <a:custGeom>
              <a:avLst/>
              <a:gdLst/>
              <a:ahLst/>
              <a:cxnLst/>
              <a:rect l="l" t="t" r="r" b="b"/>
              <a:pathLst>
                <a:path w="389" h="184" extrusionOk="0">
                  <a:moveTo>
                    <a:pt x="1" y="184"/>
                  </a:moveTo>
                  <a:lnTo>
                    <a:pt x="388" y="184"/>
                  </a:lnTo>
                  <a:lnTo>
                    <a:pt x="388" y="1"/>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37" name="Google Shape;53937;p23"/>
            <p:cNvSpPr/>
            <p:nvPr/>
          </p:nvSpPr>
          <p:spPr>
            <a:xfrm>
              <a:off x="5289353" y="753857"/>
              <a:ext cx="13813" cy="6745"/>
            </a:xfrm>
            <a:custGeom>
              <a:avLst/>
              <a:gdLst/>
              <a:ahLst/>
              <a:cxnLst/>
              <a:rect l="l" t="t" r="r" b="b"/>
              <a:pathLst>
                <a:path w="387" h="224" extrusionOk="0">
                  <a:moveTo>
                    <a:pt x="387" y="110"/>
                  </a:moveTo>
                  <a:cubicBezTo>
                    <a:pt x="346" y="1"/>
                    <a:pt x="174" y="54"/>
                    <a:pt x="1" y="110"/>
                  </a:cubicBezTo>
                  <a:cubicBezTo>
                    <a:pt x="6" y="202"/>
                    <a:pt x="341" y="224"/>
                    <a:pt x="387"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38" name="Google Shape;53938;p23"/>
            <p:cNvSpPr/>
            <p:nvPr/>
          </p:nvSpPr>
          <p:spPr>
            <a:xfrm>
              <a:off x="8061217" y="743470"/>
              <a:ext cx="44687" cy="16470"/>
            </a:xfrm>
            <a:custGeom>
              <a:avLst/>
              <a:gdLst/>
              <a:ahLst/>
              <a:cxnLst/>
              <a:rect l="l" t="t" r="r" b="b"/>
              <a:pathLst>
                <a:path w="1252" h="547" extrusionOk="0">
                  <a:moveTo>
                    <a:pt x="638" y="1"/>
                  </a:moveTo>
                  <a:cubicBezTo>
                    <a:pt x="615" y="173"/>
                    <a:pt x="1" y="65"/>
                    <a:pt x="59" y="274"/>
                  </a:cubicBezTo>
                  <a:cubicBezTo>
                    <a:pt x="396" y="547"/>
                    <a:pt x="1251" y="143"/>
                    <a:pt x="6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39" name="Google Shape;53939;p23"/>
            <p:cNvSpPr/>
            <p:nvPr/>
          </p:nvSpPr>
          <p:spPr>
            <a:xfrm>
              <a:off x="6738263" y="750907"/>
              <a:ext cx="13956" cy="4306"/>
            </a:xfrm>
            <a:custGeom>
              <a:avLst/>
              <a:gdLst/>
              <a:ahLst/>
              <a:cxnLst/>
              <a:rect l="l" t="t" r="r" b="b"/>
              <a:pathLst>
                <a:path w="391" h="143" extrusionOk="0">
                  <a:moveTo>
                    <a:pt x="289" y="27"/>
                  </a:moveTo>
                  <a:cubicBezTo>
                    <a:pt x="238" y="1"/>
                    <a:pt x="0" y="70"/>
                    <a:pt x="99" y="117"/>
                  </a:cubicBezTo>
                  <a:cubicBezTo>
                    <a:pt x="150" y="143"/>
                    <a:pt x="390" y="74"/>
                    <a:pt x="289"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40" name="Google Shape;53940;p23"/>
            <p:cNvSpPr/>
            <p:nvPr/>
          </p:nvSpPr>
          <p:spPr>
            <a:xfrm>
              <a:off x="9130223" y="746240"/>
              <a:ext cx="13777" cy="5480"/>
            </a:xfrm>
            <a:custGeom>
              <a:avLst/>
              <a:gdLst/>
              <a:ahLst/>
              <a:cxnLst/>
              <a:rect l="l" t="t" r="r" b="b"/>
              <a:pathLst>
                <a:path w="386" h="182" extrusionOk="0">
                  <a:moveTo>
                    <a:pt x="386" y="0"/>
                  </a:moveTo>
                  <a:lnTo>
                    <a:pt x="0" y="0"/>
                  </a:lnTo>
                  <a:lnTo>
                    <a:pt x="0"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41" name="Google Shape;53941;p23"/>
            <p:cNvSpPr/>
            <p:nvPr/>
          </p:nvSpPr>
          <p:spPr>
            <a:xfrm>
              <a:off x="5896614" y="736364"/>
              <a:ext cx="22165" cy="16199"/>
            </a:xfrm>
            <a:custGeom>
              <a:avLst/>
              <a:gdLst/>
              <a:ahLst/>
              <a:cxnLst/>
              <a:rect l="l" t="t" r="r" b="b"/>
              <a:pathLst>
                <a:path w="621" h="538" extrusionOk="0">
                  <a:moveTo>
                    <a:pt x="345" y="510"/>
                  </a:moveTo>
                  <a:cubicBezTo>
                    <a:pt x="404" y="387"/>
                    <a:pt x="620" y="335"/>
                    <a:pt x="537" y="146"/>
                  </a:cubicBezTo>
                  <a:cubicBezTo>
                    <a:pt x="0" y="1"/>
                    <a:pt x="4" y="537"/>
                    <a:pt x="345" y="5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42" name="Google Shape;53942;p23"/>
            <p:cNvSpPr/>
            <p:nvPr/>
          </p:nvSpPr>
          <p:spPr>
            <a:xfrm>
              <a:off x="5464814" y="745457"/>
              <a:ext cx="14134" cy="4306"/>
            </a:xfrm>
            <a:custGeom>
              <a:avLst/>
              <a:gdLst/>
              <a:ahLst/>
              <a:cxnLst/>
              <a:rect l="l" t="t" r="r" b="b"/>
              <a:pathLst>
                <a:path w="396" h="143" extrusionOk="0">
                  <a:moveTo>
                    <a:pt x="293" y="26"/>
                  </a:moveTo>
                  <a:cubicBezTo>
                    <a:pt x="239" y="0"/>
                    <a:pt x="0" y="71"/>
                    <a:pt x="101" y="116"/>
                  </a:cubicBezTo>
                  <a:cubicBezTo>
                    <a:pt x="151" y="143"/>
                    <a:pt x="396" y="72"/>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43" name="Google Shape;53943;p23"/>
            <p:cNvSpPr/>
            <p:nvPr/>
          </p:nvSpPr>
          <p:spPr>
            <a:xfrm>
              <a:off x="2591620" y="736334"/>
              <a:ext cx="47792" cy="17464"/>
            </a:xfrm>
            <a:custGeom>
              <a:avLst/>
              <a:gdLst/>
              <a:ahLst/>
              <a:cxnLst/>
              <a:rect l="l" t="t" r="r" b="b"/>
              <a:pathLst>
                <a:path w="1339" h="580" extrusionOk="0">
                  <a:moveTo>
                    <a:pt x="182" y="329"/>
                  </a:moveTo>
                  <a:cubicBezTo>
                    <a:pt x="479" y="580"/>
                    <a:pt x="1315" y="325"/>
                    <a:pt x="1338" y="147"/>
                  </a:cubicBezTo>
                  <a:cubicBezTo>
                    <a:pt x="943" y="203"/>
                    <a:pt x="0" y="0"/>
                    <a:pt x="182" y="32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44" name="Google Shape;53944;p23"/>
            <p:cNvSpPr/>
            <p:nvPr/>
          </p:nvSpPr>
          <p:spPr>
            <a:xfrm>
              <a:off x="1494988" y="731306"/>
              <a:ext cx="26484" cy="12195"/>
            </a:xfrm>
            <a:custGeom>
              <a:avLst/>
              <a:gdLst/>
              <a:ahLst/>
              <a:cxnLst/>
              <a:rect l="l" t="t" r="r" b="b"/>
              <a:pathLst>
                <a:path w="742" h="405" extrusionOk="0">
                  <a:moveTo>
                    <a:pt x="438" y="405"/>
                  </a:moveTo>
                  <a:cubicBezTo>
                    <a:pt x="742" y="269"/>
                    <a:pt x="652" y="0"/>
                    <a:pt x="53" y="41"/>
                  </a:cubicBezTo>
                  <a:cubicBezTo>
                    <a:pt x="0" y="248"/>
                    <a:pt x="100" y="383"/>
                    <a:pt x="438" y="4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45" name="Google Shape;53945;p23"/>
            <p:cNvSpPr/>
            <p:nvPr/>
          </p:nvSpPr>
          <p:spPr>
            <a:xfrm>
              <a:off x="8940771" y="737267"/>
              <a:ext cx="14063" cy="4246"/>
            </a:xfrm>
            <a:custGeom>
              <a:avLst/>
              <a:gdLst/>
              <a:ahLst/>
              <a:cxnLst/>
              <a:rect l="l" t="t" r="r" b="b"/>
              <a:pathLst>
                <a:path w="394" h="141" extrusionOk="0">
                  <a:moveTo>
                    <a:pt x="100" y="114"/>
                  </a:moveTo>
                  <a:cubicBezTo>
                    <a:pt x="154" y="140"/>
                    <a:pt x="394" y="73"/>
                    <a:pt x="295" y="24"/>
                  </a:cubicBezTo>
                  <a:cubicBezTo>
                    <a:pt x="242" y="1"/>
                    <a:pt x="1" y="69"/>
                    <a:pt x="100"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46" name="Google Shape;53946;p23"/>
            <p:cNvSpPr/>
            <p:nvPr/>
          </p:nvSpPr>
          <p:spPr>
            <a:xfrm>
              <a:off x="8995808" y="734558"/>
              <a:ext cx="14063" cy="4246"/>
            </a:xfrm>
            <a:custGeom>
              <a:avLst/>
              <a:gdLst/>
              <a:ahLst/>
              <a:cxnLst/>
              <a:rect l="l" t="t" r="r" b="b"/>
              <a:pathLst>
                <a:path w="394" h="141" extrusionOk="0">
                  <a:moveTo>
                    <a:pt x="294" y="25"/>
                  </a:moveTo>
                  <a:cubicBezTo>
                    <a:pt x="239" y="1"/>
                    <a:pt x="1" y="69"/>
                    <a:pt x="100" y="117"/>
                  </a:cubicBezTo>
                  <a:cubicBezTo>
                    <a:pt x="155" y="140"/>
                    <a:pt x="393"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47" name="Google Shape;53947;p23"/>
            <p:cNvSpPr/>
            <p:nvPr/>
          </p:nvSpPr>
          <p:spPr>
            <a:xfrm>
              <a:off x="6961944" y="724923"/>
              <a:ext cx="26591" cy="15266"/>
            </a:xfrm>
            <a:custGeom>
              <a:avLst/>
              <a:gdLst/>
              <a:ahLst/>
              <a:cxnLst/>
              <a:rect l="l" t="t" r="r" b="b"/>
              <a:pathLst>
                <a:path w="745" h="507" extrusionOk="0">
                  <a:moveTo>
                    <a:pt x="0" y="434"/>
                  </a:moveTo>
                  <a:cubicBezTo>
                    <a:pt x="744" y="506"/>
                    <a:pt x="744" y="1"/>
                    <a:pt x="0" y="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48" name="Google Shape;53948;p23"/>
            <p:cNvSpPr/>
            <p:nvPr/>
          </p:nvSpPr>
          <p:spPr>
            <a:xfrm>
              <a:off x="2673854" y="731848"/>
              <a:ext cx="13706" cy="7467"/>
            </a:xfrm>
            <a:custGeom>
              <a:avLst/>
              <a:gdLst/>
              <a:ahLst/>
              <a:cxnLst/>
              <a:rect l="l" t="t" r="r" b="b"/>
              <a:pathLst>
                <a:path w="384" h="248" extrusionOk="0">
                  <a:moveTo>
                    <a:pt x="384" y="115"/>
                  </a:moveTo>
                  <a:cubicBezTo>
                    <a:pt x="383" y="24"/>
                    <a:pt x="47" y="1"/>
                    <a:pt x="0" y="115"/>
                  </a:cubicBezTo>
                  <a:cubicBezTo>
                    <a:pt x="216" y="105"/>
                    <a:pt x="299" y="247"/>
                    <a:pt x="384"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49" name="Google Shape;53949;p23"/>
            <p:cNvSpPr/>
            <p:nvPr/>
          </p:nvSpPr>
          <p:spPr>
            <a:xfrm>
              <a:off x="920207" y="716131"/>
              <a:ext cx="41725" cy="18819"/>
            </a:xfrm>
            <a:custGeom>
              <a:avLst/>
              <a:gdLst/>
              <a:ahLst/>
              <a:cxnLst/>
              <a:rect l="l" t="t" r="r" b="b"/>
              <a:pathLst>
                <a:path w="1169" h="625" extrusionOk="0">
                  <a:moveTo>
                    <a:pt x="727" y="546"/>
                  </a:moveTo>
                  <a:cubicBezTo>
                    <a:pt x="1169" y="340"/>
                    <a:pt x="598" y="145"/>
                    <a:pt x="342" y="0"/>
                  </a:cubicBezTo>
                  <a:cubicBezTo>
                    <a:pt x="46" y="138"/>
                    <a:pt x="0" y="624"/>
                    <a:pt x="727" y="54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50" name="Google Shape;53950;p23"/>
            <p:cNvSpPr/>
            <p:nvPr/>
          </p:nvSpPr>
          <p:spPr>
            <a:xfrm>
              <a:off x="6187502" y="723568"/>
              <a:ext cx="14063" cy="4306"/>
            </a:xfrm>
            <a:custGeom>
              <a:avLst/>
              <a:gdLst/>
              <a:ahLst/>
              <a:cxnLst/>
              <a:rect l="l" t="t" r="r" b="b"/>
              <a:pathLst>
                <a:path w="394" h="143" extrusionOk="0">
                  <a:moveTo>
                    <a:pt x="296" y="26"/>
                  </a:moveTo>
                  <a:cubicBezTo>
                    <a:pt x="240" y="0"/>
                    <a:pt x="1" y="68"/>
                    <a:pt x="101" y="116"/>
                  </a:cubicBezTo>
                  <a:cubicBezTo>
                    <a:pt x="152" y="142"/>
                    <a:pt x="394" y="72"/>
                    <a:pt x="296"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51" name="Google Shape;53951;p23"/>
            <p:cNvSpPr/>
            <p:nvPr/>
          </p:nvSpPr>
          <p:spPr>
            <a:xfrm>
              <a:off x="6107624" y="721581"/>
              <a:ext cx="21594" cy="6474"/>
            </a:xfrm>
            <a:custGeom>
              <a:avLst/>
              <a:gdLst/>
              <a:ahLst/>
              <a:cxnLst/>
              <a:rect l="l" t="t" r="r" b="b"/>
              <a:pathLst>
                <a:path w="605" h="215" extrusionOk="0">
                  <a:moveTo>
                    <a:pt x="605" y="182"/>
                  </a:moveTo>
                  <a:lnTo>
                    <a:pt x="605" y="1"/>
                  </a:lnTo>
                  <a:lnTo>
                    <a:pt x="28" y="1"/>
                  </a:lnTo>
                  <a:cubicBezTo>
                    <a:pt x="0" y="164"/>
                    <a:pt x="217" y="215"/>
                    <a:pt x="605"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52" name="Google Shape;53952;p23"/>
            <p:cNvSpPr/>
            <p:nvPr/>
          </p:nvSpPr>
          <p:spPr>
            <a:xfrm>
              <a:off x="1442165" y="711856"/>
              <a:ext cx="20273" cy="13580"/>
            </a:xfrm>
            <a:custGeom>
              <a:avLst/>
              <a:gdLst/>
              <a:ahLst/>
              <a:cxnLst/>
              <a:rect l="l" t="t" r="r" b="b"/>
              <a:pathLst>
                <a:path w="568" h="451" extrusionOk="0">
                  <a:moveTo>
                    <a:pt x="375" y="415"/>
                  </a:moveTo>
                  <a:cubicBezTo>
                    <a:pt x="386" y="359"/>
                    <a:pt x="402" y="306"/>
                    <a:pt x="568" y="324"/>
                  </a:cubicBezTo>
                  <a:lnTo>
                    <a:pt x="568" y="142"/>
                  </a:lnTo>
                  <a:cubicBezTo>
                    <a:pt x="94" y="0"/>
                    <a:pt x="0" y="451"/>
                    <a:pt x="375" y="4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53" name="Google Shape;53953;p23"/>
            <p:cNvSpPr/>
            <p:nvPr/>
          </p:nvSpPr>
          <p:spPr>
            <a:xfrm>
              <a:off x="5299596" y="718149"/>
              <a:ext cx="14063" cy="4276"/>
            </a:xfrm>
            <a:custGeom>
              <a:avLst/>
              <a:gdLst/>
              <a:ahLst/>
              <a:cxnLst/>
              <a:rect l="l" t="t" r="r" b="b"/>
              <a:pathLst>
                <a:path w="394" h="142" extrusionOk="0">
                  <a:moveTo>
                    <a:pt x="294" y="25"/>
                  </a:moveTo>
                  <a:cubicBezTo>
                    <a:pt x="241" y="0"/>
                    <a:pt x="1" y="69"/>
                    <a:pt x="100" y="116"/>
                  </a:cubicBezTo>
                  <a:cubicBezTo>
                    <a:pt x="156" y="141"/>
                    <a:pt x="394" y="71"/>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54" name="Google Shape;53954;p23"/>
            <p:cNvSpPr/>
            <p:nvPr/>
          </p:nvSpPr>
          <p:spPr>
            <a:xfrm>
              <a:off x="138877" y="713331"/>
              <a:ext cx="22629" cy="8280"/>
            </a:xfrm>
            <a:custGeom>
              <a:avLst/>
              <a:gdLst/>
              <a:ahLst/>
              <a:cxnLst/>
              <a:rect l="l" t="t" r="r" b="b"/>
              <a:pathLst>
                <a:path w="634" h="275" extrusionOk="0">
                  <a:moveTo>
                    <a:pt x="634" y="275"/>
                  </a:moveTo>
                  <a:lnTo>
                    <a:pt x="634" y="1"/>
                  </a:lnTo>
                  <a:lnTo>
                    <a:pt x="248" y="1"/>
                  </a:lnTo>
                  <a:cubicBezTo>
                    <a:pt x="240" y="118"/>
                    <a:pt x="1" y="127"/>
                    <a:pt x="57" y="27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55" name="Google Shape;53955;p23"/>
            <p:cNvSpPr/>
            <p:nvPr/>
          </p:nvSpPr>
          <p:spPr>
            <a:xfrm>
              <a:off x="8483130" y="713030"/>
              <a:ext cx="6996" cy="6233"/>
            </a:xfrm>
            <a:custGeom>
              <a:avLst/>
              <a:gdLst/>
              <a:ahLst/>
              <a:cxnLst/>
              <a:rect l="l" t="t" r="r" b="b"/>
              <a:pathLst>
                <a:path w="196" h="207" extrusionOk="0">
                  <a:moveTo>
                    <a:pt x="194" y="103"/>
                  </a:moveTo>
                  <a:cubicBezTo>
                    <a:pt x="195" y="53"/>
                    <a:pt x="39" y="0"/>
                    <a:pt x="1" y="103"/>
                  </a:cubicBezTo>
                  <a:cubicBezTo>
                    <a:pt x="1" y="154"/>
                    <a:pt x="157" y="207"/>
                    <a:pt x="194"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56" name="Google Shape;53956;p23"/>
            <p:cNvSpPr/>
            <p:nvPr/>
          </p:nvSpPr>
          <p:spPr>
            <a:xfrm>
              <a:off x="5337537" y="708002"/>
              <a:ext cx="22665" cy="13670"/>
            </a:xfrm>
            <a:custGeom>
              <a:avLst/>
              <a:gdLst/>
              <a:ahLst/>
              <a:cxnLst/>
              <a:rect l="l" t="t" r="r" b="b"/>
              <a:pathLst>
                <a:path w="635" h="454" extrusionOk="0">
                  <a:moveTo>
                    <a:pt x="581" y="362"/>
                  </a:moveTo>
                  <a:cubicBezTo>
                    <a:pt x="635" y="154"/>
                    <a:pt x="535" y="21"/>
                    <a:pt x="196" y="0"/>
                  </a:cubicBezTo>
                  <a:cubicBezTo>
                    <a:pt x="240" y="160"/>
                    <a:pt x="0" y="453"/>
                    <a:pt x="581" y="3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57" name="Google Shape;53957;p23"/>
            <p:cNvSpPr/>
            <p:nvPr/>
          </p:nvSpPr>
          <p:spPr>
            <a:xfrm>
              <a:off x="4020400" y="697042"/>
              <a:ext cx="57322" cy="21860"/>
            </a:xfrm>
            <a:custGeom>
              <a:avLst/>
              <a:gdLst/>
              <a:ahLst/>
              <a:cxnLst/>
              <a:rect l="l" t="t" r="r" b="b"/>
              <a:pathLst>
                <a:path w="1606" h="726" extrusionOk="0">
                  <a:moveTo>
                    <a:pt x="1035" y="726"/>
                  </a:moveTo>
                  <a:cubicBezTo>
                    <a:pt x="1606" y="368"/>
                    <a:pt x="631" y="111"/>
                    <a:pt x="72" y="0"/>
                  </a:cubicBezTo>
                  <a:cubicBezTo>
                    <a:pt x="0" y="427"/>
                    <a:pt x="418" y="623"/>
                    <a:pt x="1035" y="7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58" name="Google Shape;53958;p23"/>
            <p:cNvSpPr/>
            <p:nvPr/>
          </p:nvSpPr>
          <p:spPr>
            <a:xfrm>
              <a:off x="8507222" y="709959"/>
              <a:ext cx="14027" cy="4246"/>
            </a:xfrm>
            <a:custGeom>
              <a:avLst/>
              <a:gdLst/>
              <a:ahLst/>
              <a:cxnLst/>
              <a:rect l="l" t="t" r="r" b="b"/>
              <a:pathLst>
                <a:path w="393" h="141" extrusionOk="0">
                  <a:moveTo>
                    <a:pt x="100" y="114"/>
                  </a:moveTo>
                  <a:cubicBezTo>
                    <a:pt x="153" y="140"/>
                    <a:pt x="392" y="70"/>
                    <a:pt x="292" y="24"/>
                  </a:cubicBezTo>
                  <a:cubicBezTo>
                    <a:pt x="237" y="1"/>
                    <a:pt x="1" y="67"/>
                    <a:pt x="100"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59" name="Google Shape;53959;p23"/>
            <p:cNvSpPr/>
            <p:nvPr/>
          </p:nvSpPr>
          <p:spPr>
            <a:xfrm>
              <a:off x="632888" y="709959"/>
              <a:ext cx="14099" cy="4246"/>
            </a:xfrm>
            <a:custGeom>
              <a:avLst/>
              <a:gdLst/>
              <a:ahLst/>
              <a:cxnLst/>
              <a:rect l="l" t="t" r="r" b="b"/>
              <a:pathLst>
                <a:path w="395" h="141" extrusionOk="0">
                  <a:moveTo>
                    <a:pt x="101" y="114"/>
                  </a:moveTo>
                  <a:cubicBezTo>
                    <a:pt x="154" y="140"/>
                    <a:pt x="395" y="70"/>
                    <a:pt x="295" y="24"/>
                  </a:cubicBezTo>
                  <a:cubicBezTo>
                    <a:pt x="242" y="1"/>
                    <a:pt x="0" y="67"/>
                    <a:pt x="101"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60" name="Google Shape;53960;p23"/>
            <p:cNvSpPr/>
            <p:nvPr/>
          </p:nvSpPr>
          <p:spPr>
            <a:xfrm>
              <a:off x="5251376" y="707129"/>
              <a:ext cx="14099" cy="4306"/>
            </a:xfrm>
            <a:custGeom>
              <a:avLst/>
              <a:gdLst/>
              <a:ahLst/>
              <a:cxnLst/>
              <a:rect l="l" t="t" r="r" b="b"/>
              <a:pathLst>
                <a:path w="395" h="143" extrusionOk="0">
                  <a:moveTo>
                    <a:pt x="294" y="27"/>
                  </a:moveTo>
                  <a:cubicBezTo>
                    <a:pt x="241" y="1"/>
                    <a:pt x="1" y="71"/>
                    <a:pt x="102" y="117"/>
                  </a:cubicBezTo>
                  <a:cubicBezTo>
                    <a:pt x="155" y="143"/>
                    <a:pt x="395" y="75"/>
                    <a:pt x="294"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61" name="Google Shape;53961;p23"/>
            <p:cNvSpPr/>
            <p:nvPr/>
          </p:nvSpPr>
          <p:spPr>
            <a:xfrm>
              <a:off x="1710139" y="698548"/>
              <a:ext cx="34943" cy="15266"/>
            </a:xfrm>
            <a:custGeom>
              <a:avLst/>
              <a:gdLst/>
              <a:ahLst/>
              <a:cxnLst/>
              <a:rect l="l" t="t" r="r" b="b"/>
              <a:pathLst>
                <a:path w="979" h="507" extrusionOk="0">
                  <a:moveTo>
                    <a:pt x="774" y="403"/>
                  </a:moveTo>
                  <a:cubicBezTo>
                    <a:pt x="978" y="173"/>
                    <a:pt x="123" y="1"/>
                    <a:pt x="0" y="220"/>
                  </a:cubicBezTo>
                  <a:cubicBezTo>
                    <a:pt x="306" y="259"/>
                    <a:pt x="167" y="506"/>
                    <a:pt x="774" y="4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62" name="Google Shape;53962;p23"/>
            <p:cNvSpPr/>
            <p:nvPr/>
          </p:nvSpPr>
          <p:spPr>
            <a:xfrm>
              <a:off x="378441" y="704841"/>
              <a:ext cx="23950" cy="5871"/>
            </a:xfrm>
            <a:custGeom>
              <a:avLst/>
              <a:gdLst/>
              <a:ahLst/>
              <a:cxnLst/>
              <a:rect l="l" t="t" r="r" b="b"/>
              <a:pathLst>
                <a:path w="671" h="195" extrusionOk="0">
                  <a:moveTo>
                    <a:pt x="479" y="194"/>
                  </a:moveTo>
                  <a:cubicBezTo>
                    <a:pt x="479" y="103"/>
                    <a:pt x="634" y="87"/>
                    <a:pt x="671" y="11"/>
                  </a:cubicBezTo>
                  <a:cubicBezTo>
                    <a:pt x="368" y="22"/>
                    <a:pt x="1" y="1"/>
                    <a:pt x="92" y="19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63" name="Google Shape;53963;p23"/>
            <p:cNvSpPr/>
            <p:nvPr/>
          </p:nvSpPr>
          <p:spPr>
            <a:xfrm>
              <a:off x="2618818" y="705172"/>
              <a:ext cx="13777" cy="2770"/>
            </a:xfrm>
            <a:custGeom>
              <a:avLst/>
              <a:gdLst/>
              <a:ahLst/>
              <a:cxnLst/>
              <a:rect l="l" t="t" r="r" b="b"/>
              <a:pathLst>
                <a:path w="386" h="92" extrusionOk="0">
                  <a:moveTo>
                    <a:pt x="1" y="92"/>
                  </a:moveTo>
                  <a:cubicBezTo>
                    <a:pt x="148" y="71"/>
                    <a:pt x="378" y="89"/>
                    <a:pt x="386" y="0"/>
                  </a:cubicBezTo>
                  <a:cubicBezTo>
                    <a:pt x="237" y="22"/>
                    <a:pt x="3" y="4"/>
                    <a:pt x="1"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64" name="Google Shape;53964;p23"/>
            <p:cNvSpPr/>
            <p:nvPr/>
          </p:nvSpPr>
          <p:spPr>
            <a:xfrm>
              <a:off x="1988821" y="704449"/>
              <a:ext cx="14134" cy="4276"/>
            </a:xfrm>
            <a:custGeom>
              <a:avLst/>
              <a:gdLst/>
              <a:ahLst/>
              <a:cxnLst/>
              <a:rect l="l" t="t" r="r" b="b"/>
              <a:pathLst>
                <a:path w="396" h="142" extrusionOk="0">
                  <a:moveTo>
                    <a:pt x="295" y="24"/>
                  </a:moveTo>
                  <a:cubicBezTo>
                    <a:pt x="240" y="1"/>
                    <a:pt x="1" y="69"/>
                    <a:pt x="101" y="116"/>
                  </a:cubicBezTo>
                  <a:cubicBezTo>
                    <a:pt x="154" y="142"/>
                    <a:pt x="395" y="73"/>
                    <a:pt x="295"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65" name="Google Shape;53965;p23"/>
            <p:cNvSpPr/>
            <p:nvPr/>
          </p:nvSpPr>
          <p:spPr>
            <a:xfrm>
              <a:off x="7068591" y="693490"/>
              <a:ext cx="13991" cy="4306"/>
            </a:xfrm>
            <a:custGeom>
              <a:avLst/>
              <a:gdLst/>
              <a:ahLst/>
              <a:cxnLst/>
              <a:rect l="l" t="t" r="r" b="b"/>
              <a:pathLst>
                <a:path w="392" h="143" extrusionOk="0">
                  <a:moveTo>
                    <a:pt x="99" y="117"/>
                  </a:moveTo>
                  <a:cubicBezTo>
                    <a:pt x="153" y="143"/>
                    <a:pt x="392" y="72"/>
                    <a:pt x="294" y="25"/>
                  </a:cubicBezTo>
                  <a:cubicBezTo>
                    <a:pt x="242" y="1"/>
                    <a:pt x="0" y="71"/>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66" name="Google Shape;53966;p23"/>
            <p:cNvSpPr/>
            <p:nvPr/>
          </p:nvSpPr>
          <p:spPr>
            <a:xfrm>
              <a:off x="5557791" y="686053"/>
              <a:ext cx="33729" cy="17343"/>
            </a:xfrm>
            <a:custGeom>
              <a:avLst/>
              <a:gdLst/>
              <a:ahLst/>
              <a:cxnLst/>
              <a:rect l="l" t="t" r="r" b="b"/>
              <a:pathLst>
                <a:path w="945" h="576" extrusionOk="0">
                  <a:moveTo>
                    <a:pt x="1" y="91"/>
                  </a:moveTo>
                  <a:lnTo>
                    <a:pt x="1" y="272"/>
                  </a:lnTo>
                  <a:cubicBezTo>
                    <a:pt x="359" y="575"/>
                    <a:pt x="945" y="1"/>
                    <a:pt x="1" y="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67" name="Google Shape;53967;p23"/>
            <p:cNvSpPr/>
            <p:nvPr/>
          </p:nvSpPr>
          <p:spPr>
            <a:xfrm>
              <a:off x="4508058" y="693520"/>
              <a:ext cx="14134" cy="4276"/>
            </a:xfrm>
            <a:custGeom>
              <a:avLst/>
              <a:gdLst/>
              <a:ahLst/>
              <a:cxnLst/>
              <a:rect l="l" t="t" r="r" b="b"/>
              <a:pathLst>
                <a:path w="396" h="142" extrusionOk="0">
                  <a:moveTo>
                    <a:pt x="295" y="26"/>
                  </a:moveTo>
                  <a:cubicBezTo>
                    <a:pt x="242" y="1"/>
                    <a:pt x="0" y="70"/>
                    <a:pt x="99" y="117"/>
                  </a:cubicBezTo>
                  <a:cubicBezTo>
                    <a:pt x="155" y="142"/>
                    <a:pt x="396" y="71"/>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68" name="Google Shape;53968;p23"/>
            <p:cNvSpPr/>
            <p:nvPr/>
          </p:nvSpPr>
          <p:spPr>
            <a:xfrm>
              <a:off x="2549040" y="688763"/>
              <a:ext cx="21630" cy="9515"/>
            </a:xfrm>
            <a:custGeom>
              <a:avLst/>
              <a:gdLst/>
              <a:ahLst/>
              <a:cxnLst/>
              <a:rect l="l" t="t" r="r" b="b"/>
              <a:pathLst>
                <a:path w="606" h="316" extrusionOk="0">
                  <a:moveTo>
                    <a:pt x="413" y="274"/>
                  </a:moveTo>
                  <a:cubicBezTo>
                    <a:pt x="406" y="147"/>
                    <a:pt x="504" y="74"/>
                    <a:pt x="606" y="1"/>
                  </a:cubicBezTo>
                  <a:lnTo>
                    <a:pt x="28" y="1"/>
                  </a:lnTo>
                  <a:cubicBezTo>
                    <a:pt x="42" y="145"/>
                    <a:pt x="0" y="316"/>
                    <a:pt x="413"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69" name="Google Shape;53969;p23"/>
            <p:cNvSpPr/>
            <p:nvPr/>
          </p:nvSpPr>
          <p:spPr>
            <a:xfrm>
              <a:off x="5299596" y="690780"/>
              <a:ext cx="14063" cy="4276"/>
            </a:xfrm>
            <a:custGeom>
              <a:avLst/>
              <a:gdLst/>
              <a:ahLst/>
              <a:cxnLst/>
              <a:rect l="l" t="t" r="r" b="b"/>
              <a:pathLst>
                <a:path w="394" h="142" extrusionOk="0">
                  <a:moveTo>
                    <a:pt x="294" y="25"/>
                  </a:moveTo>
                  <a:cubicBezTo>
                    <a:pt x="241" y="1"/>
                    <a:pt x="1" y="70"/>
                    <a:pt x="100" y="117"/>
                  </a:cubicBezTo>
                  <a:cubicBezTo>
                    <a:pt x="156" y="142"/>
                    <a:pt x="394"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70" name="Google Shape;53970;p23"/>
            <p:cNvSpPr/>
            <p:nvPr/>
          </p:nvSpPr>
          <p:spPr>
            <a:xfrm>
              <a:off x="3128140" y="688070"/>
              <a:ext cx="13813" cy="7467"/>
            </a:xfrm>
            <a:custGeom>
              <a:avLst/>
              <a:gdLst/>
              <a:ahLst/>
              <a:cxnLst/>
              <a:rect l="l" t="t" r="r" b="b"/>
              <a:pathLst>
                <a:path w="387" h="248" extrusionOk="0">
                  <a:moveTo>
                    <a:pt x="387" y="115"/>
                  </a:moveTo>
                  <a:cubicBezTo>
                    <a:pt x="384" y="24"/>
                    <a:pt x="48" y="0"/>
                    <a:pt x="1" y="115"/>
                  </a:cubicBezTo>
                  <a:cubicBezTo>
                    <a:pt x="215" y="105"/>
                    <a:pt x="302" y="247"/>
                    <a:pt x="387"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71" name="Google Shape;53971;p23"/>
            <p:cNvSpPr/>
            <p:nvPr/>
          </p:nvSpPr>
          <p:spPr>
            <a:xfrm>
              <a:off x="3045585" y="688823"/>
              <a:ext cx="13742" cy="5480"/>
            </a:xfrm>
            <a:custGeom>
              <a:avLst/>
              <a:gdLst/>
              <a:ahLst/>
              <a:cxnLst/>
              <a:rect l="l" t="t" r="r" b="b"/>
              <a:pathLst>
                <a:path w="385" h="182" extrusionOk="0">
                  <a:moveTo>
                    <a:pt x="1" y="182"/>
                  </a:moveTo>
                  <a:lnTo>
                    <a:pt x="384" y="182"/>
                  </a:lnTo>
                  <a:lnTo>
                    <a:pt x="384" y="0"/>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72" name="Google Shape;53972;p23"/>
            <p:cNvSpPr/>
            <p:nvPr/>
          </p:nvSpPr>
          <p:spPr>
            <a:xfrm>
              <a:off x="2576237" y="686053"/>
              <a:ext cx="21880" cy="8732"/>
            </a:xfrm>
            <a:custGeom>
              <a:avLst/>
              <a:gdLst/>
              <a:ahLst/>
              <a:cxnLst/>
              <a:rect l="l" t="t" r="r" b="b"/>
              <a:pathLst>
                <a:path w="613" h="290" extrusionOk="0">
                  <a:moveTo>
                    <a:pt x="613" y="274"/>
                  </a:moveTo>
                  <a:lnTo>
                    <a:pt x="613" y="1"/>
                  </a:lnTo>
                  <a:lnTo>
                    <a:pt x="36" y="1"/>
                  </a:lnTo>
                  <a:cubicBezTo>
                    <a:pt x="1" y="198"/>
                    <a:pt x="194" y="289"/>
                    <a:pt x="613"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73" name="Google Shape;53973;p23"/>
            <p:cNvSpPr/>
            <p:nvPr/>
          </p:nvSpPr>
          <p:spPr>
            <a:xfrm>
              <a:off x="1957983" y="685661"/>
              <a:ext cx="6996" cy="6293"/>
            </a:xfrm>
            <a:custGeom>
              <a:avLst/>
              <a:gdLst/>
              <a:ahLst/>
              <a:cxnLst/>
              <a:rect l="l" t="t" r="r" b="b"/>
              <a:pathLst>
                <a:path w="196" h="209" extrusionOk="0">
                  <a:moveTo>
                    <a:pt x="195" y="104"/>
                  </a:moveTo>
                  <a:cubicBezTo>
                    <a:pt x="195" y="53"/>
                    <a:pt x="39" y="1"/>
                    <a:pt x="3" y="104"/>
                  </a:cubicBezTo>
                  <a:cubicBezTo>
                    <a:pt x="1" y="155"/>
                    <a:pt x="156" y="208"/>
                    <a:pt x="19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74" name="Google Shape;53974;p23"/>
            <p:cNvSpPr/>
            <p:nvPr/>
          </p:nvSpPr>
          <p:spPr>
            <a:xfrm>
              <a:off x="8868638" y="683313"/>
              <a:ext cx="13813" cy="5480"/>
            </a:xfrm>
            <a:custGeom>
              <a:avLst/>
              <a:gdLst/>
              <a:ahLst/>
              <a:cxnLst/>
              <a:rect l="l" t="t" r="r" b="b"/>
              <a:pathLst>
                <a:path w="387" h="182" extrusionOk="0">
                  <a:moveTo>
                    <a:pt x="0" y="182"/>
                  </a:moveTo>
                  <a:lnTo>
                    <a:pt x="386" y="182"/>
                  </a:lnTo>
                  <a:lnTo>
                    <a:pt x="386" y="1"/>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75" name="Google Shape;53975;p23"/>
            <p:cNvSpPr/>
            <p:nvPr/>
          </p:nvSpPr>
          <p:spPr>
            <a:xfrm>
              <a:off x="5664402" y="679881"/>
              <a:ext cx="14063" cy="4215"/>
            </a:xfrm>
            <a:custGeom>
              <a:avLst/>
              <a:gdLst/>
              <a:ahLst/>
              <a:cxnLst/>
              <a:rect l="l" t="t" r="r" b="b"/>
              <a:pathLst>
                <a:path w="394" h="140" extrusionOk="0">
                  <a:moveTo>
                    <a:pt x="294" y="24"/>
                  </a:moveTo>
                  <a:cubicBezTo>
                    <a:pt x="239" y="1"/>
                    <a:pt x="0" y="69"/>
                    <a:pt x="102" y="116"/>
                  </a:cubicBezTo>
                  <a:cubicBezTo>
                    <a:pt x="155" y="139"/>
                    <a:pt x="393" y="73"/>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76" name="Google Shape;53976;p23"/>
            <p:cNvSpPr/>
            <p:nvPr/>
          </p:nvSpPr>
          <p:spPr>
            <a:xfrm>
              <a:off x="2563674" y="675093"/>
              <a:ext cx="20702" cy="8250"/>
            </a:xfrm>
            <a:custGeom>
              <a:avLst/>
              <a:gdLst/>
              <a:ahLst/>
              <a:cxnLst/>
              <a:rect l="l" t="t" r="r" b="b"/>
              <a:pathLst>
                <a:path w="580" h="274" extrusionOk="0">
                  <a:moveTo>
                    <a:pt x="388" y="274"/>
                  </a:moveTo>
                  <a:cubicBezTo>
                    <a:pt x="388" y="182"/>
                    <a:pt x="544" y="168"/>
                    <a:pt x="580" y="91"/>
                  </a:cubicBezTo>
                  <a:cubicBezTo>
                    <a:pt x="388" y="91"/>
                    <a:pt x="350" y="18"/>
                    <a:pt x="195" y="1"/>
                  </a:cubicBezTo>
                  <a:cubicBezTo>
                    <a:pt x="195" y="92"/>
                    <a:pt x="38" y="109"/>
                    <a:pt x="0" y="183"/>
                  </a:cubicBezTo>
                  <a:cubicBezTo>
                    <a:pt x="196" y="183"/>
                    <a:pt x="232" y="258"/>
                    <a:pt x="388"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77" name="Google Shape;53977;p23"/>
            <p:cNvSpPr/>
            <p:nvPr/>
          </p:nvSpPr>
          <p:spPr>
            <a:xfrm>
              <a:off x="1861579" y="668379"/>
              <a:ext cx="28982" cy="16982"/>
            </a:xfrm>
            <a:custGeom>
              <a:avLst/>
              <a:gdLst/>
              <a:ahLst/>
              <a:cxnLst/>
              <a:rect l="l" t="t" r="r" b="b"/>
              <a:pathLst>
                <a:path w="812" h="564" extrusionOk="0">
                  <a:moveTo>
                    <a:pt x="772" y="497"/>
                  </a:moveTo>
                  <a:cubicBezTo>
                    <a:pt x="812" y="237"/>
                    <a:pt x="796" y="0"/>
                    <a:pt x="195" y="42"/>
                  </a:cubicBezTo>
                  <a:cubicBezTo>
                    <a:pt x="202" y="169"/>
                    <a:pt x="103" y="243"/>
                    <a:pt x="1" y="315"/>
                  </a:cubicBezTo>
                  <a:cubicBezTo>
                    <a:pt x="385" y="318"/>
                    <a:pt x="248" y="563"/>
                    <a:pt x="772" y="4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78" name="Google Shape;53978;p23"/>
            <p:cNvSpPr/>
            <p:nvPr/>
          </p:nvSpPr>
          <p:spPr>
            <a:xfrm>
              <a:off x="8865068" y="677141"/>
              <a:ext cx="14027" cy="4246"/>
            </a:xfrm>
            <a:custGeom>
              <a:avLst/>
              <a:gdLst/>
              <a:ahLst/>
              <a:cxnLst/>
              <a:rect l="l" t="t" r="r" b="b"/>
              <a:pathLst>
                <a:path w="393" h="141" extrusionOk="0">
                  <a:moveTo>
                    <a:pt x="291" y="24"/>
                  </a:moveTo>
                  <a:cubicBezTo>
                    <a:pt x="241" y="1"/>
                    <a:pt x="1" y="68"/>
                    <a:pt x="99" y="115"/>
                  </a:cubicBezTo>
                  <a:cubicBezTo>
                    <a:pt x="156" y="140"/>
                    <a:pt x="392" y="72"/>
                    <a:pt x="291"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79" name="Google Shape;53979;p23"/>
            <p:cNvSpPr/>
            <p:nvPr/>
          </p:nvSpPr>
          <p:spPr>
            <a:xfrm>
              <a:off x="8651703" y="677141"/>
              <a:ext cx="14063" cy="4246"/>
            </a:xfrm>
            <a:custGeom>
              <a:avLst/>
              <a:gdLst/>
              <a:ahLst/>
              <a:cxnLst/>
              <a:rect l="l" t="t" r="r" b="b"/>
              <a:pathLst>
                <a:path w="394" h="141" extrusionOk="0">
                  <a:moveTo>
                    <a:pt x="100" y="115"/>
                  </a:moveTo>
                  <a:cubicBezTo>
                    <a:pt x="153" y="140"/>
                    <a:pt x="393" y="72"/>
                    <a:pt x="293" y="24"/>
                  </a:cubicBezTo>
                  <a:cubicBezTo>
                    <a:pt x="241" y="1"/>
                    <a:pt x="0" y="68"/>
                    <a:pt x="100"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80" name="Google Shape;53980;p23"/>
            <p:cNvSpPr/>
            <p:nvPr/>
          </p:nvSpPr>
          <p:spPr>
            <a:xfrm>
              <a:off x="5426980" y="674792"/>
              <a:ext cx="7031" cy="6233"/>
            </a:xfrm>
            <a:custGeom>
              <a:avLst/>
              <a:gdLst/>
              <a:ahLst/>
              <a:cxnLst/>
              <a:rect l="l" t="t" r="r" b="b"/>
              <a:pathLst>
                <a:path w="197" h="207" extrusionOk="0">
                  <a:moveTo>
                    <a:pt x="3" y="102"/>
                  </a:moveTo>
                  <a:cubicBezTo>
                    <a:pt x="0" y="153"/>
                    <a:pt x="158" y="206"/>
                    <a:pt x="196" y="102"/>
                  </a:cubicBezTo>
                  <a:cubicBezTo>
                    <a:pt x="196" y="52"/>
                    <a:pt x="40" y="0"/>
                    <a:pt x="3"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81" name="Google Shape;53981;p23"/>
            <p:cNvSpPr/>
            <p:nvPr/>
          </p:nvSpPr>
          <p:spPr>
            <a:xfrm>
              <a:off x="3259236" y="665429"/>
              <a:ext cx="20309" cy="13549"/>
            </a:xfrm>
            <a:custGeom>
              <a:avLst/>
              <a:gdLst/>
              <a:ahLst/>
              <a:cxnLst/>
              <a:rect l="l" t="t" r="r" b="b"/>
              <a:pathLst>
                <a:path w="569" h="450" extrusionOk="0">
                  <a:moveTo>
                    <a:pt x="377" y="413"/>
                  </a:moveTo>
                  <a:cubicBezTo>
                    <a:pt x="388" y="358"/>
                    <a:pt x="403" y="307"/>
                    <a:pt x="569" y="324"/>
                  </a:cubicBezTo>
                  <a:lnTo>
                    <a:pt x="569" y="143"/>
                  </a:lnTo>
                  <a:cubicBezTo>
                    <a:pt x="96" y="1"/>
                    <a:pt x="1" y="450"/>
                    <a:pt x="377" y="4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82" name="Google Shape;53982;p23"/>
            <p:cNvSpPr/>
            <p:nvPr/>
          </p:nvSpPr>
          <p:spPr>
            <a:xfrm>
              <a:off x="8111471" y="672414"/>
              <a:ext cx="13813" cy="2710"/>
            </a:xfrm>
            <a:custGeom>
              <a:avLst/>
              <a:gdLst/>
              <a:ahLst/>
              <a:cxnLst/>
              <a:rect l="l" t="t" r="r" b="b"/>
              <a:pathLst>
                <a:path w="387" h="90" extrusionOk="0">
                  <a:moveTo>
                    <a:pt x="386" y="1"/>
                  </a:moveTo>
                  <a:cubicBezTo>
                    <a:pt x="237" y="21"/>
                    <a:pt x="8" y="4"/>
                    <a:pt x="1" y="90"/>
                  </a:cubicBezTo>
                  <a:cubicBezTo>
                    <a:pt x="151" y="70"/>
                    <a:pt x="382" y="87"/>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83" name="Google Shape;53983;p23"/>
            <p:cNvSpPr/>
            <p:nvPr/>
          </p:nvSpPr>
          <p:spPr>
            <a:xfrm>
              <a:off x="5544121" y="666573"/>
              <a:ext cx="6924" cy="6203"/>
            </a:xfrm>
            <a:custGeom>
              <a:avLst/>
              <a:gdLst/>
              <a:ahLst/>
              <a:cxnLst/>
              <a:rect l="l" t="t" r="r" b="b"/>
              <a:pathLst>
                <a:path w="194" h="206" extrusionOk="0">
                  <a:moveTo>
                    <a:pt x="193" y="104"/>
                  </a:moveTo>
                  <a:cubicBezTo>
                    <a:pt x="193" y="53"/>
                    <a:pt x="37" y="0"/>
                    <a:pt x="0" y="104"/>
                  </a:cubicBezTo>
                  <a:cubicBezTo>
                    <a:pt x="0" y="153"/>
                    <a:pt x="155" y="205"/>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84" name="Google Shape;53984;p23"/>
            <p:cNvSpPr/>
            <p:nvPr/>
          </p:nvSpPr>
          <p:spPr>
            <a:xfrm>
              <a:off x="1507374" y="664164"/>
              <a:ext cx="23878" cy="10328"/>
            </a:xfrm>
            <a:custGeom>
              <a:avLst/>
              <a:gdLst/>
              <a:ahLst/>
              <a:cxnLst/>
              <a:rect l="l" t="t" r="r" b="b"/>
              <a:pathLst>
                <a:path w="669" h="343" extrusionOk="0">
                  <a:moveTo>
                    <a:pt x="669" y="92"/>
                  </a:moveTo>
                  <a:cubicBezTo>
                    <a:pt x="403" y="95"/>
                    <a:pt x="247" y="49"/>
                    <a:pt x="91" y="1"/>
                  </a:cubicBezTo>
                  <a:cubicBezTo>
                    <a:pt x="1" y="283"/>
                    <a:pt x="610" y="343"/>
                    <a:pt x="669"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85" name="Google Shape;53985;p23"/>
            <p:cNvSpPr/>
            <p:nvPr/>
          </p:nvSpPr>
          <p:spPr>
            <a:xfrm>
              <a:off x="4260321" y="666181"/>
              <a:ext cx="13920" cy="4246"/>
            </a:xfrm>
            <a:custGeom>
              <a:avLst/>
              <a:gdLst/>
              <a:ahLst/>
              <a:cxnLst/>
              <a:rect l="l" t="t" r="r" b="b"/>
              <a:pathLst>
                <a:path w="390" h="141" extrusionOk="0">
                  <a:moveTo>
                    <a:pt x="290" y="25"/>
                  </a:moveTo>
                  <a:cubicBezTo>
                    <a:pt x="237" y="0"/>
                    <a:pt x="1" y="68"/>
                    <a:pt x="100" y="117"/>
                  </a:cubicBezTo>
                  <a:cubicBezTo>
                    <a:pt x="152" y="140"/>
                    <a:pt x="390" y="72"/>
                    <a:pt x="290"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86" name="Google Shape;53986;p23"/>
            <p:cNvSpPr/>
            <p:nvPr/>
          </p:nvSpPr>
          <p:spPr>
            <a:xfrm>
              <a:off x="1577258" y="648538"/>
              <a:ext cx="50434" cy="18488"/>
            </a:xfrm>
            <a:custGeom>
              <a:avLst/>
              <a:gdLst/>
              <a:ahLst/>
              <a:cxnLst/>
              <a:rect l="l" t="t" r="r" b="b"/>
              <a:pathLst>
                <a:path w="1413" h="614" extrusionOk="0">
                  <a:moveTo>
                    <a:pt x="62" y="520"/>
                  </a:moveTo>
                  <a:cubicBezTo>
                    <a:pt x="609" y="614"/>
                    <a:pt x="867" y="614"/>
                    <a:pt x="1413" y="520"/>
                  </a:cubicBezTo>
                  <a:cubicBezTo>
                    <a:pt x="1255" y="261"/>
                    <a:pt x="1104" y="0"/>
                    <a:pt x="254" y="66"/>
                  </a:cubicBezTo>
                  <a:cubicBezTo>
                    <a:pt x="92" y="171"/>
                    <a:pt x="1" y="311"/>
                    <a:pt x="62" y="52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87" name="Google Shape;53987;p23"/>
            <p:cNvSpPr/>
            <p:nvPr/>
          </p:nvSpPr>
          <p:spPr>
            <a:xfrm>
              <a:off x="2075017" y="655613"/>
              <a:ext cx="6889" cy="6233"/>
            </a:xfrm>
            <a:custGeom>
              <a:avLst/>
              <a:gdLst/>
              <a:ahLst/>
              <a:cxnLst/>
              <a:rect l="l" t="t" r="r" b="b"/>
              <a:pathLst>
                <a:path w="193" h="207" extrusionOk="0">
                  <a:moveTo>
                    <a:pt x="193" y="103"/>
                  </a:moveTo>
                  <a:cubicBezTo>
                    <a:pt x="193" y="52"/>
                    <a:pt x="40" y="0"/>
                    <a:pt x="2" y="103"/>
                  </a:cubicBezTo>
                  <a:cubicBezTo>
                    <a:pt x="1" y="154"/>
                    <a:pt x="155" y="206"/>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88" name="Google Shape;53988;p23"/>
            <p:cNvSpPr/>
            <p:nvPr/>
          </p:nvSpPr>
          <p:spPr>
            <a:xfrm>
              <a:off x="4917800" y="656005"/>
              <a:ext cx="13742" cy="2770"/>
            </a:xfrm>
            <a:custGeom>
              <a:avLst/>
              <a:gdLst/>
              <a:ahLst/>
              <a:cxnLst/>
              <a:rect l="l" t="t" r="r" b="b"/>
              <a:pathLst>
                <a:path w="385" h="92" extrusionOk="0">
                  <a:moveTo>
                    <a:pt x="384" y="0"/>
                  </a:moveTo>
                  <a:cubicBezTo>
                    <a:pt x="234" y="21"/>
                    <a:pt x="4" y="4"/>
                    <a:pt x="0" y="92"/>
                  </a:cubicBezTo>
                  <a:cubicBezTo>
                    <a:pt x="149" y="71"/>
                    <a:pt x="379" y="89"/>
                    <a:pt x="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89" name="Google Shape;53989;p23"/>
            <p:cNvSpPr/>
            <p:nvPr/>
          </p:nvSpPr>
          <p:spPr>
            <a:xfrm>
              <a:off x="2171385" y="652903"/>
              <a:ext cx="6924" cy="6233"/>
            </a:xfrm>
            <a:custGeom>
              <a:avLst/>
              <a:gdLst/>
              <a:ahLst/>
              <a:cxnLst/>
              <a:rect l="l" t="t" r="r" b="b"/>
              <a:pathLst>
                <a:path w="194" h="207" extrusionOk="0">
                  <a:moveTo>
                    <a:pt x="193" y="103"/>
                  </a:moveTo>
                  <a:cubicBezTo>
                    <a:pt x="193" y="52"/>
                    <a:pt x="38" y="0"/>
                    <a:pt x="3" y="103"/>
                  </a:cubicBezTo>
                  <a:cubicBezTo>
                    <a:pt x="0" y="153"/>
                    <a:pt x="156" y="206"/>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90" name="Google Shape;53990;p23"/>
            <p:cNvSpPr/>
            <p:nvPr/>
          </p:nvSpPr>
          <p:spPr>
            <a:xfrm>
              <a:off x="1761749" y="655252"/>
              <a:ext cx="13956" cy="4276"/>
            </a:xfrm>
            <a:custGeom>
              <a:avLst/>
              <a:gdLst/>
              <a:ahLst/>
              <a:cxnLst/>
              <a:rect l="l" t="t" r="r" b="b"/>
              <a:pathLst>
                <a:path w="391" h="142" extrusionOk="0">
                  <a:moveTo>
                    <a:pt x="100" y="115"/>
                  </a:moveTo>
                  <a:cubicBezTo>
                    <a:pt x="151" y="141"/>
                    <a:pt x="391" y="71"/>
                    <a:pt x="293" y="24"/>
                  </a:cubicBezTo>
                  <a:cubicBezTo>
                    <a:pt x="238" y="1"/>
                    <a:pt x="1" y="70"/>
                    <a:pt x="100"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91" name="Google Shape;53991;p23"/>
            <p:cNvSpPr/>
            <p:nvPr/>
          </p:nvSpPr>
          <p:spPr>
            <a:xfrm>
              <a:off x="5082019" y="647755"/>
              <a:ext cx="21665" cy="6474"/>
            </a:xfrm>
            <a:custGeom>
              <a:avLst/>
              <a:gdLst/>
              <a:ahLst/>
              <a:cxnLst/>
              <a:rect l="l" t="t" r="r" b="b"/>
              <a:pathLst>
                <a:path w="607" h="215" extrusionOk="0">
                  <a:moveTo>
                    <a:pt x="606" y="183"/>
                  </a:moveTo>
                  <a:lnTo>
                    <a:pt x="606" y="0"/>
                  </a:lnTo>
                  <a:lnTo>
                    <a:pt x="27" y="0"/>
                  </a:lnTo>
                  <a:cubicBezTo>
                    <a:pt x="1" y="165"/>
                    <a:pt x="217" y="214"/>
                    <a:pt x="606" y="1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92" name="Google Shape;53992;p23"/>
            <p:cNvSpPr/>
            <p:nvPr/>
          </p:nvSpPr>
          <p:spPr>
            <a:xfrm>
              <a:off x="4029859" y="650495"/>
              <a:ext cx="13777" cy="2770"/>
            </a:xfrm>
            <a:custGeom>
              <a:avLst/>
              <a:gdLst/>
              <a:ahLst/>
              <a:cxnLst/>
              <a:rect l="l" t="t" r="r" b="b"/>
              <a:pathLst>
                <a:path w="386" h="92" extrusionOk="0">
                  <a:moveTo>
                    <a:pt x="0" y="92"/>
                  </a:moveTo>
                  <a:cubicBezTo>
                    <a:pt x="150" y="71"/>
                    <a:pt x="381" y="89"/>
                    <a:pt x="385" y="1"/>
                  </a:cubicBezTo>
                  <a:cubicBezTo>
                    <a:pt x="235" y="21"/>
                    <a:pt x="5" y="4"/>
                    <a:pt x="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93" name="Google Shape;53993;p23"/>
            <p:cNvSpPr/>
            <p:nvPr/>
          </p:nvSpPr>
          <p:spPr>
            <a:xfrm>
              <a:off x="2271036" y="649742"/>
              <a:ext cx="14063" cy="4276"/>
            </a:xfrm>
            <a:custGeom>
              <a:avLst/>
              <a:gdLst/>
              <a:ahLst/>
              <a:cxnLst/>
              <a:rect l="l" t="t" r="r" b="b"/>
              <a:pathLst>
                <a:path w="394" h="142" extrusionOk="0">
                  <a:moveTo>
                    <a:pt x="102" y="117"/>
                  </a:moveTo>
                  <a:cubicBezTo>
                    <a:pt x="156" y="142"/>
                    <a:pt x="393" y="73"/>
                    <a:pt x="294" y="26"/>
                  </a:cubicBezTo>
                  <a:cubicBezTo>
                    <a:pt x="239" y="1"/>
                    <a:pt x="0" y="70"/>
                    <a:pt x="102"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94" name="Google Shape;53994;p23"/>
            <p:cNvSpPr/>
            <p:nvPr/>
          </p:nvSpPr>
          <p:spPr>
            <a:xfrm>
              <a:off x="8586458" y="647785"/>
              <a:ext cx="13777" cy="2770"/>
            </a:xfrm>
            <a:custGeom>
              <a:avLst/>
              <a:gdLst/>
              <a:ahLst/>
              <a:cxnLst/>
              <a:rect l="l" t="t" r="r" b="b"/>
              <a:pathLst>
                <a:path w="386" h="92" extrusionOk="0">
                  <a:moveTo>
                    <a:pt x="386" y="0"/>
                  </a:moveTo>
                  <a:cubicBezTo>
                    <a:pt x="236" y="23"/>
                    <a:pt x="4" y="4"/>
                    <a:pt x="1" y="92"/>
                  </a:cubicBezTo>
                  <a:cubicBezTo>
                    <a:pt x="151" y="71"/>
                    <a:pt x="381" y="89"/>
                    <a:pt x="3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95" name="Google Shape;53995;p23"/>
            <p:cNvSpPr/>
            <p:nvPr/>
          </p:nvSpPr>
          <p:spPr>
            <a:xfrm>
              <a:off x="5592234" y="639174"/>
              <a:ext cx="7031" cy="6293"/>
            </a:xfrm>
            <a:custGeom>
              <a:avLst/>
              <a:gdLst/>
              <a:ahLst/>
              <a:cxnLst/>
              <a:rect l="l" t="t" r="r" b="b"/>
              <a:pathLst>
                <a:path w="197" h="209" extrusionOk="0">
                  <a:moveTo>
                    <a:pt x="195" y="104"/>
                  </a:moveTo>
                  <a:cubicBezTo>
                    <a:pt x="196" y="55"/>
                    <a:pt x="40" y="1"/>
                    <a:pt x="3" y="104"/>
                  </a:cubicBezTo>
                  <a:cubicBezTo>
                    <a:pt x="1" y="156"/>
                    <a:pt x="160" y="208"/>
                    <a:pt x="19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96" name="Google Shape;53996;p23"/>
            <p:cNvSpPr/>
            <p:nvPr/>
          </p:nvSpPr>
          <p:spPr>
            <a:xfrm>
              <a:off x="2130089" y="639595"/>
              <a:ext cx="13849" cy="2710"/>
            </a:xfrm>
            <a:custGeom>
              <a:avLst/>
              <a:gdLst/>
              <a:ahLst/>
              <a:cxnLst/>
              <a:rect l="l" t="t" r="r" b="b"/>
              <a:pathLst>
                <a:path w="388" h="90" extrusionOk="0">
                  <a:moveTo>
                    <a:pt x="387" y="1"/>
                  </a:moveTo>
                  <a:cubicBezTo>
                    <a:pt x="236" y="19"/>
                    <a:pt x="6" y="2"/>
                    <a:pt x="1" y="90"/>
                  </a:cubicBezTo>
                  <a:cubicBezTo>
                    <a:pt x="149" y="73"/>
                    <a:pt x="381" y="88"/>
                    <a:pt x="3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97" name="Google Shape;53997;p23"/>
            <p:cNvSpPr/>
            <p:nvPr/>
          </p:nvSpPr>
          <p:spPr>
            <a:xfrm>
              <a:off x="1551810" y="636464"/>
              <a:ext cx="7067" cy="6233"/>
            </a:xfrm>
            <a:custGeom>
              <a:avLst/>
              <a:gdLst/>
              <a:ahLst/>
              <a:cxnLst/>
              <a:rect l="l" t="t" r="r" b="b"/>
              <a:pathLst>
                <a:path w="198" h="207" extrusionOk="0">
                  <a:moveTo>
                    <a:pt x="198" y="105"/>
                  </a:moveTo>
                  <a:cubicBezTo>
                    <a:pt x="198" y="54"/>
                    <a:pt x="40" y="1"/>
                    <a:pt x="5" y="105"/>
                  </a:cubicBezTo>
                  <a:cubicBezTo>
                    <a:pt x="1" y="153"/>
                    <a:pt x="159" y="207"/>
                    <a:pt x="198"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98" name="Google Shape;53998;p23"/>
            <p:cNvSpPr/>
            <p:nvPr/>
          </p:nvSpPr>
          <p:spPr>
            <a:xfrm>
              <a:off x="4411726" y="636103"/>
              <a:ext cx="14027" cy="4246"/>
            </a:xfrm>
            <a:custGeom>
              <a:avLst/>
              <a:gdLst/>
              <a:ahLst/>
              <a:cxnLst/>
              <a:rect l="l" t="t" r="r" b="b"/>
              <a:pathLst>
                <a:path w="393" h="141" extrusionOk="0">
                  <a:moveTo>
                    <a:pt x="295" y="26"/>
                  </a:moveTo>
                  <a:cubicBezTo>
                    <a:pt x="240" y="1"/>
                    <a:pt x="1" y="69"/>
                    <a:pt x="101" y="117"/>
                  </a:cubicBezTo>
                  <a:cubicBezTo>
                    <a:pt x="152" y="140"/>
                    <a:pt x="393"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99" name="Google Shape;53999;p23"/>
            <p:cNvSpPr/>
            <p:nvPr/>
          </p:nvSpPr>
          <p:spPr>
            <a:xfrm>
              <a:off x="2543615" y="627341"/>
              <a:ext cx="20166" cy="16259"/>
            </a:xfrm>
            <a:custGeom>
              <a:avLst/>
              <a:gdLst/>
              <a:ahLst/>
              <a:cxnLst/>
              <a:rect l="l" t="t" r="r" b="b"/>
              <a:pathLst>
                <a:path w="565" h="540" extrusionOk="0">
                  <a:moveTo>
                    <a:pt x="565" y="135"/>
                  </a:moveTo>
                  <a:cubicBezTo>
                    <a:pt x="1" y="1"/>
                    <a:pt x="1" y="540"/>
                    <a:pt x="565" y="40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00" name="Google Shape;54000;p23"/>
            <p:cNvSpPr/>
            <p:nvPr/>
          </p:nvSpPr>
          <p:spPr>
            <a:xfrm>
              <a:off x="6655601" y="633363"/>
              <a:ext cx="14027" cy="4306"/>
            </a:xfrm>
            <a:custGeom>
              <a:avLst/>
              <a:gdLst/>
              <a:ahLst/>
              <a:cxnLst/>
              <a:rect l="l" t="t" r="r" b="b"/>
              <a:pathLst>
                <a:path w="393" h="143" extrusionOk="0">
                  <a:moveTo>
                    <a:pt x="292" y="27"/>
                  </a:moveTo>
                  <a:cubicBezTo>
                    <a:pt x="237" y="0"/>
                    <a:pt x="1" y="68"/>
                    <a:pt x="98" y="117"/>
                  </a:cubicBezTo>
                  <a:cubicBezTo>
                    <a:pt x="155" y="143"/>
                    <a:pt x="392" y="74"/>
                    <a:pt x="292"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01" name="Google Shape;54001;p23"/>
            <p:cNvSpPr/>
            <p:nvPr/>
          </p:nvSpPr>
          <p:spPr>
            <a:xfrm>
              <a:off x="6304536" y="633363"/>
              <a:ext cx="14027" cy="4306"/>
            </a:xfrm>
            <a:custGeom>
              <a:avLst/>
              <a:gdLst/>
              <a:ahLst/>
              <a:cxnLst/>
              <a:rect l="l" t="t" r="r" b="b"/>
              <a:pathLst>
                <a:path w="393" h="143" extrusionOk="0">
                  <a:moveTo>
                    <a:pt x="293" y="27"/>
                  </a:moveTo>
                  <a:cubicBezTo>
                    <a:pt x="241" y="0"/>
                    <a:pt x="1" y="68"/>
                    <a:pt x="103" y="117"/>
                  </a:cubicBezTo>
                  <a:cubicBezTo>
                    <a:pt x="155" y="143"/>
                    <a:pt x="392" y="74"/>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02" name="Google Shape;54002;p23"/>
            <p:cNvSpPr/>
            <p:nvPr/>
          </p:nvSpPr>
          <p:spPr>
            <a:xfrm>
              <a:off x="2325966" y="625926"/>
              <a:ext cx="25663" cy="8250"/>
            </a:xfrm>
            <a:custGeom>
              <a:avLst/>
              <a:gdLst/>
              <a:ahLst/>
              <a:cxnLst/>
              <a:rect l="l" t="t" r="r" b="b"/>
              <a:pathLst>
                <a:path w="719" h="274" extrusionOk="0">
                  <a:moveTo>
                    <a:pt x="105" y="274"/>
                  </a:moveTo>
                  <a:lnTo>
                    <a:pt x="682" y="274"/>
                  </a:lnTo>
                  <a:cubicBezTo>
                    <a:pt x="653" y="165"/>
                    <a:pt x="718" y="14"/>
                    <a:pt x="490" y="1"/>
                  </a:cubicBezTo>
                  <a:cubicBezTo>
                    <a:pt x="474" y="143"/>
                    <a:pt x="0" y="71"/>
                    <a:pt x="105"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03" name="Google Shape;54003;p23"/>
            <p:cNvSpPr/>
            <p:nvPr/>
          </p:nvSpPr>
          <p:spPr>
            <a:xfrm>
              <a:off x="2725286" y="627883"/>
              <a:ext cx="14134" cy="4276"/>
            </a:xfrm>
            <a:custGeom>
              <a:avLst/>
              <a:gdLst/>
              <a:ahLst/>
              <a:cxnLst/>
              <a:rect l="l" t="t" r="r" b="b"/>
              <a:pathLst>
                <a:path w="396" h="142" extrusionOk="0">
                  <a:moveTo>
                    <a:pt x="293" y="26"/>
                  </a:moveTo>
                  <a:cubicBezTo>
                    <a:pt x="242" y="1"/>
                    <a:pt x="0" y="70"/>
                    <a:pt x="103" y="117"/>
                  </a:cubicBezTo>
                  <a:cubicBezTo>
                    <a:pt x="156" y="142"/>
                    <a:pt x="396" y="74"/>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04" name="Google Shape;54004;p23"/>
            <p:cNvSpPr/>
            <p:nvPr/>
          </p:nvSpPr>
          <p:spPr>
            <a:xfrm>
              <a:off x="4371822" y="617104"/>
              <a:ext cx="29625" cy="12345"/>
            </a:xfrm>
            <a:custGeom>
              <a:avLst/>
              <a:gdLst/>
              <a:ahLst/>
              <a:cxnLst/>
              <a:rect l="l" t="t" r="r" b="b"/>
              <a:pathLst>
                <a:path w="830" h="410" extrusionOk="0">
                  <a:moveTo>
                    <a:pt x="829" y="384"/>
                  </a:moveTo>
                  <a:lnTo>
                    <a:pt x="829" y="21"/>
                  </a:lnTo>
                  <a:cubicBezTo>
                    <a:pt x="466" y="0"/>
                    <a:pt x="407" y="123"/>
                    <a:pt x="59" y="111"/>
                  </a:cubicBezTo>
                  <a:cubicBezTo>
                    <a:pt x="0" y="351"/>
                    <a:pt x="329" y="410"/>
                    <a:pt x="829" y="38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05" name="Google Shape;54005;p23"/>
            <p:cNvSpPr/>
            <p:nvPr/>
          </p:nvSpPr>
          <p:spPr>
            <a:xfrm>
              <a:off x="1469362" y="619453"/>
              <a:ext cx="27519" cy="11231"/>
            </a:xfrm>
            <a:custGeom>
              <a:avLst/>
              <a:gdLst/>
              <a:ahLst/>
              <a:cxnLst/>
              <a:rect l="l" t="t" r="r" b="b"/>
              <a:pathLst>
                <a:path w="771" h="373" extrusionOk="0">
                  <a:moveTo>
                    <a:pt x="771" y="306"/>
                  </a:moveTo>
                  <a:lnTo>
                    <a:pt x="771" y="33"/>
                  </a:lnTo>
                  <a:cubicBezTo>
                    <a:pt x="481" y="50"/>
                    <a:pt x="56" y="0"/>
                    <a:pt x="0" y="124"/>
                  </a:cubicBezTo>
                  <a:cubicBezTo>
                    <a:pt x="382" y="126"/>
                    <a:pt x="244" y="372"/>
                    <a:pt x="771"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06" name="Google Shape;54006;p23"/>
            <p:cNvSpPr/>
            <p:nvPr/>
          </p:nvSpPr>
          <p:spPr>
            <a:xfrm>
              <a:off x="1909763" y="608945"/>
              <a:ext cx="41403" cy="17012"/>
            </a:xfrm>
            <a:custGeom>
              <a:avLst/>
              <a:gdLst/>
              <a:ahLst/>
              <a:cxnLst/>
              <a:rect l="l" t="t" r="r" b="b"/>
              <a:pathLst>
                <a:path w="1160" h="565" extrusionOk="0">
                  <a:moveTo>
                    <a:pt x="1" y="201"/>
                  </a:moveTo>
                  <a:cubicBezTo>
                    <a:pt x="212" y="405"/>
                    <a:pt x="525" y="559"/>
                    <a:pt x="1160" y="565"/>
                  </a:cubicBezTo>
                  <a:lnTo>
                    <a:pt x="1160" y="112"/>
                  </a:lnTo>
                  <a:cubicBezTo>
                    <a:pt x="820" y="164"/>
                    <a:pt x="26" y="1"/>
                    <a:pt x="1" y="20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07" name="Google Shape;54007;p23"/>
            <p:cNvSpPr/>
            <p:nvPr/>
          </p:nvSpPr>
          <p:spPr>
            <a:xfrm>
              <a:off x="911712" y="609547"/>
              <a:ext cx="45901" cy="16771"/>
            </a:xfrm>
            <a:custGeom>
              <a:avLst/>
              <a:gdLst/>
              <a:ahLst/>
              <a:cxnLst/>
              <a:rect l="l" t="t" r="r" b="b"/>
              <a:pathLst>
                <a:path w="1286" h="557" extrusionOk="0">
                  <a:moveTo>
                    <a:pt x="965" y="0"/>
                  </a:moveTo>
                  <a:cubicBezTo>
                    <a:pt x="361" y="17"/>
                    <a:pt x="39" y="167"/>
                    <a:pt x="1" y="453"/>
                  </a:cubicBezTo>
                  <a:cubicBezTo>
                    <a:pt x="365" y="434"/>
                    <a:pt x="426" y="556"/>
                    <a:pt x="774" y="545"/>
                  </a:cubicBezTo>
                  <a:cubicBezTo>
                    <a:pt x="901" y="354"/>
                    <a:pt x="1285" y="140"/>
                    <a:pt x="96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08" name="Google Shape;54008;p23"/>
            <p:cNvSpPr/>
            <p:nvPr/>
          </p:nvSpPr>
          <p:spPr>
            <a:xfrm>
              <a:off x="5668043" y="614967"/>
              <a:ext cx="14919" cy="9214"/>
            </a:xfrm>
            <a:custGeom>
              <a:avLst/>
              <a:gdLst/>
              <a:ahLst/>
              <a:cxnLst/>
              <a:rect l="l" t="t" r="r" b="b"/>
              <a:pathLst>
                <a:path w="418" h="306" extrusionOk="0">
                  <a:moveTo>
                    <a:pt x="383" y="273"/>
                  </a:moveTo>
                  <a:cubicBezTo>
                    <a:pt x="354" y="166"/>
                    <a:pt x="418" y="16"/>
                    <a:pt x="192" y="1"/>
                  </a:cubicBezTo>
                  <a:cubicBezTo>
                    <a:pt x="179" y="57"/>
                    <a:pt x="163" y="109"/>
                    <a:pt x="0" y="92"/>
                  </a:cubicBezTo>
                  <a:cubicBezTo>
                    <a:pt x="21" y="202"/>
                    <a:pt x="56" y="306"/>
                    <a:pt x="383"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09" name="Google Shape;54009;p23"/>
            <p:cNvSpPr/>
            <p:nvPr/>
          </p:nvSpPr>
          <p:spPr>
            <a:xfrm>
              <a:off x="2532550" y="619694"/>
              <a:ext cx="14134" cy="4306"/>
            </a:xfrm>
            <a:custGeom>
              <a:avLst/>
              <a:gdLst/>
              <a:ahLst/>
              <a:cxnLst/>
              <a:rect l="l" t="t" r="r" b="b"/>
              <a:pathLst>
                <a:path w="396" h="143" extrusionOk="0">
                  <a:moveTo>
                    <a:pt x="295" y="25"/>
                  </a:moveTo>
                  <a:cubicBezTo>
                    <a:pt x="243" y="0"/>
                    <a:pt x="0" y="68"/>
                    <a:pt x="102" y="116"/>
                  </a:cubicBezTo>
                  <a:cubicBezTo>
                    <a:pt x="157" y="142"/>
                    <a:pt x="396"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10" name="Google Shape;54010;p23"/>
            <p:cNvSpPr/>
            <p:nvPr/>
          </p:nvSpPr>
          <p:spPr>
            <a:xfrm>
              <a:off x="4174411" y="614575"/>
              <a:ext cx="6889" cy="6293"/>
            </a:xfrm>
            <a:custGeom>
              <a:avLst/>
              <a:gdLst/>
              <a:ahLst/>
              <a:cxnLst/>
              <a:rect l="l" t="t" r="r" b="b"/>
              <a:pathLst>
                <a:path w="193" h="209" extrusionOk="0">
                  <a:moveTo>
                    <a:pt x="192" y="105"/>
                  </a:moveTo>
                  <a:cubicBezTo>
                    <a:pt x="192" y="53"/>
                    <a:pt x="38" y="0"/>
                    <a:pt x="1" y="105"/>
                  </a:cubicBezTo>
                  <a:cubicBezTo>
                    <a:pt x="1" y="155"/>
                    <a:pt x="156" y="208"/>
                    <a:pt x="192"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11" name="Google Shape;54011;p23"/>
            <p:cNvSpPr/>
            <p:nvPr/>
          </p:nvSpPr>
          <p:spPr>
            <a:xfrm>
              <a:off x="2319256" y="614274"/>
              <a:ext cx="14063" cy="4215"/>
            </a:xfrm>
            <a:custGeom>
              <a:avLst/>
              <a:gdLst/>
              <a:ahLst/>
              <a:cxnLst/>
              <a:rect l="l" t="t" r="r" b="b"/>
              <a:pathLst>
                <a:path w="394" h="140" extrusionOk="0">
                  <a:moveTo>
                    <a:pt x="293" y="24"/>
                  </a:moveTo>
                  <a:cubicBezTo>
                    <a:pt x="241" y="0"/>
                    <a:pt x="0" y="68"/>
                    <a:pt x="102" y="115"/>
                  </a:cubicBezTo>
                  <a:cubicBezTo>
                    <a:pt x="152" y="140"/>
                    <a:pt x="393" y="72"/>
                    <a:pt x="293"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12" name="Google Shape;54012;p23"/>
            <p:cNvSpPr/>
            <p:nvPr/>
          </p:nvSpPr>
          <p:spPr>
            <a:xfrm>
              <a:off x="3761349" y="612227"/>
              <a:ext cx="13777" cy="2770"/>
            </a:xfrm>
            <a:custGeom>
              <a:avLst/>
              <a:gdLst/>
              <a:ahLst/>
              <a:cxnLst/>
              <a:rect l="l" t="t" r="r" b="b"/>
              <a:pathLst>
                <a:path w="386" h="92" extrusionOk="0">
                  <a:moveTo>
                    <a:pt x="385" y="0"/>
                  </a:moveTo>
                  <a:cubicBezTo>
                    <a:pt x="238" y="20"/>
                    <a:pt x="4" y="4"/>
                    <a:pt x="0" y="92"/>
                  </a:cubicBezTo>
                  <a:cubicBezTo>
                    <a:pt x="153" y="71"/>
                    <a:pt x="380" y="90"/>
                    <a:pt x="3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13" name="Google Shape;54013;p23"/>
            <p:cNvSpPr/>
            <p:nvPr/>
          </p:nvSpPr>
          <p:spPr>
            <a:xfrm>
              <a:off x="4556278" y="608764"/>
              <a:ext cx="13991" cy="4215"/>
            </a:xfrm>
            <a:custGeom>
              <a:avLst/>
              <a:gdLst/>
              <a:ahLst/>
              <a:cxnLst/>
              <a:rect l="l" t="t" r="r" b="b"/>
              <a:pathLst>
                <a:path w="392" h="140" extrusionOk="0">
                  <a:moveTo>
                    <a:pt x="99" y="115"/>
                  </a:moveTo>
                  <a:cubicBezTo>
                    <a:pt x="154" y="140"/>
                    <a:pt x="392" y="73"/>
                    <a:pt x="292" y="26"/>
                  </a:cubicBezTo>
                  <a:cubicBezTo>
                    <a:pt x="239" y="0"/>
                    <a:pt x="0" y="69"/>
                    <a:pt x="99"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14" name="Google Shape;54014;p23"/>
            <p:cNvSpPr/>
            <p:nvPr/>
          </p:nvSpPr>
          <p:spPr>
            <a:xfrm>
              <a:off x="3468747" y="608764"/>
              <a:ext cx="14027" cy="4215"/>
            </a:xfrm>
            <a:custGeom>
              <a:avLst/>
              <a:gdLst/>
              <a:ahLst/>
              <a:cxnLst/>
              <a:rect l="l" t="t" r="r" b="b"/>
              <a:pathLst>
                <a:path w="393" h="140" extrusionOk="0">
                  <a:moveTo>
                    <a:pt x="292" y="26"/>
                  </a:moveTo>
                  <a:cubicBezTo>
                    <a:pt x="238" y="0"/>
                    <a:pt x="1" y="69"/>
                    <a:pt x="100" y="115"/>
                  </a:cubicBezTo>
                  <a:cubicBezTo>
                    <a:pt x="154" y="140"/>
                    <a:pt x="392" y="73"/>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15" name="Google Shape;54015;p23"/>
            <p:cNvSpPr/>
            <p:nvPr/>
          </p:nvSpPr>
          <p:spPr>
            <a:xfrm>
              <a:off x="7137476" y="603285"/>
              <a:ext cx="13920" cy="4336"/>
            </a:xfrm>
            <a:custGeom>
              <a:avLst/>
              <a:gdLst/>
              <a:ahLst/>
              <a:cxnLst/>
              <a:rect l="l" t="t" r="r" b="b"/>
              <a:pathLst>
                <a:path w="390" h="144" extrusionOk="0">
                  <a:moveTo>
                    <a:pt x="289" y="27"/>
                  </a:moveTo>
                  <a:cubicBezTo>
                    <a:pt x="238" y="1"/>
                    <a:pt x="1" y="71"/>
                    <a:pt x="100" y="117"/>
                  </a:cubicBezTo>
                  <a:cubicBezTo>
                    <a:pt x="152" y="143"/>
                    <a:pt x="390" y="74"/>
                    <a:pt x="289"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16" name="Google Shape;54016;p23"/>
            <p:cNvSpPr/>
            <p:nvPr/>
          </p:nvSpPr>
          <p:spPr>
            <a:xfrm>
              <a:off x="2511956" y="603285"/>
              <a:ext cx="14099" cy="4336"/>
            </a:xfrm>
            <a:custGeom>
              <a:avLst/>
              <a:gdLst/>
              <a:ahLst/>
              <a:cxnLst/>
              <a:rect l="l" t="t" r="r" b="b"/>
              <a:pathLst>
                <a:path w="395" h="144" extrusionOk="0">
                  <a:moveTo>
                    <a:pt x="293" y="27"/>
                  </a:moveTo>
                  <a:cubicBezTo>
                    <a:pt x="239" y="1"/>
                    <a:pt x="0" y="71"/>
                    <a:pt x="101" y="117"/>
                  </a:cubicBezTo>
                  <a:cubicBezTo>
                    <a:pt x="153" y="143"/>
                    <a:pt x="394" y="74"/>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17" name="Google Shape;54017;p23"/>
            <p:cNvSpPr/>
            <p:nvPr/>
          </p:nvSpPr>
          <p:spPr>
            <a:xfrm>
              <a:off x="5695419" y="598588"/>
              <a:ext cx="13920" cy="5510"/>
            </a:xfrm>
            <a:custGeom>
              <a:avLst/>
              <a:gdLst/>
              <a:ahLst/>
              <a:cxnLst/>
              <a:rect l="l" t="t" r="r" b="b"/>
              <a:pathLst>
                <a:path w="390" h="183" extrusionOk="0">
                  <a:moveTo>
                    <a:pt x="1" y="183"/>
                  </a:moveTo>
                  <a:lnTo>
                    <a:pt x="390" y="183"/>
                  </a:lnTo>
                  <a:lnTo>
                    <a:pt x="390" y="0"/>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18" name="Google Shape;54018;p23"/>
            <p:cNvSpPr/>
            <p:nvPr/>
          </p:nvSpPr>
          <p:spPr>
            <a:xfrm>
              <a:off x="4542037" y="587658"/>
              <a:ext cx="26555" cy="12195"/>
            </a:xfrm>
            <a:custGeom>
              <a:avLst/>
              <a:gdLst/>
              <a:ahLst/>
              <a:cxnLst/>
              <a:rect l="l" t="t" r="r" b="b"/>
              <a:pathLst>
                <a:path w="744" h="405" extrusionOk="0">
                  <a:moveTo>
                    <a:pt x="306" y="0"/>
                  </a:moveTo>
                  <a:cubicBezTo>
                    <a:pt x="1" y="136"/>
                    <a:pt x="90" y="405"/>
                    <a:pt x="693" y="363"/>
                  </a:cubicBezTo>
                  <a:cubicBezTo>
                    <a:pt x="744" y="156"/>
                    <a:pt x="646" y="23"/>
                    <a:pt x="3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19" name="Google Shape;54019;p23"/>
            <p:cNvSpPr/>
            <p:nvPr/>
          </p:nvSpPr>
          <p:spPr>
            <a:xfrm>
              <a:off x="3406786" y="595095"/>
              <a:ext cx="14027" cy="4306"/>
            </a:xfrm>
            <a:custGeom>
              <a:avLst/>
              <a:gdLst/>
              <a:ahLst/>
              <a:cxnLst/>
              <a:rect l="l" t="t" r="r" b="b"/>
              <a:pathLst>
                <a:path w="393" h="143" extrusionOk="0">
                  <a:moveTo>
                    <a:pt x="100" y="116"/>
                  </a:moveTo>
                  <a:cubicBezTo>
                    <a:pt x="151" y="142"/>
                    <a:pt x="392" y="72"/>
                    <a:pt x="292" y="26"/>
                  </a:cubicBezTo>
                  <a:cubicBezTo>
                    <a:pt x="242" y="0"/>
                    <a:pt x="1" y="69"/>
                    <a:pt x="100"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20" name="Google Shape;54020;p23"/>
            <p:cNvSpPr/>
            <p:nvPr/>
          </p:nvSpPr>
          <p:spPr>
            <a:xfrm>
              <a:off x="7898854" y="577331"/>
              <a:ext cx="35478" cy="19120"/>
            </a:xfrm>
            <a:custGeom>
              <a:avLst/>
              <a:gdLst/>
              <a:ahLst/>
              <a:cxnLst/>
              <a:rect l="l" t="t" r="r" b="b"/>
              <a:pathLst>
                <a:path w="994" h="635" extrusionOk="0">
                  <a:moveTo>
                    <a:pt x="557" y="615"/>
                  </a:moveTo>
                  <a:cubicBezTo>
                    <a:pt x="507" y="349"/>
                    <a:pt x="994" y="335"/>
                    <a:pt x="944" y="69"/>
                  </a:cubicBezTo>
                  <a:cubicBezTo>
                    <a:pt x="0" y="0"/>
                    <a:pt x="77" y="634"/>
                    <a:pt x="557" y="6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21" name="Google Shape;54021;p23"/>
            <p:cNvSpPr/>
            <p:nvPr/>
          </p:nvSpPr>
          <p:spPr>
            <a:xfrm>
              <a:off x="2732211" y="592355"/>
              <a:ext cx="14063" cy="4276"/>
            </a:xfrm>
            <a:custGeom>
              <a:avLst/>
              <a:gdLst/>
              <a:ahLst/>
              <a:cxnLst/>
              <a:rect l="l" t="t" r="r" b="b"/>
              <a:pathLst>
                <a:path w="394" h="142" extrusionOk="0">
                  <a:moveTo>
                    <a:pt x="99" y="116"/>
                  </a:moveTo>
                  <a:cubicBezTo>
                    <a:pt x="155" y="142"/>
                    <a:pt x="394" y="71"/>
                    <a:pt x="295" y="24"/>
                  </a:cubicBezTo>
                  <a:cubicBezTo>
                    <a:pt x="242" y="1"/>
                    <a:pt x="1" y="69"/>
                    <a:pt x="99"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22" name="Google Shape;54022;p23"/>
            <p:cNvSpPr/>
            <p:nvPr/>
          </p:nvSpPr>
          <p:spPr>
            <a:xfrm>
              <a:off x="1926860" y="592355"/>
              <a:ext cx="14099" cy="4276"/>
            </a:xfrm>
            <a:custGeom>
              <a:avLst/>
              <a:gdLst/>
              <a:ahLst/>
              <a:cxnLst/>
              <a:rect l="l" t="t" r="r" b="b"/>
              <a:pathLst>
                <a:path w="395" h="142" extrusionOk="0">
                  <a:moveTo>
                    <a:pt x="294" y="26"/>
                  </a:moveTo>
                  <a:cubicBezTo>
                    <a:pt x="242" y="1"/>
                    <a:pt x="1" y="70"/>
                    <a:pt x="103" y="117"/>
                  </a:cubicBezTo>
                  <a:cubicBezTo>
                    <a:pt x="157" y="142"/>
                    <a:pt x="395"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23" name="Google Shape;54023;p23"/>
            <p:cNvSpPr/>
            <p:nvPr/>
          </p:nvSpPr>
          <p:spPr>
            <a:xfrm>
              <a:off x="4975336" y="576729"/>
              <a:ext cx="34086" cy="17193"/>
            </a:xfrm>
            <a:custGeom>
              <a:avLst/>
              <a:gdLst/>
              <a:ahLst/>
              <a:cxnLst/>
              <a:rect l="l" t="t" r="r" b="b"/>
              <a:pathLst>
                <a:path w="955" h="571" extrusionOk="0">
                  <a:moveTo>
                    <a:pt x="700" y="545"/>
                  </a:moveTo>
                  <a:cubicBezTo>
                    <a:pt x="862" y="440"/>
                    <a:pt x="955" y="302"/>
                    <a:pt x="893" y="92"/>
                  </a:cubicBezTo>
                  <a:cubicBezTo>
                    <a:pt x="626" y="94"/>
                    <a:pt x="467" y="47"/>
                    <a:pt x="313" y="0"/>
                  </a:cubicBezTo>
                  <a:cubicBezTo>
                    <a:pt x="1" y="147"/>
                    <a:pt x="83" y="571"/>
                    <a:pt x="700"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24" name="Google Shape;54024;p23"/>
            <p:cNvSpPr/>
            <p:nvPr/>
          </p:nvSpPr>
          <p:spPr>
            <a:xfrm>
              <a:off x="2770829" y="580884"/>
              <a:ext cx="20095" cy="16320"/>
            </a:xfrm>
            <a:custGeom>
              <a:avLst/>
              <a:gdLst/>
              <a:ahLst/>
              <a:cxnLst/>
              <a:rect l="l" t="t" r="r" b="b"/>
              <a:pathLst>
                <a:path w="563" h="542" extrusionOk="0">
                  <a:moveTo>
                    <a:pt x="562" y="407"/>
                  </a:moveTo>
                  <a:lnTo>
                    <a:pt x="562" y="134"/>
                  </a:lnTo>
                  <a:cubicBezTo>
                    <a:pt x="1" y="1"/>
                    <a:pt x="1" y="541"/>
                    <a:pt x="562" y="40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25" name="Google Shape;54025;p23"/>
            <p:cNvSpPr/>
            <p:nvPr/>
          </p:nvSpPr>
          <p:spPr>
            <a:xfrm>
              <a:off x="6573045" y="586936"/>
              <a:ext cx="13920" cy="4215"/>
            </a:xfrm>
            <a:custGeom>
              <a:avLst/>
              <a:gdLst/>
              <a:ahLst/>
              <a:cxnLst/>
              <a:rect l="l" t="t" r="r" b="b"/>
              <a:pathLst>
                <a:path w="390" h="140" extrusionOk="0">
                  <a:moveTo>
                    <a:pt x="292" y="24"/>
                  </a:moveTo>
                  <a:cubicBezTo>
                    <a:pt x="237" y="1"/>
                    <a:pt x="0" y="69"/>
                    <a:pt x="101" y="116"/>
                  </a:cubicBezTo>
                  <a:cubicBezTo>
                    <a:pt x="151" y="139"/>
                    <a:pt x="389" y="70"/>
                    <a:pt x="292"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26" name="Google Shape;54026;p23"/>
            <p:cNvSpPr/>
            <p:nvPr/>
          </p:nvSpPr>
          <p:spPr>
            <a:xfrm>
              <a:off x="2686382" y="582148"/>
              <a:ext cx="21915" cy="8762"/>
            </a:xfrm>
            <a:custGeom>
              <a:avLst/>
              <a:gdLst/>
              <a:ahLst/>
              <a:cxnLst/>
              <a:rect l="l" t="t" r="r" b="b"/>
              <a:pathLst>
                <a:path w="614" h="291" extrusionOk="0">
                  <a:moveTo>
                    <a:pt x="614" y="273"/>
                  </a:moveTo>
                  <a:lnTo>
                    <a:pt x="614" y="1"/>
                  </a:lnTo>
                  <a:lnTo>
                    <a:pt x="33" y="1"/>
                  </a:lnTo>
                  <a:cubicBezTo>
                    <a:pt x="0" y="200"/>
                    <a:pt x="191" y="290"/>
                    <a:pt x="614"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27" name="Google Shape;54027;p23"/>
            <p:cNvSpPr/>
            <p:nvPr/>
          </p:nvSpPr>
          <p:spPr>
            <a:xfrm>
              <a:off x="1888277" y="579469"/>
              <a:ext cx="14670" cy="9515"/>
            </a:xfrm>
            <a:custGeom>
              <a:avLst/>
              <a:gdLst/>
              <a:ahLst/>
              <a:cxnLst/>
              <a:rect l="l" t="t" r="r" b="b"/>
              <a:pathLst>
                <a:path w="411" h="316" extrusionOk="0">
                  <a:moveTo>
                    <a:pt x="411" y="272"/>
                  </a:moveTo>
                  <a:lnTo>
                    <a:pt x="411" y="90"/>
                  </a:lnTo>
                  <a:cubicBezTo>
                    <a:pt x="220" y="90"/>
                    <a:pt x="184" y="16"/>
                    <a:pt x="26" y="1"/>
                  </a:cubicBezTo>
                  <a:cubicBezTo>
                    <a:pt x="45" y="142"/>
                    <a:pt x="1" y="315"/>
                    <a:pt x="411"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28" name="Google Shape;54028;p23"/>
            <p:cNvSpPr/>
            <p:nvPr/>
          </p:nvSpPr>
          <p:spPr>
            <a:xfrm>
              <a:off x="1655173" y="584888"/>
              <a:ext cx="13777" cy="2800"/>
            </a:xfrm>
            <a:custGeom>
              <a:avLst/>
              <a:gdLst/>
              <a:ahLst/>
              <a:cxnLst/>
              <a:rect l="l" t="t" r="r" b="b"/>
              <a:pathLst>
                <a:path w="386" h="93" extrusionOk="0">
                  <a:moveTo>
                    <a:pt x="0" y="92"/>
                  </a:moveTo>
                  <a:cubicBezTo>
                    <a:pt x="149" y="71"/>
                    <a:pt x="381" y="91"/>
                    <a:pt x="385" y="1"/>
                  </a:cubicBezTo>
                  <a:cubicBezTo>
                    <a:pt x="235" y="21"/>
                    <a:pt x="5" y="4"/>
                    <a:pt x="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29" name="Google Shape;54029;p23"/>
            <p:cNvSpPr/>
            <p:nvPr/>
          </p:nvSpPr>
          <p:spPr>
            <a:xfrm>
              <a:off x="8435017" y="579077"/>
              <a:ext cx="6924" cy="6203"/>
            </a:xfrm>
            <a:custGeom>
              <a:avLst/>
              <a:gdLst/>
              <a:ahLst/>
              <a:cxnLst/>
              <a:rect l="l" t="t" r="r" b="b"/>
              <a:pathLst>
                <a:path w="194" h="206" extrusionOk="0">
                  <a:moveTo>
                    <a:pt x="192" y="103"/>
                  </a:moveTo>
                  <a:cubicBezTo>
                    <a:pt x="193" y="53"/>
                    <a:pt x="37" y="1"/>
                    <a:pt x="0" y="103"/>
                  </a:cubicBezTo>
                  <a:cubicBezTo>
                    <a:pt x="0" y="153"/>
                    <a:pt x="158" y="206"/>
                    <a:pt x="192"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30" name="Google Shape;54030;p23"/>
            <p:cNvSpPr/>
            <p:nvPr/>
          </p:nvSpPr>
          <p:spPr>
            <a:xfrm>
              <a:off x="7502282" y="581456"/>
              <a:ext cx="13920" cy="4215"/>
            </a:xfrm>
            <a:custGeom>
              <a:avLst/>
              <a:gdLst/>
              <a:ahLst/>
              <a:cxnLst/>
              <a:rect l="l" t="t" r="r" b="b"/>
              <a:pathLst>
                <a:path w="390" h="140" extrusionOk="0">
                  <a:moveTo>
                    <a:pt x="291" y="24"/>
                  </a:moveTo>
                  <a:cubicBezTo>
                    <a:pt x="238" y="0"/>
                    <a:pt x="0" y="68"/>
                    <a:pt x="98" y="115"/>
                  </a:cubicBezTo>
                  <a:cubicBezTo>
                    <a:pt x="152" y="140"/>
                    <a:pt x="389" y="72"/>
                    <a:pt x="291"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31" name="Google Shape;54031;p23"/>
            <p:cNvSpPr/>
            <p:nvPr/>
          </p:nvSpPr>
          <p:spPr>
            <a:xfrm>
              <a:off x="2343419" y="579288"/>
              <a:ext cx="20737" cy="5841"/>
            </a:xfrm>
            <a:custGeom>
              <a:avLst/>
              <a:gdLst/>
              <a:ahLst/>
              <a:cxnLst/>
              <a:rect l="l" t="t" r="r" b="b"/>
              <a:pathLst>
                <a:path w="581" h="194" extrusionOk="0">
                  <a:moveTo>
                    <a:pt x="1" y="187"/>
                  </a:moveTo>
                  <a:cubicBezTo>
                    <a:pt x="334" y="193"/>
                    <a:pt x="497" y="119"/>
                    <a:pt x="580" y="7"/>
                  </a:cubicBezTo>
                  <a:cubicBezTo>
                    <a:pt x="250" y="0"/>
                    <a:pt x="87" y="75"/>
                    <a:pt x="1" y="18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32" name="Google Shape;54032;p23"/>
            <p:cNvSpPr/>
            <p:nvPr/>
          </p:nvSpPr>
          <p:spPr>
            <a:xfrm>
              <a:off x="2708261" y="573989"/>
              <a:ext cx="20737" cy="8160"/>
            </a:xfrm>
            <a:custGeom>
              <a:avLst/>
              <a:gdLst/>
              <a:ahLst/>
              <a:cxnLst/>
              <a:rect l="l" t="t" r="r" b="b"/>
              <a:pathLst>
                <a:path w="581" h="271" extrusionOk="0">
                  <a:moveTo>
                    <a:pt x="580" y="91"/>
                  </a:moveTo>
                  <a:cubicBezTo>
                    <a:pt x="385" y="91"/>
                    <a:pt x="351" y="17"/>
                    <a:pt x="194" y="0"/>
                  </a:cubicBezTo>
                  <a:cubicBezTo>
                    <a:pt x="194" y="91"/>
                    <a:pt x="37" y="107"/>
                    <a:pt x="1" y="180"/>
                  </a:cubicBezTo>
                  <a:cubicBezTo>
                    <a:pt x="194" y="180"/>
                    <a:pt x="231" y="255"/>
                    <a:pt x="386" y="270"/>
                  </a:cubicBezTo>
                  <a:cubicBezTo>
                    <a:pt x="385" y="183"/>
                    <a:pt x="543" y="165"/>
                    <a:pt x="580" y="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33" name="Google Shape;54033;p23"/>
            <p:cNvSpPr/>
            <p:nvPr/>
          </p:nvSpPr>
          <p:spPr>
            <a:xfrm>
              <a:off x="6184611" y="566522"/>
              <a:ext cx="26555" cy="15266"/>
            </a:xfrm>
            <a:custGeom>
              <a:avLst/>
              <a:gdLst/>
              <a:ahLst/>
              <a:cxnLst/>
              <a:rect l="l" t="t" r="r" b="b"/>
              <a:pathLst>
                <a:path w="744" h="507" extrusionOk="0">
                  <a:moveTo>
                    <a:pt x="1" y="72"/>
                  </a:moveTo>
                  <a:lnTo>
                    <a:pt x="1" y="435"/>
                  </a:lnTo>
                  <a:cubicBezTo>
                    <a:pt x="744" y="507"/>
                    <a:pt x="744" y="0"/>
                    <a:pt x="1" y="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34" name="Google Shape;54034;p23"/>
            <p:cNvSpPr/>
            <p:nvPr/>
          </p:nvSpPr>
          <p:spPr>
            <a:xfrm>
              <a:off x="5555185" y="563060"/>
              <a:ext cx="35228" cy="16440"/>
            </a:xfrm>
            <a:custGeom>
              <a:avLst/>
              <a:gdLst/>
              <a:ahLst/>
              <a:cxnLst/>
              <a:rect l="l" t="t" r="r" b="b"/>
              <a:pathLst>
                <a:path w="987" h="546" extrusionOk="0">
                  <a:moveTo>
                    <a:pt x="847" y="0"/>
                  </a:moveTo>
                  <a:lnTo>
                    <a:pt x="75" y="0"/>
                  </a:lnTo>
                  <a:cubicBezTo>
                    <a:pt x="1" y="307"/>
                    <a:pt x="409" y="387"/>
                    <a:pt x="653" y="546"/>
                  </a:cubicBezTo>
                  <a:cubicBezTo>
                    <a:pt x="651" y="332"/>
                    <a:pt x="986" y="278"/>
                    <a:pt x="8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35" name="Google Shape;54035;p23"/>
            <p:cNvSpPr/>
            <p:nvPr/>
          </p:nvSpPr>
          <p:spPr>
            <a:xfrm>
              <a:off x="2959425" y="570526"/>
              <a:ext cx="13920" cy="4276"/>
            </a:xfrm>
            <a:custGeom>
              <a:avLst/>
              <a:gdLst/>
              <a:ahLst/>
              <a:cxnLst/>
              <a:rect l="l" t="t" r="r" b="b"/>
              <a:pathLst>
                <a:path w="390" h="142" extrusionOk="0">
                  <a:moveTo>
                    <a:pt x="293" y="25"/>
                  </a:moveTo>
                  <a:cubicBezTo>
                    <a:pt x="239" y="0"/>
                    <a:pt x="1" y="69"/>
                    <a:pt x="99" y="116"/>
                  </a:cubicBezTo>
                  <a:cubicBezTo>
                    <a:pt x="151" y="141"/>
                    <a:pt x="390"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36" name="Google Shape;54036;p23"/>
            <p:cNvSpPr/>
            <p:nvPr/>
          </p:nvSpPr>
          <p:spPr>
            <a:xfrm>
              <a:off x="7643444" y="563060"/>
              <a:ext cx="20773" cy="8220"/>
            </a:xfrm>
            <a:custGeom>
              <a:avLst/>
              <a:gdLst/>
              <a:ahLst/>
              <a:cxnLst/>
              <a:rect l="l" t="t" r="r" b="b"/>
              <a:pathLst>
                <a:path w="582" h="273" extrusionOk="0">
                  <a:moveTo>
                    <a:pt x="581" y="0"/>
                  </a:moveTo>
                  <a:lnTo>
                    <a:pt x="1" y="0"/>
                  </a:lnTo>
                  <a:lnTo>
                    <a:pt x="1" y="273"/>
                  </a:lnTo>
                  <a:lnTo>
                    <a:pt x="581" y="27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37" name="Google Shape;54037;p23"/>
            <p:cNvSpPr/>
            <p:nvPr/>
          </p:nvSpPr>
          <p:spPr>
            <a:xfrm>
              <a:off x="8324872" y="562668"/>
              <a:ext cx="7031" cy="6263"/>
            </a:xfrm>
            <a:custGeom>
              <a:avLst/>
              <a:gdLst/>
              <a:ahLst/>
              <a:cxnLst/>
              <a:rect l="l" t="t" r="r" b="b"/>
              <a:pathLst>
                <a:path w="197" h="208" extrusionOk="0">
                  <a:moveTo>
                    <a:pt x="195" y="103"/>
                  </a:moveTo>
                  <a:cubicBezTo>
                    <a:pt x="196" y="52"/>
                    <a:pt x="38" y="0"/>
                    <a:pt x="0" y="103"/>
                  </a:cubicBezTo>
                  <a:cubicBezTo>
                    <a:pt x="0" y="154"/>
                    <a:pt x="156" y="208"/>
                    <a:pt x="195"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38" name="Google Shape;54038;p23"/>
            <p:cNvSpPr/>
            <p:nvPr/>
          </p:nvSpPr>
          <p:spPr>
            <a:xfrm>
              <a:off x="5134343" y="559537"/>
              <a:ext cx="14063" cy="4336"/>
            </a:xfrm>
            <a:custGeom>
              <a:avLst/>
              <a:gdLst/>
              <a:ahLst/>
              <a:cxnLst/>
              <a:rect l="l" t="t" r="r" b="b"/>
              <a:pathLst>
                <a:path w="394" h="144" extrusionOk="0">
                  <a:moveTo>
                    <a:pt x="102" y="117"/>
                  </a:moveTo>
                  <a:cubicBezTo>
                    <a:pt x="155" y="143"/>
                    <a:pt x="394" y="73"/>
                    <a:pt x="296" y="27"/>
                  </a:cubicBezTo>
                  <a:cubicBezTo>
                    <a:pt x="243" y="1"/>
                    <a:pt x="1" y="70"/>
                    <a:pt x="102"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39" name="Google Shape;54039;p23"/>
            <p:cNvSpPr/>
            <p:nvPr/>
          </p:nvSpPr>
          <p:spPr>
            <a:xfrm>
              <a:off x="1391232" y="537076"/>
              <a:ext cx="52290" cy="28002"/>
            </a:xfrm>
            <a:custGeom>
              <a:avLst/>
              <a:gdLst/>
              <a:ahLst/>
              <a:cxnLst/>
              <a:rect l="l" t="t" r="r" b="b"/>
              <a:pathLst>
                <a:path w="1465" h="930" extrusionOk="0">
                  <a:moveTo>
                    <a:pt x="451" y="590"/>
                  </a:moveTo>
                  <a:cubicBezTo>
                    <a:pt x="588" y="701"/>
                    <a:pt x="338" y="930"/>
                    <a:pt x="838" y="863"/>
                  </a:cubicBezTo>
                  <a:cubicBezTo>
                    <a:pt x="1465" y="635"/>
                    <a:pt x="635" y="0"/>
                    <a:pt x="66" y="318"/>
                  </a:cubicBezTo>
                  <a:cubicBezTo>
                    <a:pt x="0" y="499"/>
                    <a:pt x="337" y="495"/>
                    <a:pt x="451" y="59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40" name="Google Shape;54040;p23"/>
            <p:cNvSpPr/>
            <p:nvPr/>
          </p:nvSpPr>
          <p:spPr>
            <a:xfrm>
              <a:off x="7058312" y="554840"/>
              <a:ext cx="13849" cy="5480"/>
            </a:xfrm>
            <a:custGeom>
              <a:avLst/>
              <a:gdLst/>
              <a:ahLst/>
              <a:cxnLst/>
              <a:rect l="l" t="t" r="r" b="b"/>
              <a:pathLst>
                <a:path w="388" h="182" extrusionOk="0">
                  <a:moveTo>
                    <a:pt x="1" y="182"/>
                  </a:moveTo>
                  <a:lnTo>
                    <a:pt x="387" y="182"/>
                  </a:lnTo>
                  <a:lnTo>
                    <a:pt x="387" y="0"/>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41" name="Google Shape;54041;p23"/>
            <p:cNvSpPr/>
            <p:nvPr/>
          </p:nvSpPr>
          <p:spPr>
            <a:xfrm>
              <a:off x="2972631" y="552070"/>
              <a:ext cx="29482" cy="9876"/>
            </a:xfrm>
            <a:custGeom>
              <a:avLst/>
              <a:gdLst/>
              <a:ahLst/>
              <a:cxnLst/>
              <a:rect l="l" t="t" r="r" b="b"/>
              <a:pathLst>
                <a:path w="826" h="328" extrusionOk="0">
                  <a:moveTo>
                    <a:pt x="693" y="274"/>
                  </a:moveTo>
                  <a:cubicBezTo>
                    <a:pt x="825" y="30"/>
                    <a:pt x="295" y="98"/>
                    <a:pt x="114" y="1"/>
                  </a:cubicBezTo>
                  <a:cubicBezTo>
                    <a:pt x="0" y="239"/>
                    <a:pt x="191" y="327"/>
                    <a:pt x="693"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42" name="Google Shape;54042;p23"/>
            <p:cNvSpPr/>
            <p:nvPr/>
          </p:nvSpPr>
          <p:spPr>
            <a:xfrm>
              <a:off x="1665346" y="556797"/>
              <a:ext cx="13991" cy="4276"/>
            </a:xfrm>
            <a:custGeom>
              <a:avLst/>
              <a:gdLst/>
              <a:ahLst/>
              <a:cxnLst/>
              <a:rect l="l" t="t" r="r" b="b"/>
              <a:pathLst>
                <a:path w="392" h="142" extrusionOk="0">
                  <a:moveTo>
                    <a:pt x="100" y="117"/>
                  </a:moveTo>
                  <a:cubicBezTo>
                    <a:pt x="151" y="142"/>
                    <a:pt x="391" y="72"/>
                    <a:pt x="293" y="25"/>
                  </a:cubicBezTo>
                  <a:cubicBezTo>
                    <a:pt x="240" y="1"/>
                    <a:pt x="1" y="71"/>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43" name="Google Shape;54043;p23"/>
            <p:cNvSpPr/>
            <p:nvPr/>
          </p:nvSpPr>
          <p:spPr>
            <a:xfrm>
              <a:off x="2873479" y="551739"/>
              <a:ext cx="6996" cy="6203"/>
            </a:xfrm>
            <a:custGeom>
              <a:avLst/>
              <a:gdLst/>
              <a:ahLst/>
              <a:cxnLst/>
              <a:rect l="l" t="t" r="r" b="b"/>
              <a:pathLst>
                <a:path w="196" h="206" extrusionOk="0">
                  <a:moveTo>
                    <a:pt x="192" y="103"/>
                  </a:moveTo>
                  <a:cubicBezTo>
                    <a:pt x="195" y="54"/>
                    <a:pt x="37" y="0"/>
                    <a:pt x="1" y="103"/>
                  </a:cubicBezTo>
                  <a:cubicBezTo>
                    <a:pt x="1" y="154"/>
                    <a:pt x="155" y="205"/>
                    <a:pt x="192"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44" name="Google Shape;54044;p23"/>
            <p:cNvSpPr/>
            <p:nvPr/>
          </p:nvSpPr>
          <p:spPr>
            <a:xfrm>
              <a:off x="1059655" y="554057"/>
              <a:ext cx="14063" cy="4306"/>
            </a:xfrm>
            <a:custGeom>
              <a:avLst/>
              <a:gdLst/>
              <a:ahLst/>
              <a:cxnLst/>
              <a:rect l="l" t="t" r="r" b="b"/>
              <a:pathLst>
                <a:path w="394" h="143" extrusionOk="0">
                  <a:moveTo>
                    <a:pt x="295" y="26"/>
                  </a:moveTo>
                  <a:cubicBezTo>
                    <a:pt x="238" y="0"/>
                    <a:pt x="0" y="71"/>
                    <a:pt x="101" y="116"/>
                  </a:cubicBezTo>
                  <a:cubicBezTo>
                    <a:pt x="152" y="143"/>
                    <a:pt x="393" y="75"/>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45" name="Google Shape;54045;p23"/>
            <p:cNvSpPr/>
            <p:nvPr/>
          </p:nvSpPr>
          <p:spPr>
            <a:xfrm>
              <a:off x="715550" y="554057"/>
              <a:ext cx="13991" cy="4276"/>
            </a:xfrm>
            <a:custGeom>
              <a:avLst/>
              <a:gdLst/>
              <a:ahLst/>
              <a:cxnLst/>
              <a:rect l="l" t="t" r="r" b="b"/>
              <a:pathLst>
                <a:path w="392" h="142" extrusionOk="0">
                  <a:moveTo>
                    <a:pt x="98" y="116"/>
                  </a:moveTo>
                  <a:cubicBezTo>
                    <a:pt x="151" y="141"/>
                    <a:pt x="392" y="72"/>
                    <a:pt x="291" y="26"/>
                  </a:cubicBezTo>
                  <a:cubicBezTo>
                    <a:pt x="239" y="0"/>
                    <a:pt x="0" y="71"/>
                    <a:pt x="98"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46" name="Google Shape;54046;p23"/>
            <p:cNvSpPr/>
            <p:nvPr/>
          </p:nvSpPr>
          <p:spPr>
            <a:xfrm>
              <a:off x="546977" y="545868"/>
              <a:ext cx="28411" cy="11713"/>
            </a:xfrm>
            <a:custGeom>
              <a:avLst/>
              <a:gdLst/>
              <a:ahLst/>
              <a:cxnLst/>
              <a:rect l="l" t="t" r="r" b="b"/>
              <a:pathLst>
                <a:path w="796" h="389" extrusionOk="0">
                  <a:moveTo>
                    <a:pt x="770" y="24"/>
                  </a:moveTo>
                  <a:cubicBezTo>
                    <a:pt x="333" y="1"/>
                    <a:pt x="47" y="48"/>
                    <a:pt x="0" y="207"/>
                  </a:cubicBezTo>
                  <a:cubicBezTo>
                    <a:pt x="277" y="229"/>
                    <a:pt x="325" y="357"/>
                    <a:pt x="580" y="388"/>
                  </a:cubicBezTo>
                  <a:cubicBezTo>
                    <a:pt x="536" y="219"/>
                    <a:pt x="795" y="187"/>
                    <a:pt x="770"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47" name="Google Shape;54047;p23"/>
            <p:cNvSpPr/>
            <p:nvPr/>
          </p:nvSpPr>
          <p:spPr>
            <a:xfrm>
              <a:off x="2143902" y="544573"/>
              <a:ext cx="38798" cy="12616"/>
            </a:xfrm>
            <a:custGeom>
              <a:avLst/>
              <a:gdLst/>
              <a:ahLst/>
              <a:cxnLst/>
              <a:rect l="l" t="t" r="r" b="b"/>
              <a:pathLst>
                <a:path w="1087" h="419" extrusionOk="0">
                  <a:moveTo>
                    <a:pt x="963" y="341"/>
                  </a:moveTo>
                  <a:cubicBezTo>
                    <a:pt x="1086" y="122"/>
                    <a:pt x="44" y="1"/>
                    <a:pt x="0" y="159"/>
                  </a:cubicBezTo>
                  <a:cubicBezTo>
                    <a:pt x="368" y="198"/>
                    <a:pt x="349" y="418"/>
                    <a:pt x="963" y="34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48" name="Google Shape;54048;p23"/>
            <p:cNvSpPr/>
            <p:nvPr/>
          </p:nvSpPr>
          <p:spPr>
            <a:xfrm>
              <a:off x="8717161" y="549330"/>
              <a:ext cx="13813" cy="2770"/>
            </a:xfrm>
            <a:custGeom>
              <a:avLst/>
              <a:gdLst/>
              <a:ahLst/>
              <a:cxnLst/>
              <a:rect l="l" t="t" r="r" b="b"/>
              <a:pathLst>
                <a:path w="387" h="92" extrusionOk="0">
                  <a:moveTo>
                    <a:pt x="387" y="1"/>
                  </a:moveTo>
                  <a:cubicBezTo>
                    <a:pt x="237" y="23"/>
                    <a:pt x="7" y="5"/>
                    <a:pt x="0" y="92"/>
                  </a:cubicBezTo>
                  <a:cubicBezTo>
                    <a:pt x="152" y="71"/>
                    <a:pt x="382" y="91"/>
                    <a:pt x="3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49" name="Google Shape;54049;p23"/>
            <p:cNvSpPr/>
            <p:nvPr/>
          </p:nvSpPr>
          <p:spPr>
            <a:xfrm>
              <a:off x="270687" y="546590"/>
              <a:ext cx="21665" cy="6444"/>
            </a:xfrm>
            <a:custGeom>
              <a:avLst/>
              <a:gdLst/>
              <a:ahLst/>
              <a:cxnLst/>
              <a:rect l="l" t="t" r="r" b="b"/>
              <a:pathLst>
                <a:path w="607" h="214" extrusionOk="0">
                  <a:moveTo>
                    <a:pt x="606" y="0"/>
                  </a:moveTo>
                  <a:lnTo>
                    <a:pt x="27" y="0"/>
                  </a:lnTo>
                  <a:cubicBezTo>
                    <a:pt x="1" y="163"/>
                    <a:pt x="217" y="213"/>
                    <a:pt x="606" y="1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50" name="Google Shape;54050;p23"/>
            <p:cNvSpPr/>
            <p:nvPr/>
          </p:nvSpPr>
          <p:spPr>
            <a:xfrm>
              <a:off x="5640453" y="540809"/>
              <a:ext cx="6924" cy="6263"/>
            </a:xfrm>
            <a:custGeom>
              <a:avLst/>
              <a:gdLst/>
              <a:ahLst/>
              <a:cxnLst/>
              <a:rect l="l" t="t" r="r" b="b"/>
              <a:pathLst>
                <a:path w="194" h="208" extrusionOk="0">
                  <a:moveTo>
                    <a:pt x="194" y="103"/>
                  </a:moveTo>
                  <a:cubicBezTo>
                    <a:pt x="194" y="53"/>
                    <a:pt x="37" y="0"/>
                    <a:pt x="1" y="103"/>
                  </a:cubicBezTo>
                  <a:cubicBezTo>
                    <a:pt x="1" y="153"/>
                    <a:pt x="156" y="208"/>
                    <a:pt x="194"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51" name="Google Shape;54051;p23"/>
            <p:cNvSpPr/>
            <p:nvPr/>
          </p:nvSpPr>
          <p:spPr>
            <a:xfrm>
              <a:off x="4766253" y="541201"/>
              <a:ext cx="13849" cy="5480"/>
            </a:xfrm>
            <a:custGeom>
              <a:avLst/>
              <a:gdLst/>
              <a:ahLst/>
              <a:cxnLst/>
              <a:rect l="l" t="t" r="r" b="b"/>
              <a:pathLst>
                <a:path w="388" h="182" extrusionOk="0">
                  <a:moveTo>
                    <a:pt x="388" y="0"/>
                  </a:moveTo>
                  <a:lnTo>
                    <a:pt x="0" y="0"/>
                  </a:lnTo>
                  <a:lnTo>
                    <a:pt x="0" y="182"/>
                  </a:lnTo>
                  <a:lnTo>
                    <a:pt x="388"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52" name="Google Shape;54052;p23"/>
            <p:cNvSpPr/>
            <p:nvPr/>
          </p:nvSpPr>
          <p:spPr>
            <a:xfrm>
              <a:off x="2491184" y="527682"/>
              <a:ext cx="40404" cy="18488"/>
            </a:xfrm>
            <a:custGeom>
              <a:avLst/>
              <a:gdLst/>
              <a:ahLst/>
              <a:cxnLst/>
              <a:rect l="l" t="t" r="r" b="b"/>
              <a:pathLst>
                <a:path w="1132" h="614" extrusionOk="0">
                  <a:moveTo>
                    <a:pt x="1069" y="449"/>
                  </a:moveTo>
                  <a:cubicBezTo>
                    <a:pt x="1132" y="0"/>
                    <a:pt x="0" y="211"/>
                    <a:pt x="103" y="539"/>
                  </a:cubicBezTo>
                  <a:cubicBezTo>
                    <a:pt x="647" y="614"/>
                    <a:pt x="602" y="410"/>
                    <a:pt x="1069" y="4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53" name="Google Shape;54053;p23"/>
            <p:cNvSpPr/>
            <p:nvPr/>
          </p:nvSpPr>
          <p:spPr>
            <a:xfrm>
              <a:off x="151012" y="540418"/>
              <a:ext cx="14134" cy="4306"/>
            </a:xfrm>
            <a:custGeom>
              <a:avLst/>
              <a:gdLst/>
              <a:ahLst/>
              <a:cxnLst/>
              <a:rect l="l" t="t" r="r" b="b"/>
              <a:pathLst>
                <a:path w="396" h="143" extrusionOk="0">
                  <a:moveTo>
                    <a:pt x="294" y="26"/>
                  </a:moveTo>
                  <a:cubicBezTo>
                    <a:pt x="240" y="0"/>
                    <a:pt x="0" y="71"/>
                    <a:pt x="102" y="116"/>
                  </a:cubicBezTo>
                  <a:cubicBezTo>
                    <a:pt x="156" y="143"/>
                    <a:pt x="396" y="72"/>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54" name="Google Shape;54054;p23"/>
            <p:cNvSpPr/>
            <p:nvPr/>
          </p:nvSpPr>
          <p:spPr>
            <a:xfrm>
              <a:off x="7719075" y="535691"/>
              <a:ext cx="13849" cy="5540"/>
            </a:xfrm>
            <a:custGeom>
              <a:avLst/>
              <a:gdLst/>
              <a:ahLst/>
              <a:cxnLst/>
              <a:rect l="l" t="t" r="r" b="b"/>
              <a:pathLst>
                <a:path w="388" h="184" extrusionOk="0">
                  <a:moveTo>
                    <a:pt x="388" y="1"/>
                  </a:moveTo>
                  <a:lnTo>
                    <a:pt x="0" y="1"/>
                  </a:lnTo>
                  <a:lnTo>
                    <a:pt x="0" y="183"/>
                  </a:lnTo>
                  <a:lnTo>
                    <a:pt x="388"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55" name="Google Shape;54055;p23"/>
            <p:cNvSpPr/>
            <p:nvPr/>
          </p:nvSpPr>
          <p:spPr>
            <a:xfrm>
              <a:off x="5279002" y="537708"/>
              <a:ext cx="13920" cy="4276"/>
            </a:xfrm>
            <a:custGeom>
              <a:avLst/>
              <a:gdLst/>
              <a:ahLst/>
              <a:cxnLst/>
              <a:rect l="l" t="t" r="r" b="b"/>
              <a:pathLst>
                <a:path w="390" h="142" extrusionOk="0">
                  <a:moveTo>
                    <a:pt x="291" y="25"/>
                  </a:moveTo>
                  <a:cubicBezTo>
                    <a:pt x="238" y="0"/>
                    <a:pt x="1" y="69"/>
                    <a:pt x="100" y="116"/>
                  </a:cubicBezTo>
                  <a:cubicBezTo>
                    <a:pt x="152" y="141"/>
                    <a:pt x="390" y="72"/>
                    <a:pt x="29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56" name="Google Shape;54056;p23"/>
            <p:cNvSpPr/>
            <p:nvPr/>
          </p:nvSpPr>
          <p:spPr>
            <a:xfrm>
              <a:off x="4700580" y="527531"/>
              <a:ext cx="28161" cy="13700"/>
            </a:xfrm>
            <a:custGeom>
              <a:avLst/>
              <a:gdLst/>
              <a:ahLst/>
              <a:cxnLst/>
              <a:rect l="l" t="t" r="r" b="b"/>
              <a:pathLst>
                <a:path w="789" h="455" extrusionOk="0">
                  <a:moveTo>
                    <a:pt x="489" y="454"/>
                  </a:moveTo>
                  <a:cubicBezTo>
                    <a:pt x="754" y="338"/>
                    <a:pt x="788" y="9"/>
                    <a:pt x="297" y="0"/>
                  </a:cubicBezTo>
                  <a:cubicBezTo>
                    <a:pt x="35" y="115"/>
                    <a:pt x="1" y="444"/>
                    <a:pt x="489" y="4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57" name="Google Shape;54057;p23"/>
            <p:cNvSpPr/>
            <p:nvPr/>
          </p:nvSpPr>
          <p:spPr>
            <a:xfrm>
              <a:off x="7268215" y="526688"/>
              <a:ext cx="14063" cy="4366"/>
            </a:xfrm>
            <a:custGeom>
              <a:avLst/>
              <a:gdLst/>
              <a:ahLst/>
              <a:cxnLst/>
              <a:rect l="l" t="t" r="r" b="b"/>
              <a:pathLst>
                <a:path w="394" h="145" extrusionOk="0">
                  <a:moveTo>
                    <a:pt x="98" y="118"/>
                  </a:moveTo>
                  <a:cubicBezTo>
                    <a:pt x="152" y="144"/>
                    <a:pt x="393" y="74"/>
                    <a:pt x="293" y="28"/>
                  </a:cubicBezTo>
                  <a:cubicBezTo>
                    <a:pt x="238" y="1"/>
                    <a:pt x="0" y="70"/>
                    <a:pt x="98"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58" name="Google Shape;54058;p23"/>
            <p:cNvSpPr/>
            <p:nvPr/>
          </p:nvSpPr>
          <p:spPr>
            <a:xfrm>
              <a:off x="3417280" y="521992"/>
              <a:ext cx="34408" cy="9063"/>
            </a:xfrm>
            <a:custGeom>
              <a:avLst/>
              <a:gdLst/>
              <a:ahLst/>
              <a:cxnLst/>
              <a:rect l="l" t="t" r="r" b="b"/>
              <a:pathLst>
                <a:path w="964" h="301" extrusionOk="0">
                  <a:moveTo>
                    <a:pt x="192" y="274"/>
                  </a:moveTo>
                  <a:cubicBezTo>
                    <a:pt x="631" y="300"/>
                    <a:pt x="918" y="253"/>
                    <a:pt x="964" y="93"/>
                  </a:cubicBezTo>
                  <a:cubicBezTo>
                    <a:pt x="621" y="112"/>
                    <a:pt x="0" y="0"/>
                    <a:pt x="192"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59" name="Google Shape;54059;p23"/>
            <p:cNvSpPr/>
            <p:nvPr/>
          </p:nvSpPr>
          <p:spPr>
            <a:xfrm>
              <a:off x="2484473" y="526688"/>
              <a:ext cx="13991" cy="4366"/>
            </a:xfrm>
            <a:custGeom>
              <a:avLst/>
              <a:gdLst/>
              <a:ahLst/>
              <a:cxnLst/>
              <a:rect l="l" t="t" r="r" b="b"/>
              <a:pathLst>
                <a:path w="392" h="145" extrusionOk="0">
                  <a:moveTo>
                    <a:pt x="291" y="27"/>
                  </a:moveTo>
                  <a:cubicBezTo>
                    <a:pt x="238" y="1"/>
                    <a:pt x="0" y="70"/>
                    <a:pt x="98" y="117"/>
                  </a:cubicBezTo>
                  <a:cubicBezTo>
                    <a:pt x="153" y="144"/>
                    <a:pt x="392" y="74"/>
                    <a:pt x="291"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60" name="Google Shape;54060;p23"/>
            <p:cNvSpPr/>
            <p:nvPr/>
          </p:nvSpPr>
          <p:spPr>
            <a:xfrm>
              <a:off x="1868539" y="524370"/>
              <a:ext cx="6924" cy="6203"/>
            </a:xfrm>
            <a:custGeom>
              <a:avLst/>
              <a:gdLst/>
              <a:ahLst/>
              <a:cxnLst/>
              <a:rect l="l" t="t" r="r" b="b"/>
              <a:pathLst>
                <a:path w="194" h="206" extrusionOk="0">
                  <a:moveTo>
                    <a:pt x="3" y="104"/>
                  </a:moveTo>
                  <a:cubicBezTo>
                    <a:pt x="0" y="153"/>
                    <a:pt x="157" y="206"/>
                    <a:pt x="194" y="104"/>
                  </a:cubicBezTo>
                  <a:cubicBezTo>
                    <a:pt x="194" y="53"/>
                    <a:pt x="38" y="1"/>
                    <a:pt x="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61" name="Google Shape;54061;p23"/>
            <p:cNvSpPr/>
            <p:nvPr/>
          </p:nvSpPr>
          <p:spPr>
            <a:xfrm>
              <a:off x="6504231" y="523949"/>
              <a:ext cx="13956" cy="4336"/>
            </a:xfrm>
            <a:custGeom>
              <a:avLst/>
              <a:gdLst/>
              <a:ahLst/>
              <a:cxnLst/>
              <a:rect l="l" t="t" r="r" b="b"/>
              <a:pathLst>
                <a:path w="391" h="144" extrusionOk="0">
                  <a:moveTo>
                    <a:pt x="293" y="26"/>
                  </a:moveTo>
                  <a:cubicBezTo>
                    <a:pt x="239" y="0"/>
                    <a:pt x="0" y="70"/>
                    <a:pt x="101" y="118"/>
                  </a:cubicBezTo>
                  <a:cubicBezTo>
                    <a:pt x="153" y="144"/>
                    <a:pt x="391"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62" name="Google Shape;54062;p23"/>
            <p:cNvSpPr/>
            <p:nvPr/>
          </p:nvSpPr>
          <p:spPr>
            <a:xfrm>
              <a:off x="5921634" y="517656"/>
              <a:ext cx="8959" cy="11472"/>
            </a:xfrm>
            <a:custGeom>
              <a:avLst/>
              <a:gdLst/>
              <a:ahLst/>
              <a:cxnLst/>
              <a:rect l="l" t="t" r="r" b="b"/>
              <a:pathLst>
                <a:path w="251" h="381" extrusionOk="0">
                  <a:moveTo>
                    <a:pt x="222" y="235"/>
                  </a:moveTo>
                  <a:cubicBezTo>
                    <a:pt x="251" y="141"/>
                    <a:pt x="72" y="1"/>
                    <a:pt x="29" y="144"/>
                  </a:cubicBezTo>
                  <a:cubicBezTo>
                    <a:pt x="0" y="241"/>
                    <a:pt x="180" y="380"/>
                    <a:pt x="222" y="2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63" name="Google Shape;54063;p23"/>
            <p:cNvSpPr/>
            <p:nvPr/>
          </p:nvSpPr>
          <p:spPr>
            <a:xfrm>
              <a:off x="54644" y="521299"/>
              <a:ext cx="14134" cy="4246"/>
            </a:xfrm>
            <a:custGeom>
              <a:avLst/>
              <a:gdLst/>
              <a:ahLst/>
              <a:cxnLst/>
              <a:rect l="l" t="t" r="r" b="b"/>
              <a:pathLst>
                <a:path w="396" h="141" extrusionOk="0">
                  <a:moveTo>
                    <a:pt x="295" y="24"/>
                  </a:moveTo>
                  <a:cubicBezTo>
                    <a:pt x="242" y="1"/>
                    <a:pt x="1" y="69"/>
                    <a:pt x="103" y="116"/>
                  </a:cubicBezTo>
                  <a:cubicBezTo>
                    <a:pt x="157" y="141"/>
                    <a:pt x="395" y="73"/>
                    <a:pt x="295"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64" name="Google Shape;54064;p23"/>
            <p:cNvSpPr/>
            <p:nvPr/>
          </p:nvSpPr>
          <p:spPr>
            <a:xfrm>
              <a:off x="4532257" y="519282"/>
              <a:ext cx="13777" cy="2770"/>
            </a:xfrm>
            <a:custGeom>
              <a:avLst/>
              <a:gdLst/>
              <a:ahLst/>
              <a:cxnLst/>
              <a:rect l="l" t="t" r="r" b="b"/>
              <a:pathLst>
                <a:path w="386" h="92" extrusionOk="0">
                  <a:moveTo>
                    <a:pt x="386" y="0"/>
                  </a:moveTo>
                  <a:cubicBezTo>
                    <a:pt x="237" y="22"/>
                    <a:pt x="7" y="4"/>
                    <a:pt x="1" y="91"/>
                  </a:cubicBezTo>
                  <a:cubicBezTo>
                    <a:pt x="150" y="71"/>
                    <a:pt x="383" y="89"/>
                    <a:pt x="3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65" name="Google Shape;54065;p23"/>
            <p:cNvSpPr/>
            <p:nvPr/>
          </p:nvSpPr>
          <p:spPr>
            <a:xfrm>
              <a:off x="6700358" y="510731"/>
              <a:ext cx="6996" cy="6203"/>
            </a:xfrm>
            <a:custGeom>
              <a:avLst/>
              <a:gdLst/>
              <a:ahLst/>
              <a:cxnLst/>
              <a:rect l="l" t="t" r="r" b="b"/>
              <a:pathLst>
                <a:path w="196" h="206" extrusionOk="0">
                  <a:moveTo>
                    <a:pt x="195" y="104"/>
                  </a:moveTo>
                  <a:cubicBezTo>
                    <a:pt x="195" y="53"/>
                    <a:pt x="40" y="1"/>
                    <a:pt x="4" y="104"/>
                  </a:cubicBezTo>
                  <a:cubicBezTo>
                    <a:pt x="1" y="153"/>
                    <a:pt x="160" y="206"/>
                    <a:pt x="19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66" name="Google Shape;54066;p23"/>
            <p:cNvSpPr/>
            <p:nvPr/>
          </p:nvSpPr>
          <p:spPr>
            <a:xfrm>
              <a:off x="4645722" y="513110"/>
              <a:ext cx="13991" cy="4215"/>
            </a:xfrm>
            <a:custGeom>
              <a:avLst/>
              <a:gdLst/>
              <a:ahLst/>
              <a:cxnLst/>
              <a:rect l="l" t="t" r="r" b="b"/>
              <a:pathLst>
                <a:path w="392" h="140" extrusionOk="0">
                  <a:moveTo>
                    <a:pt x="294" y="25"/>
                  </a:moveTo>
                  <a:cubicBezTo>
                    <a:pt x="240" y="0"/>
                    <a:pt x="0" y="68"/>
                    <a:pt x="102" y="114"/>
                  </a:cubicBezTo>
                  <a:cubicBezTo>
                    <a:pt x="154" y="140"/>
                    <a:pt x="392"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67" name="Google Shape;54067;p23"/>
            <p:cNvSpPr/>
            <p:nvPr/>
          </p:nvSpPr>
          <p:spPr>
            <a:xfrm>
              <a:off x="2680707" y="508352"/>
              <a:ext cx="15027" cy="9244"/>
            </a:xfrm>
            <a:custGeom>
              <a:avLst/>
              <a:gdLst/>
              <a:ahLst/>
              <a:cxnLst/>
              <a:rect l="l" t="t" r="r" b="b"/>
              <a:pathLst>
                <a:path w="421" h="307" extrusionOk="0">
                  <a:moveTo>
                    <a:pt x="387" y="272"/>
                  </a:moveTo>
                  <a:cubicBezTo>
                    <a:pt x="355" y="165"/>
                    <a:pt x="420" y="14"/>
                    <a:pt x="192" y="0"/>
                  </a:cubicBezTo>
                  <a:cubicBezTo>
                    <a:pt x="183" y="55"/>
                    <a:pt x="165" y="107"/>
                    <a:pt x="0" y="92"/>
                  </a:cubicBezTo>
                  <a:cubicBezTo>
                    <a:pt x="24" y="202"/>
                    <a:pt x="59" y="307"/>
                    <a:pt x="387"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68" name="Google Shape;54068;p23"/>
            <p:cNvSpPr/>
            <p:nvPr/>
          </p:nvSpPr>
          <p:spPr>
            <a:xfrm>
              <a:off x="2611822" y="513832"/>
              <a:ext cx="13777" cy="2710"/>
            </a:xfrm>
            <a:custGeom>
              <a:avLst/>
              <a:gdLst/>
              <a:ahLst/>
              <a:cxnLst/>
              <a:rect l="l" t="t" r="r" b="b"/>
              <a:pathLst>
                <a:path w="386" h="90" extrusionOk="0">
                  <a:moveTo>
                    <a:pt x="386" y="1"/>
                  </a:moveTo>
                  <a:cubicBezTo>
                    <a:pt x="240" y="19"/>
                    <a:pt x="6" y="3"/>
                    <a:pt x="1" y="90"/>
                  </a:cubicBezTo>
                  <a:cubicBezTo>
                    <a:pt x="152" y="70"/>
                    <a:pt x="383" y="88"/>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69" name="Google Shape;54069;p23"/>
            <p:cNvSpPr/>
            <p:nvPr/>
          </p:nvSpPr>
          <p:spPr>
            <a:xfrm>
              <a:off x="2570598" y="502090"/>
              <a:ext cx="30517" cy="11713"/>
            </a:xfrm>
            <a:custGeom>
              <a:avLst/>
              <a:gdLst/>
              <a:ahLst/>
              <a:cxnLst/>
              <a:rect l="l" t="t" r="r" b="b"/>
              <a:pathLst>
                <a:path w="855" h="389" extrusionOk="0">
                  <a:moveTo>
                    <a:pt x="771" y="27"/>
                  </a:moveTo>
                  <a:cubicBezTo>
                    <a:pt x="333" y="1"/>
                    <a:pt x="48" y="48"/>
                    <a:pt x="1" y="208"/>
                  </a:cubicBezTo>
                  <a:cubicBezTo>
                    <a:pt x="275" y="229"/>
                    <a:pt x="326" y="358"/>
                    <a:pt x="579" y="388"/>
                  </a:cubicBezTo>
                  <a:cubicBezTo>
                    <a:pt x="639" y="268"/>
                    <a:pt x="854" y="217"/>
                    <a:pt x="771"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70" name="Google Shape;54070;p23"/>
            <p:cNvSpPr/>
            <p:nvPr/>
          </p:nvSpPr>
          <p:spPr>
            <a:xfrm>
              <a:off x="4074474" y="502120"/>
              <a:ext cx="13956" cy="4276"/>
            </a:xfrm>
            <a:custGeom>
              <a:avLst/>
              <a:gdLst/>
              <a:ahLst/>
              <a:cxnLst/>
              <a:rect l="l" t="t" r="r" b="b"/>
              <a:pathLst>
                <a:path w="391" h="142" extrusionOk="0">
                  <a:moveTo>
                    <a:pt x="98" y="116"/>
                  </a:moveTo>
                  <a:cubicBezTo>
                    <a:pt x="152" y="142"/>
                    <a:pt x="391" y="71"/>
                    <a:pt x="293" y="26"/>
                  </a:cubicBezTo>
                  <a:cubicBezTo>
                    <a:pt x="241" y="1"/>
                    <a:pt x="1" y="70"/>
                    <a:pt x="98"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71" name="Google Shape;54071;p23"/>
            <p:cNvSpPr/>
            <p:nvPr/>
          </p:nvSpPr>
          <p:spPr>
            <a:xfrm>
              <a:off x="7264896" y="496821"/>
              <a:ext cx="13777" cy="6835"/>
            </a:xfrm>
            <a:custGeom>
              <a:avLst/>
              <a:gdLst/>
              <a:ahLst/>
              <a:cxnLst/>
              <a:rect l="l" t="t" r="r" b="b"/>
              <a:pathLst>
                <a:path w="386" h="227" extrusionOk="0">
                  <a:moveTo>
                    <a:pt x="386" y="112"/>
                  </a:moveTo>
                  <a:cubicBezTo>
                    <a:pt x="344" y="1"/>
                    <a:pt x="172" y="57"/>
                    <a:pt x="1" y="112"/>
                  </a:cubicBezTo>
                  <a:cubicBezTo>
                    <a:pt x="2" y="203"/>
                    <a:pt x="340" y="227"/>
                    <a:pt x="386" y="11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72" name="Google Shape;54072;p23"/>
            <p:cNvSpPr/>
            <p:nvPr/>
          </p:nvSpPr>
          <p:spPr>
            <a:xfrm>
              <a:off x="5987913" y="496670"/>
              <a:ext cx="14063" cy="4276"/>
            </a:xfrm>
            <a:custGeom>
              <a:avLst/>
              <a:gdLst/>
              <a:ahLst/>
              <a:cxnLst/>
              <a:rect l="l" t="t" r="r" b="b"/>
              <a:pathLst>
                <a:path w="394" h="142" extrusionOk="0">
                  <a:moveTo>
                    <a:pt x="293" y="25"/>
                  </a:moveTo>
                  <a:cubicBezTo>
                    <a:pt x="238" y="0"/>
                    <a:pt x="1" y="70"/>
                    <a:pt x="101" y="117"/>
                  </a:cubicBezTo>
                  <a:cubicBezTo>
                    <a:pt x="153" y="141"/>
                    <a:pt x="394"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73" name="Google Shape;54073;p23"/>
            <p:cNvSpPr/>
            <p:nvPr/>
          </p:nvSpPr>
          <p:spPr>
            <a:xfrm>
              <a:off x="2952037" y="489203"/>
              <a:ext cx="26698" cy="12285"/>
            </a:xfrm>
            <a:custGeom>
              <a:avLst/>
              <a:gdLst/>
              <a:ahLst/>
              <a:cxnLst/>
              <a:rect l="l" t="t" r="r" b="b"/>
              <a:pathLst>
                <a:path w="748" h="408" extrusionOk="0">
                  <a:moveTo>
                    <a:pt x="691" y="365"/>
                  </a:moveTo>
                  <a:cubicBezTo>
                    <a:pt x="747" y="157"/>
                    <a:pt x="645" y="23"/>
                    <a:pt x="306" y="0"/>
                  </a:cubicBezTo>
                  <a:cubicBezTo>
                    <a:pt x="0" y="136"/>
                    <a:pt x="89" y="408"/>
                    <a:pt x="691"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74" name="Google Shape;54074;p23"/>
            <p:cNvSpPr/>
            <p:nvPr/>
          </p:nvSpPr>
          <p:spPr>
            <a:xfrm>
              <a:off x="2170992" y="483784"/>
              <a:ext cx="38584" cy="16410"/>
            </a:xfrm>
            <a:custGeom>
              <a:avLst/>
              <a:gdLst/>
              <a:ahLst/>
              <a:cxnLst/>
              <a:rect l="l" t="t" r="r" b="b"/>
              <a:pathLst>
                <a:path w="1081" h="545" extrusionOk="0">
                  <a:moveTo>
                    <a:pt x="589" y="545"/>
                  </a:moveTo>
                  <a:cubicBezTo>
                    <a:pt x="609" y="401"/>
                    <a:pt x="1080" y="473"/>
                    <a:pt x="973" y="271"/>
                  </a:cubicBezTo>
                  <a:cubicBezTo>
                    <a:pt x="625" y="193"/>
                    <a:pt x="445" y="37"/>
                    <a:pt x="11" y="0"/>
                  </a:cubicBezTo>
                  <a:cubicBezTo>
                    <a:pt x="1" y="276"/>
                    <a:pt x="186" y="461"/>
                    <a:pt x="589"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75" name="Google Shape;54075;p23"/>
            <p:cNvSpPr/>
            <p:nvPr/>
          </p:nvSpPr>
          <p:spPr>
            <a:xfrm>
              <a:off x="6862042" y="493930"/>
              <a:ext cx="14099" cy="4276"/>
            </a:xfrm>
            <a:custGeom>
              <a:avLst/>
              <a:gdLst/>
              <a:ahLst/>
              <a:cxnLst/>
              <a:rect l="l" t="t" r="r" b="b"/>
              <a:pathLst>
                <a:path w="395" h="142" extrusionOk="0">
                  <a:moveTo>
                    <a:pt x="293" y="25"/>
                  </a:moveTo>
                  <a:cubicBezTo>
                    <a:pt x="241" y="0"/>
                    <a:pt x="0" y="69"/>
                    <a:pt x="102" y="116"/>
                  </a:cubicBezTo>
                  <a:cubicBezTo>
                    <a:pt x="154" y="141"/>
                    <a:pt x="395"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76" name="Google Shape;54076;p23"/>
            <p:cNvSpPr/>
            <p:nvPr/>
          </p:nvSpPr>
          <p:spPr>
            <a:xfrm>
              <a:off x="8424524" y="491160"/>
              <a:ext cx="14063" cy="4276"/>
            </a:xfrm>
            <a:custGeom>
              <a:avLst/>
              <a:gdLst/>
              <a:ahLst/>
              <a:cxnLst/>
              <a:rect l="l" t="t" r="r" b="b"/>
              <a:pathLst>
                <a:path w="394" h="142" extrusionOk="0">
                  <a:moveTo>
                    <a:pt x="100" y="117"/>
                  </a:moveTo>
                  <a:cubicBezTo>
                    <a:pt x="153" y="142"/>
                    <a:pt x="393" y="73"/>
                    <a:pt x="292" y="26"/>
                  </a:cubicBezTo>
                  <a:cubicBezTo>
                    <a:pt x="239" y="1"/>
                    <a:pt x="1" y="70"/>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77" name="Google Shape;54077;p23"/>
            <p:cNvSpPr/>
            <p:nvPr/>
          </p:nvSpPr>
          <p:spPr>
            <a:xfrm>
              <a:off x="7395742" y="480502"/>
              <a:ext cx="28661" cy="14182"/>
            </a:xfrm>
            <a:custGeom>
              <a:avLst/>
              <a:gdLst/>
              <a:ahLst/>
              <a:cxnLst/>
              <a:rect l="l" t="t" r="r" b="b"/>
              <a:pathLst>
                <a:path w="803" h="471" extrusionOk="0">
                  <a:moveTo>
                    <a:pt x="189" y="471"/>
                  </a:moveTo>
                  <a:lnTo>
                    <a:pt x="578" y="471"/>
                  </a:lnTo>
                  <a:cubicBezTo>
                    <a:pt x="474" y="339"/>
                    <a:pt x="803" y="1"/>
                    <a:pt x="384" y="17"/>
                  </a:cubicBezTo>
                  <a:cubicBezTo>
                    <a:pt x="525" y="263"/>
                    <a:pt x="3" y="199"/>
                    <a:pt x="0" y="380"/>
                  </a:cubicBezTo>
                  <a:cubicBezTo>
                    <a:pt x="116" y="386"/>
                    <a:pt x="227" y="393"/>
                    <a:pt x="189" y="4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78" name="Google Shape;54078;p23"/>
            <p:cNvSpPr/>
            <p:nvPr/>
          </p:nvSpPr>
          <p:spPr>
            <a:xfrm>
              <a:off x="5026803" y="484868"/>
              <a:ext cx="8959" cy="11442"/>
            </a:xfrm>
            <a:custGeom>
              <a:avLst/>
              <a:gdLst/>
              <a:ahLst/>
              <a:cxnLst/>
              <a:rect l="l" t="t" r="r" b="b"/>
              <a:pathLst>
                <a:path w="251" h="380" extrusionOk="0">
                  <a:moveTo>
                    <a:pt x="224" y="235"/>
                  </a:moveTo>
                  <a:cubicBezTo>
                    <a:pt x="250" y="141"/>
                    <a:pt x="74" y="1"/>
                    <a:pt x="28" y="144"/>
                  </a:cubicBezTo>
                  <a:cubicBezTo>
                    <a:pt x="1" y="240"/>
                    <a:pt x="178" y="379"/>
                    <a:pt x="224" y="2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79" name="Google Shape;54079;p23"/>
            <p:cNvSpPr/>
            <p:nvPr/>
          </p:nvSpPr>
          <p:spPr>
            <a:xfrm>
              <a:off x="2388141" y="485771"/>
              <a:ext cx="13884" cy="4246"/>
            </a:xfrm>
            <a:custGeom>
              <a:avLst/>
              <a:gdLst/>
              <a:ahLst/>
              <a:cxnLst/>
              <a:rect l="l" t="t" r="r" b="b"/>
              <a:pathLst>
                <a:path w="389" h="141" extrusionOk="0">
                  <a:moveTo>
                    <a:pt x="291" y="26"/>
                  </a:moveTo>
                  <a:cubicBezTo>
                    <a:pt x="237" y="1"/>
                    <a:pt x="1" y="69"/>
                    <a:pt x="100" y="117"/>
                  </a:cubicBezTo>
                  <a:cubicBezTo>
                    <a:pt x="151" y="141"/>
                    <a:pt x="389" y="71"/>
                    <a:pt x="29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80" name="Google Shape;54080;p23"/>
            <p:cNvSpPr/>
            <p:nvPr/>
          </p:nvSpPr>
          <p:spPr>
            <a:xfrm>
              <a:off x="2116312" y="483784"/>
              <a:ext cx="13813" cy="5540"/>
            </a:xfrm>
            <a:custGeom>
              <a:avLst/>
              <a:gdLst/>
              <a:ahLst/>
              <a:cxnLst/>
              <a:rect l="l" t="t" r="r" b="b"/>
              <a:pathLst>
                <a:path w="387" h="184" extrusionOk="0">
                  <a:moveTo>
                    <a:pt x="387" y="0"/>
                  </a:moveTo>
                  <a:lnTo>
                    <a:pt x="0" y="0"/>
                  </a:lnTo>
                  <a:lnTo>
                    <a:pt x="0" y="183"/>
                  </a:lnTo>
                  <a:lnTo>
                    <a:pt x="387"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81" name="Google Shape;54081;p23"/>
            <p:cNvSpPr/>
            <p:nvPr/>
          </p:nvSpPr>
          <p:spPr>
            <a:xfrm>
              <a:off x="6266809" y="475173"/>
              <a:ext cx="6960" cy="6203"/>
            </a:xfrm>
            <a:custGeom>
              <a:avLst/>
              <a:gdLst/>
              <a:ahLst/>
              <a:cxnLst/>
              <a:rect l="l" t="t" r="r" b="b"/>
              <a:pathLst>
                <a:path w="195" h="206" extrusionOk="0">
                  <a:moveTo>
                    <a:pt x="194" y="104"/>
                  </a:moveTo>
                  <a:cubicBezTo>
                    <a:pt x="195" y="53"/>
                    <a:pt x="37" y="0"/>
                    <a:pt x="2" y="104"/>
                  </a:cubicBezTo>
                  <a:cubicBezTo>
                    <a:pt x="0" y="153"/>
                    <a:pt x="156" y="205"/>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82" name="Google Shape;54082;p23"/>
            <p:cNvSpPr/>
            <p:nvPr/>
          </p:nvSpPr>
          <p:spPr>
            <a:xfrm>
              <a:off x="3268659" y="463611"/>
              <a:ext cx="52254" cy="22763"/>
            </a:xfrm>
            <a:custGeom>
              <a:avLst/>
              <a:gdLst/>
              <a:ahLst/>
              <a:cxnLst/>
              <a:rect l="l" t="t" r="r" b="b"/>
              <a:pathLst>
                <a:path w="1464" h="756" extrusionOk="0">
                  <a:moveTo>
                    <a:pt x="1464" y="397"/>
                  </a:moveTo>
                  <a:cubicBezTo>
                    <a:pt x="1346" y="272"/>
                    <a:pt x="721" y="384"/>
                    <a:pt x="692" y="215"/>
                  </a:cubicBezTo>
                  <a:cubicBezTo>
                    <a:pt x="670" y="105"/>
                    <a:pt x="636" y="1"/>
                    <a:pt x="306" y="33"/>
                  </a:cubicBezTo>
                  <a:cubicBezTo>
                    <a:pt x="0" y="476"/>
                    <a:pt x="1244" y="755"/>
                    <a:pt x="1464" y="3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83" name="Google Shape;54083;p23"/>
            <p:cNvSpPr/>
            <p:nvPr/>
          </p:nvSpPr>
          <p:spPr>
            <a:xfrm>
              <a:off x="7825722" y="472072"/>
              <a:ext cx="13991" cy="4276"/>
            </a:xfrm>
            <a:custGeom>
              <a:avLst/>
              <a:gdLst/>
              <a:ahLst/>
              <a:cxnLst/>
              <a:rect l="l" t="t" r="r" b="b"/>
              <a:pathLst>
                <a:path w="392" h="142" extrusionOk="0">
                  <a:moveTo>
                    <a:pt x="294" y="25"/>
                  </a:moveTo>
                  <a:cubicBezTo>
                    <a:pt x="240" y="0"/>
                    <a:pt x="0" y="68"/>
                    <a:pt x="99" y="115"/>
                  </a:cubicBezTo>
                  <a:cubicBezTo>
                    <a:pt x="154" y="141"/>
                    <a:pt x="392"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84" name="Google Shape;54084;p23"/>
            <p:cNvSpPr/>
            <p:nvPr/>
          </p:nvSpPr>
          <p:spPr>
            <a:xfrm>
              <a:off x="3334617" y="470054"/>
              <a:ext cx="13777" cy="5540"/>
            </a:xfrm>
            <a:custGeom>
              <a:avLst/>
              <a:gdLst/>
              <a:ahLst/>
              <a:cxnLst/>
              <a:rect l="l" t="t" r="r" b="b"/>
              <a:pathLst>
                <a:path w="386" h="184" extrusionOk="0">
                  <a:moveTo>
                    <a:pt x="1" y="183"/>
                  </a:moveTo>
                  <a:lnTo>
                    <a:pt x="386" y="183"/>
                  </a:lnTo>
                  <a:lnTo>
                    <a:pt x="386" y="1"/>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85" name="Google Shape;54085;p23"/>
            <p:cNvSpPr/>
            <p:nvPr/>
          </p:nvSpPr>
          <p:spPr>
            <a:xfrm>
              <a:off x="1896129" y="472824"/>
              <a:ext cx="13670" cy="2740"/>
            </a:xfrm>
            <a:custGeom>
              <a:avLst/>
              <a:gdLst/>
              <a:ahLst/>
              <a:cxnLst/>
              <a:rect l="l" t="t" r="r" b="b"/>
              <a:pathLst>
                <a:path w="383" h="91" extrusionOk="0">
                  <a:moveTo>
                    <a:pt x="383" y="0"/>
                  </a:moveTo>
                  <a:cubicBezTo>
                    <a:pt x="235" y="20"/>
                    <a:pt x="4" y="3"/>
                    <a:pt x="0" y="90"/>
                  </a:cubicBezTo>
                  <a:cubicBezTo>
                    <a:pt x="148" y="72"/>
                    <a:pt x="379" y="88"/>
                    <a:pt x="3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86" name="Google Shape;54086;p23"/>
            <p:cNvSpPr/>
            <p:nvPr/>
          </p:nvSpPr>
          <p:spPr>
            <a:xfrm>
              <a:off x="6467041" y="459125"/>
              <a:ext cx="29018" cy="10960"/>
            </a:xfrm>
            <a:custGeom>
              <a:avLst/>
              <a:gdLst/>
              <a:ahLst/>
              <a:cxnLst/>
              <a:rect l="l" t="t" r="r" b="b"/>
              <a:pathLst>
                <a:path w="813" h="364" extrusionOk="0">
                  <a:moveTo>
                    <a:pt x="562" y="364"/>
                  </a:moveTo>
                  <a:cubicBezTo>
                    <a:pt x="813" y="245"/>
                    <a:pt x="681" y="90"/>
                    <a:pt x="370" y="1"/>
                  </a:cubicBezTo>
                  <a:cubicBezTo>
                    <a:pt x="344" y="228"/>
                    <a:pt x="1" y="285"/>
                    <a:pt x="562" y="36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87" name="Google Shape;54087;p23"/>
            <p:cNvSpPr/>
            <p:nvPr/>
          </p:nvSpPr>
          <p:spPr>
            <a:xfrm>
              <a:off x="130454" y="466592"/>
              <a:ext cx="14027" cy="4276"/>
            </a:xfrm>
            <a:custGeom>
              <a:avLst/>
              <a:gdLst/>
              <a:ahLst/>
              <a:cxnLst/>
              <a:rect l="l" t="t" r="r" b="b"/>
              <a:pathLst>
                <a:path w="393" h="142" extrusionOk="0">
                  <a:moveTo>
                    <a:pt x="293" y="26"/>
                  </a:moveTo>
                  <a:cubicBezTo>
                    <a:pt x="241" y="1"/>
                    <a:pt x="1" y="70"/>
                    <a:pt x="99" y="116"/>
                  </a:cubicBezTo>
                  <a:cubicBezTo>
                    <a:pt x="152" y="142"/>
                    <a:pt x="392" y="71"/>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88" name="Google Shape;54088;p23"/>
            <p:cNvSpPr/>
            <p:nvPr/>
          </p:nvSpPr>
          <p:spPr>
            <a:xfrm>
              <a:off x="8390081" y="463852"/>
              <a:ext cx="14063" cy="4276"/>
            </a:xfrm>
            <a:custGeom>
              <a:avLst/>
              <a:gdLst/>
              <a:ahLst/>
              <a:cxnLst/>
              <a:rect l="l" t="t" r="r" b="b"/>
              <a:pathLst>
                <a:path w="394" h="142" extrusionOk="0">
                  <a:moveTo>
                    <a:pt x="295" y="25"/>
                  </a:moveTo>
                  <a:cubicBezTo>
                    <a:pt x="238" y="0"/>
                    <a:pt x="1" y="70"/>
                    <a:pt x="101" y="117"/>
                  </a:cubicBezTo>
                  <a:cubicBezTo>
                    <a:pt x="154" y="141"/>
                    <a:pt x="394"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89" name="Google Shape;54089;p23"/>
            <p:cNvSpPr/>
            <p:nvPr/>
          </p:nvSpPr>
          <p:spPr>
            <a:xfrm>
              <a:off x="4552923" y="464605"/>
              <a:ext cx="13813" cy="2770"/>
            </a:xfrm>
            <a:custGeom>
              <a:avLst/>
              <a:gdLst/>
              <a:ahLst/>
              <a:cxnLst/>
              <a:rect l="l" t="t" r="r" b="b"/>
              <a:pathLst>
                <a:path w="387" h="92" extrusionOk="0">
                  <a:moveTo>
                    <a:pt x="386" y="0"/>
                  </a:moveTo>
                  <a:cubicBezTo>
                    <a:pt x="236" y="20"/>
                    <a:pt x="7" y="4"/>
                    <a:pt x="0" y="92"/>
                  </a:cubicBezTo>
                  <a:cubicBezTo>
                    <a:pt x="151" y="72"/>
                    <a:pt x="383" y="90"/>
                    <a:pt x="3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90" name="Google Shape;54090;p23"/>
            <p:cNvSpPr/>
            <p:nvPr/>
          </p:nvSpPr>
          <p:spPr>
            <a:xfrm>
              <a:off x="8655200" y="458463"/>
              <a:ext cx="13849" cy="7377"/>
            </a:xfrm>
            <a:custGeom>
              <a:avLst/>
              <a:gdLst/>
              <a:ahLst/>
              <a:cxnLst/>
              <a:rect l="l" t="t" r="r" b="b"/>
              <a:pathLst>
                <a:path w="388" h="245" extrusionOk="0">
                  <a:moveTo>
                    <a:pt x="388" y="114"/>
                  </a:moveTo>
                  <a:cubicBezTo>
                    <a:pt x="384" y="23"/>
                    <a:pt x="49" y="1"/>
                    <a:pt x="0" y="114"/>
                  </a:cubicBezTo>
                  <a:cubicBezTo>
                    <a:pt x="217" y="105"/>
                    <a:pt x="303" y="245"/>
                    <a:pt x="388"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91" name="Google Shape;54091;p23"/>
            <p:cNvSpPr/>
            <p:nvPr/>
          </p:nvSpPr>
          <p:spPr>
            <a:xfrm>
              <a:off x="8928636" y="450966"/>
              <a:ext cx="25556" cy="10960"/>
            </a:xfrm>
            <a:custGeom>
              <a:avLst/>
              <a:gdLst/>
              <a:ahLst/>
              <a:cxnLst/>
              <a:rect l="l" t="t" r="r" b="b"/>
              <a:pathLst>
                <a:path w="716" h="364" extrusionOk="0">
                  <a:moveTo>
                    <a:pt x="440" y="363"/>
                  </a:moveTo>
                  <a:cubicBezTo>
                    <a:pt x="500" y="242"/>
                    <a:pt x="716" y="191"/>
                    <a:pt x="635" y="0"/>
                  </a:cubicBezTo>
                  <a:lnTo>
                    <a:pt x="56" y="0"/>
                  </a:lnTo>
                  <a:cubicBezTo>
                    <a:pt x="0" y="207"/>
                    <a:pt x="102" y="341"/>
                    <a:pt x="440" y="36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92" name="Google Shape;54092;p23"/>
            <p:cNvSpPr/>
            <p:nvPr/>
          </p:nvSpPr>
          <p:spPr>
            <a:xfrm>
              <a:off x="6300966" y="452923"/>
              <a:ext cx="20987" cy="9003"/>
            </a:xfrm>
            <a:custGeom>
              <a:avLst/>
              <a:gdLst/>
              <a:ahLst/>
              <a:cxnLst/>
              <a:rect l="l" t="t" r="r" b="b"/>
              <a:pathLst>
                <a:path w="588" h="299" extrusionOk="0">
                  <a:moveTo>
                    <a:pt x="393" y="298"/>
                  </a:moveTo>
                  <a:cubicBezTo>
                    <a:pt x="393" y="207"/>
                    <a:pt x="550" y="191"/>
                    <a:pt x="588" y="115"/>
                  </a:cubicBezTo>
                  <a:cubicBezTo>
                    <a:pt x="338" y="112"/>
                    <a:pt x="320" y="1"/>
                    <a:pt x="9" y="27"/>
                  </a:cubicBezTo>
                  <a:cubicBezTo>
                    <a:pt x="0" y="183"/>
                    <a:pt x="154" y="258"/>
                    <a:pt x="393" y="29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93" name="Google Shape;54093;p23"/>
            <p:cNvSpPr/>
            <p:nvPr/>
          </p:nvSpPr>
          <p:spPr>
            <a:xfrm>
              <a:off x="8624220" y="455662"/>
              <a:ext cx="14063" cy="4246"/>
            </a:xfrm>
            <a:custGeom>
              <a:avLst/>
              <a:gdLst/>
              <a:ahLst/>
              <a:cxnLst/>
              <a:rect l="l" t="t" r="r" b="b"/>
              <a:pathLst>
                <a:path w="394" h="141" extrusionOk="0">
                  <a:moveTo>
                    <a:pt x="98" y="116"/>
                  </a:moveTo>
                  <a:cubicBezTo>
                    <a:pt x="153" y="141"/>
                    <a:pt x="393" y="73"/>
                    <a:pt x="293" y="24"/>
                  </a:cubicBezTo>
                  <a:cubicBezTo>
                    <a:pt x="238" y="1"/>
                    <a:pt x="0" y="69"/>
                    <a:pt x="98"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94" name="Google Shape;54094;p23"/>
            <p:cNvSpPr/>
            <p:nvPr/>
          </p:nvSpPr>
          <p:spPr>
            <a:xfrm>
              <a:off x="5011670" y="447262"/>
              <a:ext cx="39797" cy="15808"/>
            </a:xfrm>
            <a:custGeom>
              <a:avLst/>
              <a:gdLst/>
              <a:ahLst/>
              <a:cxnLst/>
              <a:rect l="l" t="t" r="r" b="b"/>
              <a:pathLst>
                <a:path w="1115" h="525" extrusionOk="0">
                  <a:moveTo>
                    <a:pt x="648" y="303"/>
                  </a:moveTo>
                  <a:cubicBezTo>
                    <a:pt x="1114" y="1"/>
                    <a:pt x="1" y="524"/>
                    <a:pt x="648" y="3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95" name="Google Shape;54095;p23"/>
            <p:cNvSpPr/>
            <p:nvPr/>
          </p:nvSpPr>
          <p:spPr>
            <a:xfrm>
              <a:off x="2798205" y="444522"/>
              <a:ext cx="36264" cy="19060"/>
            </a:xfrm>
            <a:custGeom>
              <a:avLst/>
              <a:gdLst/>
              <a:ahLst/>
              <a:cxnLst/>
              <a:rect l="l" t="t" r="r" b="b"/>
              <a:pathLst>
                <a:path w="1016" h="633" extrusionOk="0">
                  <a:moveTo>
                    <a:pt x="757" y="486"/>
                  </a:moveTo>
                  <a:cubicBezTo>
                    <a:pt x="920" y="380"/>
                    <a:pt x="1016" y="242"/>
                    <a:pt x="952" y="33"/>
                  </a:cubicBezTo>
                  <a:cubicBezTo>
                    <a:pt x="661" y="47"/>
                    <a:pt x="242" y="0"/>
                    <a:pt x="178" y="124"/>
                  </a:cubicBezTo>
                  <a:cubicBezTo>
                    <a:pt x="692" y="94"/>
                    <a:pt x="0" y="632"/>
                    <a:pt x="757" y="48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96" name="Google Shape;54096;p23"/>
            <p:cNvSpPr/>
            <p:nvPr/>
          </p:nvSpPr>
          <p:spPr>
            <a:xfrm>
              <a:off x="3948624" y="440006"/>
              <a:ext cx="37870" cy="18759"/>
            </a:xfrm>
            <a:custGeom>
              <a:avLst/>
              <a:gdLst/>
              <a:ahLst/>
              <a:cxnLst/>
              <a:rect l="l" t="t" r="r" b="b"/>
              <a:pathLst>
                <a:path w="1061" h="623" extrusionOk="0">
                  <a:moveTo>
                    <a:pt x="732" y="544"/>
                  </a:moveTo>
                  <a:cubicBezTo>
                    <a:pt x="1061" y="392"/>
                    <a:pt x="618" y="137"/>
                    <a:pt x="345" y="0"/>
                  </a:cubicBezTo>
                  <a:cubicBezTo>
                    <a:pt x="49" y="139"/>
                    <a:pt x="1" y="623"/>
                    <a:pt x="732" y="54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97" name="Google Shape;54097;p23"/>
            <p:cNvSpPr/>
            <p:nvPr/>
          </p:nvSpPr>
          <p:spPr>
            <a:xfrm>
              <a:off x="2838965" y="447864"/>
              <a:ext cx="7067" cy="6203"/>
            </a:xfrm>
            <a:custGeom>
              <a:avLst/>
              <a:gdLst/>
              <a:ahLst/>
              <a:cxnLst/>
              <a:rect l="l" t="t" r="r" b="b"/>
              <a:pathLst>
                <a:path w="198" h="206" extrusionOk="0">
                  <a:moveTo>
                    <a:pt x="2" y="103"/>
                  </a:moveTo>
                  <a:cubicBezTo>
                    <a:pt x="0" y="153"/>
                    <a:pt x="158" y="205"/>
                    <a:pt x="196" y="103"/>
                  </a:cubicBezTo>
                  <a:cubicBezTo>
                    <a:pt x="197" y="52"/>
                    <a:pt x="40" y="0"/>
                    <a:pt x="2"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98" name="Google Shape;54098;p23"/>
            <p:cNvSpPr/>
            <p:nvPr/>
          </p:nvSpPr>
          <p:spPr>
            <a:xfrm>
              <a:off x="387114" y="437236"/>
              <a:ext cx="56680" cy="22613"/>
            </a:xfrm>
            <a:custGeom>
              <a:avLst/>
              <a:gdLst/>
              <a:ahLst/>
              <a:cxnLst/>
              <a:rect l="l" t="t" r="r" b="b"/>
              <a:pathLst>
                <a:path w="1588" h="751" extrusionOk="0">
                  <a:moveTo>
                    <a:pt x="1588" y="365"/>
                  </a:moveTo>
                  <a:cubicBezTo>
                    <a:pt x="1046" y="347"/>
                    <a:pt x="1059" y="67"/>
                    <a:pt x="622" y="1"/>
                  </a:cubicBezTo>
                  <a:cubicBezTo>
                    <a:pt x="861" y="294"/>
                    <a:pt x="1" y="69"/>
                    <a:pt x="237" y="365"/>
                  </a:cubicBezTo>
                  <a:cubicBezTo>
                    <a:pt x="960" y="280"/>
                    <a:pt x="1341" y="750"/>
                    <a:pt x="1588"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99" name="Google Shape;54099;p23"/>
            <p:cNvSpPr/>
            <p:nvPr/>
          </p:nvSpPr>
          <p:spPr>
            <a:xfrm>
              <a:off x="3331084" y="447473"/>
              <a:ext cx="14027" cy="4306"/>
            </a:xfrm>
            <a:custGeom>
              <a:avLst/>
              <a:gdLst/>
              <a:ahLst/>
              <a:cxnLst/>
              <a:rect l="l" t="t" r="r" b="b"/>
              <a:pathLst>
                <a:path w="393" h="143" extrusionOk="0">
                  <a:moveTo>
                    <a:pt x="296" y="25"/>
                  </a:moveTo>
                  <a:cubicBezTo>
                    <a:pt x="238" y="0"/>
                    <a:pt x="1" y="67"/>
                    <a:pt x="100" y="116"/>
                  </a:cubicBezTo>
                  <a:cubicBezTo>
                    <a:pt x="153" y="142"/>
                    <a:pt x="392" y="72"/>
                    <a:pt x="296"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00" name="Google Shape;54100;p23"/>
            <p:cNvSpPr/>
            <p:nvPr/>
          </p:nvSpPr>
          <p:spPr>
            <a:xfrm>
              <a:off x="2150790" y="444884"/>
              <a:ext cx="13706" cy="6775"/>
            </a:xfrm>
            <a:custGeom>
              <a:avLst/>
              <a:gdLst/>
              <a:ahLst/>
              <a:cxnLst/>
              <a:rect l="l" t="t" r="r" b="b"/>
              <a:pathLst>
                <a:path w="384" h="225" extrusionOk="0">
                  <a:moveTo>
                    <a:pt x="384" y="111"/>
                  </a:moveTo>
                  <a:cubicBezTo>
                    <a:pt x="345" y="0"/>
                    <a:pt x="171" y="55"/>
                    <a:pt x="0" y="111"/>
                  </a:cubicBezTo>
                  <a:cubicBezTo>
                    <a:pt x="2" y="202"/>
                    <a:pt x="338" y="225"/>
                    <a:pt x="384" y="1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01" name="Google Shape;54101;p23"/>
            <p:cNvSpPr/>
            <p:nvPr/>
          </p:nvSpPr>
          <p:spPr>
            <a:xfrm>
              <a:off x="3035091" y="441993"/>
              <a:ext cx="14027" cy="4276"/>
            </a:xfrm>
            <a:custGeom>
              <a:avLst/>
              <a:gdLst/>
              <a:ahLst/>
              <a:cxnLst/>
              <a:rect l="l" t="t" r="r" b="b"/>
              <a:pathLst>
                <a:path w="393" h="142" extrusionOk="0">
                  <a:moveTo>
                    <a:pt x="295" y="26"/>
                  </a:moveTo>
                  <a:cubicBezTo>
                    <a:pt x="241" y="1"/>
                    <a:pt x="1" y="70"/>
                    <a:pt x="100" y="117"/>
                  </a:cubicBezTo>
                  <a:cubicBezTo>
                    <a:pt x="155" y="142"/>
                    <a:pt x="392"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02" name="Google Shape;54102;p23"/>
            <p:cNvSpPr/>
            <p:nvPr/>
          </p:nvSpPr>
          <p:spPr>
            <a:xfrm>
              <a:off x="5681677" y="439554"/>
              <a:ext cx="20773" cy="3643"/>
            </a:xfrm>
            <a:custGeom>
              <a:avLst/>
              <a:gdLst/>
              <a:ahLst/>
              <a:cxnLst/>
              <a:rect l="l" t="t" r="r" b="b"/>
              <a:pathLst>
                <a:path w="582" h="121" extrusionOk="0">
                  <a:moveTo>
                    <a:pt x="582" y="15"/>
                  </a:moveTo>
                  <a:cubicBezTo>
                    <a:pt x="356" y="28"/>
                    <a:pt x="36" y="1"/>
                    <a:pt x="1" y="107"/>
                  </a:cubicBezTo>
                  <a:cubicBezTo>
                    <a:pt x="228" y="92"/>
                    <a:pt x="552" y="121"/>
                    <a:pt x="582" y="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03" name="Google Shape;54103;p23"/>
            <p:cNvSpPr/>
            <p:nvPr/>
          </p:nvSpPr>
          <p:spPr>
            <a:xfrm>
              <a:off x="2949146" y="437296"/>
              <a:ext cx="13813" cy="2740"/>
            </a:xfrm>
            <a:custGeom>
              <a:avLst/>
              <a:gdLst/>
              <a:ahLst/>
              <a:cxnLst/>
              <a:rect l="l" t="t" r="r" b="b"/>
              <a:pathLst>
                <a:path w="387" h="91" extrusionOk="0">
                  <a:moveTo>
                    <a:pt x="387" y="0"/>
                  </a:moveTo>
                  <a:cubicBezTo>
                    <a:pt x="239" y="20"/>
                    <a:pt x="7" y="1"/>
                    <a:pt x="0" y="90"/>
                  </a:cubicBezTo>
                  <a:cubicBezTo>
                    <a:pt x="149" y="71"/>
                    <a:pt x="383" y="89"/>
                    <a:pt x="3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04" name="Google Shape;54104;p23"/>
            <p:cNvSpPr/>
            <p:nvPr/>
          </p:nvSpPr>
          <p:spPr>
            <a:xfrm>
              <a:off x="8936595" y="426277"/>
              <a:ext cx="14670" cy="9575"/>
            </a:xfrm>
            <a:custGeom>
              <a:avLst/>
              <a:gdLst/>
              <a:ahLst/>
              <a:cxnLst/>
              <a:rect l="l" t="t" r="r" b="b"/>
              <a:pathLst>
                <a:path w="411" h="318" extrusionOk="0">
                  <a:moveTo>
                    <a:pt x="410" y="275"/>
                  </a:moveTo>
                  <a:lnTo>
                    <a:pt x="410" y="92"/>
                  </a:lnTo>
                  <a:cubicBezTo>
                    <a:pt x="216" y="92"/>
                    <a:pt x="179" y="19"/>
                    <a:pt x="23" y="1"/>
                  </a:cubicBezTo>
                  <a:cubicBezTo>
                    <a:pt x="42" y="145"/>
                    <a:pt x="1" y="318"/>
                    <a:pt x="410" y="27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05" name="Google Shape;54105;p23"/>
            <p:cNvSpPr/>
            <p:nvPr/>
          </p:nvSpPr>
          <p:spPr>
            <a:xfrm>
              <a:off x="5561146" y="431004"/>
              <a:ext cx="14063" cy="4336"/>
            </a:xfrm>
            <a:custGeom>
              <a:avLst/>
              <a:gdLst/>
              <a:ahLst/>
              <a:cxnLst/>
              <a:rect l="l" t="t" r="r" b="b"/>
              <a:pathLst>
                <a:path w="394" h="144" extrusionOk="0">
                  <a:moveTo>
                    <a:pt x="295" y="26"/>
                  </a:moveTo>
                  <a:cubicBezTo>
                    <a:pt x="241" y="0"/>
                    <a:pt x="1" y="71"/>
                    <a:pt x="101" y="118"/>
                  </a:cubicBezTo>
                  <a:cubicBezTo>
                    <a:pt x="156" y="144"/>
                    <a:pt x="394"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06" name="Google Shape;54106;p23"/>
            <p:cNvSpPr/>
            <p:nvPr/>
          </p:nvSpPr>
          <p:spPr>
            <a:xfrm>
              <a:off x="2160392" y="426307"/>
              <a:ext cx="29518" cy="9876"/>
            </a:xfrm>
            <a:custGeom>
              <a:avLst/>
              <a:gdLst/>
              <a:ahLst/>
              <a:cxnLst/>
              <a:rect l="l" t="t" r="r" b="b"/>
              <a:pathLst>
                <a:path w="827" h="328" extrusionOk="0">
                  <a:moveTo>
                    <a:pt x="693" y="274"/>
                  </a:moveTo>
                  <a:cubicBezTo>
                    <a:pt x="826" y="31"/>
                    <a:pt x="294" y="99"/>
                    <a:pt x="115" y="1"/>
                  </a:cubicBezTo>
                  <a:cubicBezTo>
                    <a:pt x="0" y="238"/>
                    <a:pt x="193" y="327"/>
                    <a:pt x="693"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07" name="Google Shape;54107;p23"/>
            <p:cNvSpPr/>
            <p:nvPr/>
          </p:nvSpPr>
          <p:spPr>
            <a:xfrm>
              <a:off x="8620758" y="423657"/>
              <a:ext cx="34515" cy="8943"/>
            </a:xfrm>
            <a:custGeom>
              <a:avLst/>
              <a:gdLst/>
              <a:ahLst/>
              <a:cxnLst/>
              <a:rect l="l" t="t" r="r" b="b"/>
              <a:pathLst>
                <a:path w="967" h="297" extrusionOk="0">
                  <a:moveTo>
                    <a:pt x="195" y="270"/>
                  </a:moveTo>
                  <a:cubicBezTo>
                    <a:pt x="635" y="296"/>
                    <a:pt x="921" y="249"/>
                    <a:pt x="967" y="88"/>
                  </a:cubicBezTo>
                  <a:cubicBezTo>
                    <a:pt x="627" y="108"/>
                    <a:pt x="1" y="0"/>
                    <a:pt x="195" y="27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08" name="Google Shape;54108;p23"/>
            <p:cNvSpPr/>
            <p:nvPr/>
          </p:nvSpPr>
          <p:spPr>
            <a:xfrm>
              <a:off x="2713151" y="420827"/>
              <a:ext cx="17739" cy="10990"/>
            </a:xfrm>
            <a:custGeom>
              <a:avLst/>
              <a:gdLst/>
              <a:ahLst/>
              <a:cxnLst/>
              <a:rect l="l" t="t" r="r" b="b"/>
              <a:pathLst>
                <a:path w="497" h="365" extrusionOk="0">
                  <a:moveTo>
                    <a:pt x="443" y="364"/>
                  </a:moveTo>
                  <a:cubicBezTo>
                    <a:pt x="497" y="157"/>
                    <a:pt x="394" y="24"/>
                    <a:pt x="57" y="0"/>
                  </a:cubicBezTo>
                  <a:cubicBezTo>
                    <a:pt x="1" y="208"/>
                    <a:pt x="104" y="343"/>
                    <a:pt x="443" y="36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09" name="Google Shape;54109;p23"/>
            <p:cNvSpPr/>
            <p:nvPr/>
          </p:nvSpPr>
          <p:spPr>
            <a:xfrm>
              <a:off x="7054814" y="425614"/>
              <a:ext cx="14027" cy="4246"/>
            </a:xfrm>
            <a:custGeom>
              <a:avLst/>
              <a:gdLst/>
              <a:ahLst/>
              <a:cxnLst/>
              <a:rect l="l" t="t" r="r" b="b"/>
              <a:pathLst>
                <a:path w="393" h="141" extrusionOk="0">
                  <a:moveTo>
                    <a:pt x="99" y="114"/>
                  </a:moveTo>
                  <a:cubicBezTo>
                    <a:pt x="154" y="140"/>
                    <a:pt x="393" y="70"/>
                    <a:pt x="293" y="23"/>
                  </a:cubicBezTo>
                  <a:cubicBezTo>
                    <a:pt x="239" y="0"/>
                    <a:pt x="1" y="68"/>
                    <a:pt x="99"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10" name="Google Shape;54110;p23"/>
            <p:cNvSpPr/>
            <p:nvPr/>
          </p:nvSpPr>
          <p:spPr>
            <a:xfrm>
              <a:off x="2339779" y="425524"/>
              <a:ext cx="14170" cy="4336"/>
            </a:xfrm>
            <a:custGeom>
              <a:avLst/>
              <a:gdLst/>
              <a:ahLst/>
              <a:cxnLst/>
              <a:rect l="l" t="t" r="r" b="b"/>
              <a:pathLst>
                <a:path w="397" h="144" extrusionOk="0">
                  <a:moveTo>
                    <a:pt x="295" y="26"/>
                  </a:moveTo>
                  <a:cubicBezTo>
                    <a:pt x="242" y="1"/>
                    <a:pt x="1" y="70"/>
                    <a:pt x="103" y="117"/>
                  </a:cubicBezTo>
                  <a:cubicBezTo>
                    <a:pt x="158" y="143"/>
                    <a:pt x="396" y="75"/>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11" name="Google Shape;54111;p23"/>
            <p:cNvSpPr/>
            <p:nvPr/>
          </p:nvSpPr>
          <p:spPr>
            <a:xfrm>
              <a:off x="7422297" y="415437"/>
              <a:ext cx="23521" cy="8250"/>
            </a:xfrm>
            <a:custGeom>
              <a:avLst/>
              <a:gdLst/>
              <a:ahLst/>
              <a:cxnLst/>
              <a:rect l="l" t="t" r="r" b="b"/>
              <a:pathLst>
                <a:path w="659" h="274" extrusionOk="0">
                  <a:moveTo>
                    <a:pt x="411" y="273"/>
                  </a:moveTo>
                  <a:cubicBezTo>
                    <a:pt x="422" y="157"/>
                    <a:pt x="658" y="145"/>
                    <a:pt x="605" y="0"/>
                  </a:cubicBezTo>
                  <a:lnTo>
                    <a:pt x="217" y="0"/>
                  </a:lnTo>
                  <a:cubicBezTo>
                    <a:pt x="0" y="131"/>
                    <a:pt x="9" y="221"/>
                    <a:pt x="411"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12" name="Google Shape;54112;p23"/>
            <p:cNvSpPr/>
            <p:nvPr/>
          </p:nvSpPr>
          <p:spPr>
            <a:xfrm>
              <a:off x="2008273" y="406194"/>
              <a:ext cx="46436" cy="9274"/>
            </a:xfrm>
            <a:custGeom>
              <a:avLst/>
              <a:gdLst/>
              <a:ahLst/>
              <a:cxnLst/>
              <a:rect l="l" t="t" r="r" b="b"/>
              <a:pathLst>
                <a:path w="1301" h="308" extrusionOk="0">
                  <a:moveTo>
                    <a:pt x="713" y="307"/>
                  </a:moveTo>
                  <a:cubicBezTo>
                    <a:pt x="1300" y="1"/>
                    <a:pt x="0" y="32"/>
                    <a:pt x="713" y="30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13" name="Google Shape;54113;p23"/>
            <p:cNvSpPr/>
            <p:nvPr/>
          </p:nvSpPr>
          <p:spPr>
            <a:xfrm>
              <a:off x="8948801" y="398035"/>
              <a:ext cx="39761" cy="15808"/>
            </a:xfrm>
            <a:custGeom>
              <a:avLst/>
              <a:gdLst/>
              <a:ahLst/>
              <a:cxnLst/>
              <a:rect l="l" t="t" r="r" b="b"/>
              <a:pathLst>
                <a:path w="1114" h="525" extrusionOk="0">
                  <a:moveTo>
                    <a:pt x="647" y="304"/>
                  </a:moveTo>
                  <a:cubicBezTo>
                    <a:pt x="1114" y="0"/>
                    <a:pt x="0" y="525"/>
                    <a:pt x="647" y="3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14" name="Google Shape;54114;p23"/>
            <p:cNvSpPr/>
            <p:nvPr/>
          </p:nvSpPr>
          <p:spPr>
            <a:xfrm>
              <a:off x="8073459" y="406435"/>
              <a:ext cx="14063" cy="4276"/>
            </a:xfrm>
            <a:custGeom>
              <a:avLst/>
              <a:gdLst/>
              <a:ahLst/>
              <a:cxnLst/>
              <a:rect l="l" t="t" r="r" b="b"/>
              <a:pathLst>
                <a:path w="394" h="142" extrusionOk="0">
                  <a:moveTo>
                    <a:pt x="100" y="117"/>
                  </a:moveTo>
                  <a:cubicBezTo>
                    <a:pt x="154" y="141"/>
                    <a:pt x="394" y="72"/>
                    <a:pt x="292" y="25"/>
                  </a:cubicBezTo>
                  <a:cubicBezTo>
                    <a:pt x="244" y="0"/>
                    <a:pt x="1" y="70"/>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15" name="Google Shape;54115;p23"/>
            <p:cNvSpPr/>
            <p:nvPr/>
          </p:nvSpPr>
          <p:spPr>
            <a:xfrm>
              <a:off x="5069170" y="404478"/>
              <a:ext cx="13884" cy="5480"/>
            </a:xfrm>
            <a:custGeom>
              <a:avLst/>
              <a:gdLst/>
              <a:ahLst/>
              <a:cxnLst/>
              <a:rect l="l" t="t" r="r" b="b"/>
              <a:pathLst>
                <a:path w="389" h="182" extrusionOk="0">
                  <a:moveTo>
                    <a:pt x="1" y="182"/>
                  </a:moveTo>
                  <a:lnTo>
                    <a:pt x="388" y="182"/>
                  </a:lnTo>
                  <a:lnTo>
                    <a:pt x="388" y="0"/>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16" name="Google Shape;54116;p23"/>
            <p:cNvSpPr/>
            <p:nvPr/>
          </p:nvSpPr>
          <p:spPr>
            <a:xfrm>
              <a:off x="2928551" y="403876"/>
              <a:ext cx="13813" cy="6715"/>
            </a:xfrm>
            <a:custGeom>
              <a:avLst/>
              <a:gdLst/>
              <a:ahLst/>
              <a:cxnLst/>
              <a:rect l="l" t="t" r="r" b="b"/>
              <a:pathLst>
                <a:path w="387" h="223" extrusionOk="0">
                  <a:moveTo>
                    <a:pt x="1" y="110"/>
                  </a:moveTo>
                  <a:cubicBezTo>
                    <a:pt x="2" y="202"/>
                    <a:pt x="337" y="222"/>
                    <a:pt x="387" y="110"/>
                  </a:cubicBezTo>
                  <a:cubicBezTo>
                    <a:pt x="344" y="1"/>
                    <a:pt x="172" y="57"/>
                    <a:pt x="1"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17" name="Google Shape;54117;p23"/>
            <p:cNvSpPr/>
            <p:nvPr/>
          </p:nvSpPr>
          <p:spPr>
            <a:xfrm>
              <a:off x="6818570" y="394091"/>
              <a:ext cx="26412" cy="15266"/>
            </a:xfrm>
            <a:custGeom>
              <a:avLst/>
              <a:gdLst/>
              <a:ahLst/>
              <a:cxnLst/>
              <a:rect l="l" t="t" r="r" b="b"/>
              <a:pathLst>
                <a:path w="740" h="507" extrusionOk="0">
                  <a:moveTo>
                    <a:pt x="739" y="435"/>
                  </a:moveTo>
                  <a:lnTo>
                    <a:pt x="739" y="72"/>
                  </a:lnTo>
                  <a:cubicBezTo>
                    <a:pt x="1" y="1"/>
                    <a:pt x="1" y="507"/>
                    <a:pt x="739" y="4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18" name="Google Shape;54118;p23"/>
            <p:cNvSpPr/>
            <p:nvPr/>
          </p:nvSpPr>
          <p:spPr>
            <a:xfrm>
              <a:off x="2783928" y="401317"/>
              <a:ext cx="6996" cy="6293"/>
            </a:xfrm>
            <a:custGeom>
              <a:avLst/>
              <a:gdLst/>
              <a:ahLst/>
              <a:cxnLst/>
              <a:rect l="l" t="t" r="r" b="b"/>
              <a:pathLst>
                <a:path w="196" h="209" extrusionOk="0">
                  <a:moveTo>
                    <a:pt x="195" y="105"/>
                  </a:moveTo>
                  <a:cubicBezTo>
                    <a:pt x="195" y="54"/>
                    <a:pt x="36" y="1"/>
                    <a:pt x="1" y="105"/>
                  </a:cubicBezTo>
                  <a:cubicBezTo>
                    <a:pt x="1" y="156"/>
                    <a:pt x="157" y="208"/>
                    <a:pt x="195"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19" name="Google Shape;54119;p23"/>
            <p:cNvSpPr/>
            <p:nvPr/>
          </p:nvSpPr>
          <p:spPr>
            <a:xfrm>
              <a:off x="4181264" y="398577"/>
              <a:ext cx="6924" cy="6263"/>
            </a:xfrm>
            <a:custGeom>
              <a:avLst/>
              <a:gdLst/>
              <a:ahLst/>
              <a:cxnLst/>
              <a:rect l="l" t="t" r="r" b="b"/>
              <a:pathLst>
                <a:path w="194" h="208" extrusionOk="0">
                  <a:moveTo>
                    <a:pt x="192" y="105"/>
                  </a:moveTo>
                  <a:cubicBezTo>
                    <a:pt x="194" y="54"/>
                    <a:pt x="37" y="0"/>
                    <a:pt x="0" y="105"/>
                  </a:cubicBezTo>
                  <a:cubicBezTo>
                    <a:pt x="0" y="156"/>
                    <a:pt x="156" y="208"/>
                    <a:pt x="192"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20" name="Google Shape;54120;p23"/>
            <p:cNvSpPr/>
            <p:nvPr/>
          </p:nvSpPr>
          <p:spPr>
            <a:xfrm>
              <a:off x="2715114" y="393488"/>
              <a:ext cx="22629" cy="11743"/>
            </a:xfrm>
            <a:custGeom>
              <a:avLst/>
              <a:gdLst/>
              <a:ahLst/>
              <a:cxnLst/>
              <a:rect l="l" t="t" r="r" b="b"/>
              <a:pathLst>
                <a:path w="634" h="390" extrusionOk="0">
                  <a:moveTo>
                    <a:pt x="194" y="1"/>
                  </a:moveTo>
                  <a:cubicBezTo>
                    <a:pt x="204" y="128"/>
                    <a:pt x="104" y="201"/>
                    <a:pt x="1" y="274"/>
                  </a:cubicBezTo>
                  <a:cubicBezTo>
                    <a:pt x="246" y="278"/>
                    <a:pt x="267" y="390"/>
                    <a:pt x="578" y="365"/>
                  </a:cubicBezTo>
                  <a:cubicBezTo>
                    <a:pt x="634" y="158"/>
                    <a:pt x="533" y="24"/>
                    <a:pt x="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21" name="Google Shape;54121;p23"/>
            <p:cNvSpPr/>
            <p:nvPr/>
          </p:nvSpPr>
          <p:spPr>
            <a:xfrm>
              <a:off x="2601507" y="398306"/>
              <a:ext cx="13956" cy="4215"/>
            </a:xfrm>
            <a:custGeom>
              <a:avLst/>
              <a:gdLst/>
              <a:ahLst/>
              <a:cxnLst/>
              <a:rect l="l" t="t" r="r" b="b"/>
              <a:pathLst>
                <a:path w="391" h="140" extrusionOk="0">
                  <a:moveTo>
                    <a:pt x="291" y="24"/>
                  </a:moveTo>
                  <a:cubicBezTo>
                    <a:pt x="239" y="0"/>
                    <a:pt x="0" y="67"/>
                    <a:pt x="99" y="115"/>
                  </a:cubicBezTo>
                  <a:cubicBezTo>
                    <a:pt x="153" y="140"/>
                    <a:pt x="390" y="72"/>
                    <a:pt x="291"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22" name="Google Shape;54122;p23"/>
            <p:cNvSpPr/>
            <p:nvPr/>
          </p:nvSpPr>
          <p:spPr>
            <a:xfrm>
              <a:off x="1923648" y="390748"/>
              <a:ext cx="20630" cy="8250"/>
            </a:xfrm>
            <a:custGeom>
              <a:avLst/>
              <a:gdLst/>
              <a:ahLst/>
              <a:cxnLst/>
              <a:rect l="l" t="t" r="r" b="b"/>
              <a:pathLst>
                <a:path w="578" h="274" extrusionOk="0">
                  <a:moveTo>
                    <a:pt x="1" y="183"/>
                  </a:moveTo>
                  <a:cubicBezTo>
                    <a:pt x="193" y="182"/>
                    <a:pt x="229" y="258"/>
                    <a:pt x="384" y="273"/>
                  </a:cubicBezTo>
                  <a:cubicBezTo>
                    <a:pt x="382" y="182"/>
                    <a:pt x="541" y="166"/>
                    <a:pt x="578" y="92"/>
                  </a:cubicBezTo>
                  <a:cubicBezTo>
                    <a:pt x="382" y="92"/>
                    <a:pt x="347" y="18"/>
                    <a:pt x="191" y="1"/>
                  </a:cubicBezTo>
                  <a:cubicBezTo>
                    <a:pt x="193" y="95"/>
                    <a:pt x="35" y="110"/>
                    <a:pt x="1" y="1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23" name="Google Shape;54123;p23"/>
            <p:cNvSpPr/>
            <p:nvPr/>
          </p:nvSpPr>
          <p:spPr>
            <a:xfrm>
              <a:off x="4503882" y="388069"/>
              <a:ext cx="23521" cy="8220"/>
            </a:xfrm>
            <a:custGeom>
              <a:avLst/>
              <a:gdLst/>
              <a:ahLst/>
              <a:cxnLst/>
              <a:rect l="l" t="t" r="r" b="b"/>
              <a:pathLst>
                <a:path w="659" h="273" extrusionOk="0">
                  <a:moveTo>
                    <a:pt x="412" y="272"/>
                  </a:moveTo>
                  <a:cubicBezTo>
                    <a:pt x="422" y="157"/>
                    <a:pt x="659" y="147"/>
                    <a:pt x="607" y="1"/>
                  </a:cubicBezTo>
                  <a:lnTo>
                    <a:pt x="219" y="1"/>
                  </a:lnTo>
                  <a:cubicBezTo>
                    <a:pt x="1" y="131"/>
                    <a:pt x="10" y="220"/>
                    <a:pt x="412"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24" name="Google Shape;54124;p23"/>
            <p:cNvSpPr/>
            <p:nvPr/>
          </p:nvSpPr>
          <p:spPr>
            <a:xfrm>
              <a:off x="2763298" y="390447"/>
              <a:ext cx="6924" cy="6233"/>
            </a:xfrm>
            <a:custGeom>
              <a:avLst/>
              <a:gdLst/>
              <a:ahLst/>
              <a:cxnLst/>
              <a:rect l="l" t="t" r="r" b="b"/>
              <a:pathLst>
                <a:path w="194" h="207" extrusionOk="0">
                  <a:moveTo>
                    <a:pt x="194" y="102"/>
                  </a:moveTo>
                  <a:cubicBezTo>
                    <a:pt x="194" y="52"/>
                    <a:pt x="37" y="0"/>
                    <a:pt x="0" y="102"/>
                  </a:cubicBezTo>
                  <a:cubicBezTo>
                    <a:pt x="2" y="153"/>
                    <a:pt x="157" y="206"/>
                    <a:pt x="194"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25" name="Google Shape;54125;p23"/>
            <p:cNvSpPr/>
            <p:nvPr/>
          </p:nvSpPr>
          <p:spPr>
            <a:xfrm>
              <a:off x="2605040" y="390447"/>
              <a:ext cx="6889" cy="6233"/>
            </a:xfrm>
            <a:custGeom>
              <a:avLst/>
              <a:gdLst/>
              <a:ahLst/>
              <a:cxnLst/>
              <a:rect l="l" t="t" r="r" b="b"/>
              <a:pathLst>
                <a:path w="193" h="207" extrusionOk="0">
                  <a:moveTo>
                    <a:pt x="192" y="102"/>
                  </a:moveTo>
                  <a:cubicBezTo>
                    <a:pt x="192" y="52"/>
                    <a:pt x="35" y="0"/>
                    <a:pt x="0" y="102"/>
                  </a:cubicBezTo>
                  <a:cubicBezTo>
                    <a:pt x="0" y="153"/>
                    <a:pt x="153" y="206"/>
                    <a:pt x="192"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26" name="Google Shape;54126;p23"/>
            <p:cNvSpPr/>
            <p:nvPr/>
          </p:nvSpPr>
          <p:spPr>
            <a:xfrm>
              <a:off x="8717161" y="388069"/>
              <a:ext cx="13813" cy="5450"/>
            </a:xfrm>
            <a:custGeom>
              <a:avLst/>
              <a:gdLst/>
              <a:ahLst/>
              <a:cxnLst/>
              <a:rect l="l" t="t" r="r" b="b"/>
              <a:pathLst>
                <a:path w="387" h="181" extrusionOk="0">
                  <a:moveTo>
                    <a:pt x="387" y="1"/>
                  </a:moveTo>
                  <a:lnTo>
                    <a:pt x="0" y="1"/>
                  </a:lnTo>
                  <a:lnTo>
                    <a:pt x="0" y="181"/>
                  </a:lnTo>
                  <a:lnTo>
                    <a:pt x="387" y="18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27" name="Google Shape;54127;p23"/>
            <p:cNvSpPr/>
            <p:nvPr/>
          </p:nvSpPr>
          <p:spPr>
            <a:xfrm>
              <a:off x="2887184" y="372232"/>
              <a:ext cx="26627" cy="15296"/>
            </a:xfrm>
            <a:custGeom>
              <a:avLst/>
              <a:gdLst/>
              <a:ahLst/>
              <a:cxnLst/>
              <a:rect l="l" t="t" r="r" b="b"/>
              <a:pathLst>
                <a:path w="746" h="508" extrusionOk="0">
                  <a:moveTo>
                    <a:pt x="0" y="73"/>
                  </a:moveTo>
                  <a:lnTo>
                    <a:pt x="0" y="435"/>
                  </a:lnTo>
                  <a:cubicBezTo>
                    <a:pt x="746" y="507"/>
                    <a:pt x="746" y="1"/>
                    <a:pt x="0" y="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28" name="Google Shape;54128;p23"/>
            <p:cNvSpPr/>
            <p:nvPr/>
          </p:nvSpPr>
          <p:spPr>
            <a:xfrm>
              <a:off x="2967491" y="364012"/>
              <a:ext cx="37120" cy="15868"/>
            </a:xfrm>
            <a:custGeom>
              <a:avLst/>
              <a:gdLst/>
              <a:ahLst/>
              <a:cxnLst/>
              <a:rect l="l" t="t" r="r" b="b"/>
              <a:pathLst>
                <a:path w="1040" h="527" extrusionOk="0">
                  <a:moveTo>
                    <a:pt x="837" y="527"/>
                  </a:moveTo>
                  <a:cubicBezTo>
                    <a:pt x="1040" y="1"/>
                    <a:pt x="1" y="489"/>
                    <a:pt x="837" y="5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29" name="Google Shape;54129;p23"/>
            <p:cNvSpPr/>
            <p:nvPr/>
          </p:nvSpPr>
          <p:spPr>
            <a:xfrm>
              <a:off x="7925623" y="361634"/>
              <a:ext cx="34443" cy="16290"/>
            </a:xfrm>
            <a:custGeom>
              <a:avLst/>
              <a:gdLst/>
              <a:ahLst/>
              <a:cxnLst/>
              <a:rect l="l" t="t" r="r" b="b"/>
              <a:pathLst>
                <a:path w="965" h="541" extrusionOk="0">
                  <a:moveTo>
                    <a:pt x="1" y="425"/>
                  </a:moveTo>
                  <a:cubicBezTo>
                    <a:pt x="253" y="541"/>
                    <a:pt x="711" y="541"/>
                    <a:pt x="964" y="425"/>
                  </a:cubicBezTo>
                  <a:cubicBezTo>
                    <a:pt x="962" y="0"/>
                    <a:pt x="5" y="0"/>
                    <a:pt x="1" y="4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30" name="Google Shape;54130;p23"/>
            <p:cNvSpPr/>
            <p:nvPr/>
          </p:nvSpPr>
          <p:spPr>
            <a:xfrm>
              <a:off x="7788031" y="374400"/>
              <a:ext cx="13706" cy="2740"/>
            </a:xfrm>
            <a:custGeom>
              <a:avLst/>
              <a:gdLst/>
              <a:ahLst/>
              <a:cxnLst/>
              <a:rect l="l" t="t" r="r" b="b"/>
              <a:pathLst>
                <a:path w="384" h="91" extrusionOk="0">
                  <a:moveTo>
                    <a:pt x="384" y="1"/>
                  </a:moveTo>
                  <a:cubicBezTo>
                    <a:pt x="234" y="21"/>
                    <a:pt x="4" y="2"/>
                    <a:pt x="0" y="91"/>
                  </a:cubicBezTo>
                  <a:cubicBezTo>
                    <a:pt x="146" y="71"/>
                    <a:pt x="381" y="89"/>
                    <a:pt x="3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31" name="Google Shape;54131;p23"/>
            <p:cNvSpPr/>
            <p:nvPr/>
          </p:nvSpPr>
          <p:spPr>
            <a:xfrm>
              <a:off x="8509863" y="368950"/>
              <a:ext cx="21523" cy="6413"/>
            </a:xfrm>
            <a:custGeom>
              <a:avLst/>
              <a:gdLst/>
              <a:ahLst/>
              <a:cxnLst/>
              <a:rect l="l" t="t" r="r" b="b"/>
              <a:pathLst>
                <a:path w="603" h="213" extrusionOk="0">
                  <a:moveTo>
                    <a:pt x="603" y="182"/>
                  </a:moveTo>
                  <a:lnTo>
                    <a:pt x="603" y="0"/>
                  </a:lnTo>
                  <a:lnTo>
                    <a:pt x="26" y="0"/>
                  </a:lnTo>
                  <a:cubicBezTo>
                    <a:pt x="1" y="163"/>
                    <a:pt x="215" y="213"/>
                    <a:pt x="603"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32" name="Google Shape;54132;p23"/>
            <p:cNvSpPr/>
            <p:nvPr/>
          </p:nvSpPr>
          <p:spPr>
            <a:xfrm>
              <a:off x="8593311" y="362206"/>
              <a:ext cx="13777" cy="7467"/>
            </a:xfrm>
            <a:custGeom>
              <a:avLst/>
              <a:gdLst/>
              <a:ahLst/>
              <a:cxnLst/>
              <a:rect l="l" t="t" r="r" b="b"/>
              <a:pathLst>
                <a:path w="386" h="248" extrusionOk="0">
                  <a:moveTo>
                    <a:pt x="386" y="133"/>
                  </a:moveTo>
                  <a:cubicBezTo>
                    <a:pt x="169" y="143"/>
                    <a:pt x="86" y="1"/>
                    <a:pt x="1" y="133"/>
                  </a:cubicBezTo>
                  <a:cubicBezTo>
                    <a:pt x="3" y="224"/>
                    <a:pt x="339" y="248"/>
                    <a:pt x="386" y="1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33" name="Google Shape;54133;p23"/>
            <p:cNvSpPr/>
            <p:nvPr/>
          </p:nvSpPr>
          <p:spPr>
            <a:xfrm>
              <a:off x="3778588" y="362717"/>
              <a:ext cx="13884" cy="4276"/>
            </a:xfrm>
            <a:custGeom>
              <a:avLst/>
              <a:gdLst/>
              <a:ahLst/>
              <a:cxnLst/>
              <a:rect l="l" t="t" r="r" b="b"/>
              <a:pathLst>
                <a:path w="389" h="142" extrusionOk="0">
                  <a:moveTo>
                    <a:pt x="289" y="24"/>
                  </a:moveTo>
                  <a:cubicBezTo>
                    <a:pt x="238" y="1"/>
                    <a:pt x="0" y="69"/>
                    <a:pt x="98" y="114"/>
                  </a:cubicBezTo>
                  <a:cubicBezTo>
                    <a:pt x="150" y="142"/>
                    <a:pt x="388" y="73"/>
                    <a:pt x="289"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34" name="Google Shape;54134;p23"/>
            <p:cNvSpPr/>
            <p:nvPr/>
          </p:nvSpPr>
          <p:spPr>
            <a:xfrm>
              <a:off x="7911846" y="355251"/>
              <a:ext cx="13813" cy="5450"/>
            </a:xfrm>
            <a:custGeom>
              <a:avLst/>
              <a:gdLst/>
              <a:ahLst/>
              <a:cxnLst/>
              <a:rect l="l" t="t" r="r" b="b"/>
              <a:pathLst>
                <a:path w="387" h="181" extrusionOk="0">
                  <a:moveTo>
                    <a:pt x="387" y="1"/>
                  </a:moveTo>
                  <a:lnTo>
                    <a:pt x="1" y="1"/>
                  </a:lnTo>
                  <a:lnTo>
                    <a:pt x="1" y="181"/>
                  </a:lnTo>
                  <a:lnTo>
                    <a:pt x="387" y="18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35" name="Google Shape;54135;p23"/>
            <p:cNvSpPr/>
            <p:nvPr/>
          </p:nvSpPr>
          <p:spPr>
            <a:xfrm>
              <a:off x="8062395" y="352511"/>
              <a:ext cx="21594" cy="6444"/>
            </a:xfrm>
            <a:custGeom>
              <a:avLst/>
              <a:gdLst/>
              <a:ahLst/>
              <a:cxnLst/>
              <a:rect l="l" t="t" r="r" b="b"/>
              <a:pathLst>
                <a:path w="605" h="214" extrusionOk="0">
                  <a:moveTo>
                    <a:pt x="605" y="181"/>
                  </a:moveTo>
                  <a:lnTo>
                    <a:pt x="605" y="0"/>
                  </a:lnTo>
                  <a:lnTo>
                    <a:pt x="26" y="0"/>
                  </a:lnTo>
                  <a:cubicBezTo>
                    <a:pt x="0" y="164"/>
                    <a:pt x="217" y="213"/>
                    <a:pt x="605" y="1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36" name="Google Shape;54136;p23"/>
            <p:cNvSpPr/>
            <p:nvPr/>
          </p:nvSpPr>
          <p:spPr>
            <a:xfrm>
              <a:off x="7760477" y="347061"/>
              <a:ext cx="20666" cy="8220"/>
            </a:xfrm>
            <a:custGeom>
              <a:avLst/>
              <a:gdLst/>
              <a:ahLst/>
              <a:cxnLst/>
              <a:rect l="l" t="t" r="r" b="b"/>
              <a:pathLst>
                <a:path w="579" h="273" extrusionOk="0">
                  <a:moveTo>
                    <a:pt x="579" y="91"/>
                  </a:moveTo>
                  <a:cubicBezTo>
                    <a:pt x="384" y="91"/>
                    <a:pt x="348" y="18"/>
                    <a:pt x="194" y="0"/>
                  </a:cubicBezTo>
                  <a:cubicBezTo>
                    <a:pt x="195" y="91"/>
                    <a:pt x="37" y="107"/>
                    <a:pt x="1" y="181"/>
                  </a:cubicBezTo>
                  <a:cubicBezTo>
                    <a:pt x="195" y="181"/>
                    <a:pt x="229" y="255"/>
                    <a:pt x="390" y="273"/>
                  </a:cubicBezTo>
                  <a:cubicBezTo>
                    <a:pt x="384" y="183"/>
                    <a:pt x="541" y="165"/>
                    <a:pt x="579" y="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37" name="Google Shape;54137;p23"/>
            <p:cNvSpPr/>
            <p:nvPr/>
          </p:nvSpPr>
          <p:spPr>
            <a:xfrm>
              <a:off x="7626205" y="351788"/>
              <a:ext cx="13920" cy="4215"/>
            </a:xfrm>
            <a:custGeom>
              <a:avLst/>
              <a:gdLst/>
              <a:ahLst/>
              <a:cxnLst/>
              <a:rect l="l" t="t" r="r" b="b"/>
              <a:pathLst>
                <a:path w="390" h="140" extrusionOk="0">
                  <a:moveTo>
                    <a:pt x="290" y="26"/>
                  </a:moveTo>
                  <a:cubicBezTo>
                    <a:pt x="238" y="1"/>
                    <a:pt x="1" y="70"/>
                    <a:pt x="98" y="117"/>
                  </a:cubicBezTo>
                  <a:cubicBezTo>
                    <a:pt x="151" y="139"/>
                    <a:pt x="390" y="71"/>
                    <a:pt x="290"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38" name="Google Shape;54138;p23"/>
            <p:cNvSpPr/>
            <p:nvPr/>
          </p:nvSpPr>
          <p:spPr>
            <a:xfrm>
              <a:off x="6758536" y="340377"/>
              <a:ext cx="31481" cy="13941"/>
            </a:xfrm>
            <a:custGeom>
              <a:avLst/>
              <a:gdLst/>
              <a:ahLst/>
              <a:cxnLst/>
              <a:rect l="l" t="t" r="r" b="b"/>
              <a:pathLst>
                <a:path w="882" h="463" extrusionOk="0">
                  <a:moveTo>
                    <a:pt x="688" y="405"/>
                  </a:moveTo>
                  <a:cubicBezTo>
                    <a:pt x="701" y="403"/>
                    <a:pt x="675" y="321"/>
                    <a:pt x="688" y="313"/>
                  </a:cubicBezTo>
                  <a:cubicBezTo>
                    <a:pt x="706" y="303"/>
                    <a:pt x="869" y="125"/>
                    <a:pt x="881" y="132"/>
                  </a:cubicBezTo>
                  <a:cubicBezTo>
                    <a:pt x="671" y="0"/>
                    <a:pt x="0" y="462"/>
                    <a:pt x="688" y="4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39" name="Google Shape;54139;p23"/>
            <p:cNvSpPr/>
            <p:nvPr/>
          </p:nvSpPr>
          <p:spPr>
            <a:xfrm>
              <a:off x="7571382" y="338480"/>
              <a:ext cx="23914" cy="5841"/>
            </a:xfrm>
            <a:custGeom>
              <a:avLst/>
              <a:gdLst/>
              <a:ahLst/>
              <a:cxnLst/>
              <a:rect l="l" t="t" r="r" b="b"/>
              <a:pathLst>
                <a:path w="670" h="194" extrusionOk="0">
                  <a:moveTo>
                    <a:pt x="475" y="194"/>
                  </a:moveTo>
                  <a:cubicBezTo>
                    <a:pt x="475" y="102"/>
                    <a:pt x="633" y="85"/>
                    <a:pt x="670" y="12"/>
                  </a:cubicBezTo>
                  <a:cubicBezTo>
                    <a:pt x="366" y="20"/>
                    <a:pt x="0" y="0"/>
                    <a:pt x="90" y="19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40" name="Google Shape;54140;p23"/>
            <p:cNvSpPr/>
            <p:nvPr/>
          </p:nvSpPr>
          <p:spPr>
            <a:xfrm>
              <a:off x="2694484" y="338480"/>
              <a:ext cx="7031" cy="6233"/>
            </a:xfrm>
            <a:custGeom>
              <a:avLst/>
              <a:gdLst/>
              <a:ahLst/>
              <a:cxnLst/>
              <a:rect l="l" t="t" r="r" b="b"/>
              <a:pathLst>
                <a:path w="197" h="207" extrusionOk="0">
                  <a:moveTo>
                    <a:pt x="192" y="104"/>
                  </a:moveTo>
                  <a:cubicBezTo>
                    <a:pt x="196" y="53"/>
                    <a:pt x="40" y="0"/>
                    <a:pt x="1" y="104"/>
                  </a:cubicBezTo>
                  <a:cubicBezTo>
                    <a:pt x="1" y="154"/>
                    <a:pt x="158" y="207"/>
                    <a:pt x="192"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41" name="Google Shape;54141;p23"/>
            <p:cNvSpPr/>
            <p:nvPr/>
          </p:nvSpPr>
          <p:spPr>
            <a:xfrm>
              <a:off x="8779158" y="316230"/>
              <a:ext cx="56216" cy="27942"/>
            </a:xfrm>
            <a:custGeom>
              <a:avLst/>
              <a:gdLst/>
              <a:ahLst/>
              <a:cxnLst/>
              <a:rect l="l" t="t" r="r" b="b"/>
              <a:pathLst>
                <a:path w="1575" h="928" extrusionOk="0">
                  <a:moveTo>
                    <a:pt x="1352" y="25"/>
                  </a:moveTo>
                  <a:cubicBezTo>
                    <a:pt x="338" y="1"/>
                    <a:pt x="143" y="364"/>
                    <a:pt x="1" y="751"/>
                  </a:cubicBezTo>
                  <a:cubicBezTo>
                    <a:pt x="818" y="927"/>
                    <a:pt x="1575" y="606"/>
                    <a:pt x="135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42" name="Google Shape;54142;p23"/>
            <p:cNvSpPr/>
            <p:nvPr/>
          </p:nvSpPr>
          <p:spPr>
            <a:xfrm>
              <a:off x="7918699" y="338841"/>
              <a:ext cx="13884" cy="2770"/>
            </a:xfrm>
            <a:custGeom>
              <a:avLst/>
              <a:gdLst/>
              <a:ahLst/>
              <a:cxnLst/>
              <a:rect l="l" t="t" r="r" b="b"/>
              <a:pathLst>
                <a:path w="389" h="92" extrusionOk="0">
                  <a:moveTo>
                    <a:pt x="388" y="0"/>
                  </a:moveTo>
                  <a:cubicBezTo>
                    <a:pt x="238" y="21"/>
                    <a:pt x="7" y="4"/>
                    <a:pt x="1" y="92"/>
                  </a:cubicBezTo>
                  <a:cubicBezTo>
                    <a:pt x="153" y="71"/>
                    <a:pt x="383" y="89"/>
                    <a:pt x="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43" name="Google Shape;54143;p23"/>
            <p:cNvSpPr/>
            <p:nvPr/>
          </p:nvSpPr>
          <p:spPr>
            <a:xfrm>
              <a:off x="2804629" y="316983"/>
              <a:ext cx="51147" cy="19120"/>
            </a:xfrm>
            <a:custGeom>
              <a:avLst/>
              <a:gdLst/>
              <a:ahLst/>
              <a:cxnLst/>
              <a:rect l="l" t="t" r="r" b="b"/>
              <a:pathLst>
                <a:path w="1433" h="635" extrusionOk="0">
                  <a:moveTo>
                    <a:pt x="964" y="635"/>
                  </a:moveTo>
                  <a:cubicBezTo>
                    <a:pt x="1432" y="404"/>
                    <a:pt x="884" y="139"/>
                    <a:pt x="577" y="0"/>
                  </a:cubicBezTo>
                  <a:cubicBezTo>
                    <a:pt x="545" y="106"/>
                    <a:pt x="274" y="100"/>
                    <a:pt x="0" y="92"/>
                  </a:cubicBezTo>
                  <a:cubicBezTo>
                    <a:pt x="106" y="374"/>
                    <a:pt x="460" y="542"/>
                    <a:pt x="964" y="6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44" name="Google Shape;54144;p23"/>
            <p:cNvSpPr/>
            <p:nvPr/>
          </p:nvSpPr>
          <p:spPr>
            <a:xfrm>
              <a:off x="2053494" y="327882"/>
              <a:ext cx="23486" cy="8220"/>
            </a:xfrm>
            <a:custGeom>
              <a:avLst/>
              <a:gdLst/>
              <a:ahLst/>
              <a:cxnLst/>
              <a:rect l="l" t="t" r="r" b="b"/>
              <a:pathLst>
                <a:path w="658" h="273" extrusionOk="0">
                  <a:moveTo>
                    <a:pt x="411" y="273"/>
                  </a:moveTo>
                  <a:cubicBezTo>
                    <a:pt x="421" y="157"/>
                    <a:pt x="657" y="148"/>
                    <a:pt x="604" y="0"/>
                  </a:cubicBezTo>
                  <a:lnTo>
                    <a:pt x="219" y="0"/>
                  </a:lnTo>
                  <a:cubicBezTo>
                    <a:pt x="1" y="133"/>
                    <a:pt x="10" y="225"/>
                    <a:pt x="411"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45" name="Google Shape;54145;p23"/>
            <p:cNvSpPr/>
            <p:nvPr/>
          </p:nvSpPr>
          <p:spPr>
            <a:xfrm>
              <a:off x="5588700" y="321710"/>
              <a:ext cx="14063" cy="4215"/>
            </a:xfrm>
            <a:custGeom>
              <a:avLst/>
              <a:gdLst/>
              <a:ahLst/>
              <a:cxnLst/>
              <a:rect l="l" t="t" r="r" b="b"/>
              <a:pathLst>
                <a:path w="394" h="140" extrusionOk="0">
                  <a:moveTo>
                    <a:pt x="100" y="116"/>
                  </a:moveTo>
                  <a:cubicBezTo>
                    <a:pt x="153" y="140"/>
                    <a:pt x="393" y="72"/>
                    <a:pt x="293" y="25"/>
                  </a:cubicBezTo>
                  <a:cubicBezTo>
                    <a:pt x="240" y="0"/>
                    <a:pt x="0" y="68"/>
                    <a:pt x="100"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46" name="Google Shape;54146;p23"/>
            <p:cNvSpPr/>
            <p:nvPr/>
          </p:nvSpPr>
          <p:spPr>
            <a:xfrm>
              <a:off x="1658564" y="321710"/>
              <a:ext cx="13884" cy="4215"/>
            </a:xfrm>
            <a:custGeom>
              <a:avLst/>
              <a:gdLst/>
              <a:ahLst/>
              <a:cxnLst/>
              <a:rect l="l" t="t" r="r" b="b"/>
              <a:pathLst>
                <a:path w="389" h="140" extrusionOk="0">
                  <a:moveTo>
                    <a:pt x="97" y="116"/>
                  </a:moveTo>
                  <a:cubicBezTo>
                    <a:pt x="152" y="140"/>
                    <a:pt x="388" y="72"/>
                    <a:pt x="290" y="25"/>
                  </a:cubicBezTo>
                  <a:cubicBezTo>
                    <a:pt x="238" y="0"/>
                    <a:pt x="0" y="68"/>
                    <a:pt x="97"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47" name="Google Shape;54147;p23"/>
            <p:cNvSpPr/>
            <p:nvPr/>
          </p:nvSpPr>
          <p:spPr>
            <a:xfrm>
              <a:off x="7825722" y="313490"/>
              <a:ext cx="13991" cy="4306"/>
            </a:xfrm>
            <a:custGeom>
              <a:avLst/>
              <a:gdLst/>
              <a:ahLst/>
              <a:cxnLst/>
              <a:rect l="l" t="t" r="r" b="b"/>
              <a:pathLst>
                <a:path w="392" h="143" extrusionOk="0">
                  <a:moveTo>
                    <a:pt x="294" y="25"/>
                  </a:moveTo>
                  <a:cubicBezTo>
                    <a:pt x="240" y="0"/>
                    <a:pt x="0" y="69"/>
                    <a:pt x="99" y="116"/>
                  </a:cubicBezTo>
                  <a:cubicBezTo>
                    <a:pt x="154" y="143"/>
                    <a:pt x="392"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48" name="Google Shape;54148;p23"/>
            <p:cNvSpPr/>
            <p:nvPr/>
          </p:nvSpPr>
          <p:spPr>
            <a:xfrm>
              <a:off x="4288982" y="305060"/>
              <a:ext cx="39726" cy="15838"/>
            </a:xfrm>
            <a:custGeom>
              <a:avLst/>
              <a:gdLst/>
              <a:ahLst/>
              <a:cxnLst/>
              <a:rect l="l" t="t" r="r" b="b"/>
              <a:pathLst>
                <a:path w="1113" h="526" extrusionOk="0">
                  <a:moveTo>
                    <a:pt x="648" y="305"/>
                  </a:moveTo>
                  <a:cubicBezTo>
                    <a:pt x="1112" y="1"/>
                    <a:pt x="0" y="526"/>
                    <a:pt x="648" y="3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49" name="Google Shape;54149;p23"/>
            <p:cNvSpPr/>
            <p:nvPr/>
          </p:nvSpPr>
          <p:spPr>
            <a:xfrm>
              <a:off x="998337" y="302049"/>
              <a:ext cx="31802" cy="16139"/>
            </a:xfrm>
            <a:custGeom>
              <a:avLst/>
              <a:gdLst/>
              <a:ahLst/>
              <a:cxnLst/>
              <a:rect l="l" t="t" r="r" b="b"/>
              <a:pathLst>
                <a:path w="891" h="536" extrusionOk="0">
                  <a:moveTo>
                    <a:pt x="853" y="496"/>
                  </a:moveTo>
                  <a:cubicBezTo>
                    <a:pt x="891" y="235"/>
                    <a:pt x="878" y="0"/>
                    <a:pt x="275" y="42"/>
                  </a:cubicBezTo>
                  <a:cubicBezTo>
                    <a:pt x="216" y="165"/>
                    <a:pt x="0" y="216"/>
                    <a:pt x="83" y="405"/>
                  </a:cubicBezTo>
                  <a:cubicBezTo>
                    <a:pt x="342" y="434"/>
                    <a:pt x="452" y="536"/>
                    <a:pt x="853" y="4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50" name="Google Shape;54150;p23"/>
            <p:cNvSpPr/>
            <p:nvPr/>
          </p:nvSpPr>
          <p:spPr>
            <a:xfrm>
              <a:off x="925561" y="300543"/>
              <a:ext cx="13777" cy="5510"/>
            </a:xfrm>
            <a:custGeom>
              <a:avLst/>
              <a:gdLst/>
              <a:ahLst/>
              <a:cxnLst/>
              <a:rect l="l" t="t" r="r" b="b"/>
              <a:pathLst>
                <a:path w="386" h="183" extrusionOk="0">
                  <a:moveTo>
                    <a:pt x="0" y="182"/>
                  </a:moveTo>
                  <a:lnTo>
                    <a:pt x="386" y="182"/>
                  </a:lnTo>
                  <a:lnTo>
                    <a:pt x="386" y="1"/>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51" name="Google Shape;54151;p23"/>
            <p:cNvSpPr/>
            <p:nvPr/>
          </p:nvSpPr>
          <p:spPr>
            <a:xfrm>
              <a:off x="8421205" y="292384"/>
              <a:ext cx="22558" cy="11743"/>
            </a:xfrm>
            <a:custGeom>
              <a:avLst/>
              <a:gdLst/>
              <a:ahLst/>
              <a:cxnLst/>
              <a:rect l="l" t="t" r="r" b="b"/>
              <a:pathLst>
                <a:path w="632" h="390" extrusionOk="0">
                  <a:moveTo>
                    <a:pt x="193" y="0"/>
                  </a:moveTo>
                  <a:cubicBezTo>
                    <a:pt x="202" y="126"/>
                    <a:pt x="103" y="199"/>
                    <a:pt x="1" y="272"/>
                  </a:cubicBezTo>
                  <a:cubicBezTo>
                    <a:pt x="248" y="277"/>
                    <a:pt x="268" y="389"/>
                    <a:pt x="578" y="363"/>
                  </a:cubicBezTo>
                  <a:cubicBezTo>
                    <a:pt x="631" y="157"/>
                    <a:pt x="533" y="22"/>
                    <a:pt x="1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52" name="Google Shape;54152;p23"/>
            <p:cNvSpPr/>
            <p:nvPr/>
          </p:nvSpPr>
          <p:spPr>
            <a:xfrm>
              <a:off x="7240340" y="292384"/>
              <a:ext cx="31409" cy="13459"/>
            </a:xfrm>
            <a:custGeom>
              <a:avLst/>
              <a:gdLst/>
              <a:ahLst/>
              <a:cxnLst/>
              <a:rect l="l" t="t" r="r" b="b"/>
              <a:pathLst>
                <a:path w="880" h="447" extrusionOk="0">
                  <a:moveTo>
                    <a:pt x="879" y="180"/>
                  </a:moveTo>
                  <a:cubicBezTo>
                    <a:pt x="625" y="180"/>
                    <a:pt x="704" y="22"/>
                    <a:pt x="494" y="0"/>
                  </a:cubicBezTo>
                  <a:cubicBezTo>
                    <a:pt x="477" y="144"/>
                    <a:pt x="1" y="72"/>
                    <a:pt x="108" y="272"/>
                  </a:cubicBezTo>
                  <a:cubicBezTo>
                    <a:pt x="593" y="284"/>
                    <a:pt x="712" y="447"/>
                    <a:pt x="879" y="18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53" name="Google Shape;54153;p23"/>
            <p:cNvSpPr/>
            <p:nvPr/>
          </p:nvSpPr>
          <p:spPr>
            <a:xfrm>
              <a:off x="3802680" y="297472"/>
              <a:ext cx="7031" cy="6263"/>
            </a:xfrm>
            <a:custGeom>
              <a:avLst/>
              <a:gdLst/>
              <a:ahLst/>
              <a:cxnLst/>
              <a:rect l="l" t="t" r="r" b="b"/>
              <a:pathLst>
                <a:path w="197" h="208" extrusionOk="0">
                  <a:moveTo>
                    <a:pt x="193" y="103"/>
                  </a:moveTo>
                  <a:cubicBezTo>
                    <a:pt x="196" y="53"/>
                    <a:pt x="38" y="1"/>
                    <a:pt x="2" y="103"/>
                  </a:cubicBezTo>
                  <a:cubicBezTo>
                    <a:pt x="0" y="154"/>
                    <a:pt x="157" y="207"/>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54" name="Google Shape;54154;p23"/>
            <p:cNvSpPr/>
            <p:nvPr/>
          </p:nvSpPr>
          <p:spPr>
            <a:xfrm>
              <a:off x="3385835" y="285700"/>
              <a:ext cx="31374" cy="13911"/>
            </a:xfrm>
            <a:custGeom>
              <a:avLst/>
              <a:gdLst/>
              <a:ahLst/>
              <a:cxnLst/>
              <a:rect l="l" t="t" r="r" b="b"/>
              <a:pathLst>
                <a:path w="879" h="462" extrusionOk="0">
                  <a:moveTo>
                    <a:pt x="687" y="314"/>
                  </a:moveTo>
                  <a:cubicBezTo>
                    <a:pt x="705" y="302"/>
                    <a:pt x="871" y="126"/>
                    <a:pt x="879" y="131"/>
                  </a:cubicBezTo>
                  <a:cubicBezTo>
                    <a:pt x="670" y="0"/>
                    <a:pt x="0" y="461"/>
                    <a:pt x="687" y="405"/>
                  </a:cubicBezTo>
                  <a:cubicBezTo>
                    <a:pt x="699" y="402"/>
                    <a:pt x="677" y="320"/>
                    <a:pt x="687" y="3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55" name="Google Shape;54155;p23"/>
            <p:cNvSpPr/>
            <p:nvPr/>
          </p:nvSpPr>
          <p:spPr>
            <a:xfrm>
              <a:off x="4883286" y="286904"/>
              <a:ext cx="13813" cy="5510"/>
            </a:xfrm>
            <a:custGeom>
              <a:avLst/>
              <a:gdLst/>
              <a:ahLst/>
              <a:cxnLst/>
              <a:rect l="l" t="t" r="r" b="b"/>
              <a:pathLst>
                <a:path w="387" h="183" extrusionOk="0">
                  <a:moveTo>
                    <a:pt x="387" y="1"/>
                  </a:moveTo>
                  <a:lnTo>
                    <a:pt x="0" y="1"/>
                  </a:lnTo>
                  <a:lnTo>
                    <a:pt x="0" y="182"/>
                  </a:lnTo>
                  <a:lnTo>
                    <a:pt x="387"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56" name="Google Shape;54156;p23"/>
            <p:cNvSpPr/>
            <p:nvPr/>
          </p:nvSpPr>
          <p:spPr>
            <a:xfrm>
              <a:off x="3947161" y="283803"/>
              <a:ext cx="6960" cy="6233"/>
            </a:xfrm>
            <a:custGeom>
              <a:avLst/>
              <a:gdLst/>
              <a:ahLst/>
              <a:cxnLst/>
              <a:rect l="l" t="t" r="r" b="b"/>
              <a:pathLst>
                <a:path w="195" h="207" extrusionOk="0">
                  <a:moveTo>
                    <a:pt x="195" y="104"/>
                  </a:moveTo>
                  <a:cubicBezTo>
                    <a:pt x="195" y="53"/>
                    <a:pt x="39" y="1"/>
                    <a:pt x="3" y="104"/>
                  </a:cubicBezTo>
                  <a:cubicBezTo>
                    <a:pt x="0" y="152"/>
                    <a:pt x="159" y="207"/>
                    <a:pt x="19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57" name="Google Shape;54157;p23"/>
            <p:cNvSpPr/>
            <p:nvPr/>
          </p:nvSpPr>
          <p:spPr>
            <a:xfrm>
              <a:off x="2439823" y="286904"/>
              <a:ext cx="13813" cy="2740"/>
            </a:xfrm>
            <a:custGeom>
              <a:avLst/>
              <a:gdLst/>
              <a:ahLst/>
              <a:cxnLst/>
              <a:rect l="l" t="t" r="r" b="b"/>
              <a:pathLst>
                <a:path w="387" h="91" extrusionOk="0">
                  <a:moveTo>
                    <a:pt x="387" y="1"/>
                  </a:moveTo>
                  <a:cubicBezTo>
                    <a:pt x="237" y="22"/>
                    <a:pt x="4" y="2"/>
                    <a:pt x="1" y="91"/>
                  </a:cubicBezTo>
                  <a:cubicBezTo>
                    <a:pt x="151" y="71"/>
                    <a:pt x="380" y="88"/>
                    <a:pt x="3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58" name="Google Shape;54158;p23"/>
            <p:cNvSpPr/>
            <p:nvPr/>
          </p:nvSpPr>
          <p:spPr>
            <a:xfrm>
              <a:off x="5519886" y="283412"/>
              <a:ext cx="14063" cy="4276"/>
            </a:xfrm>
            <a:custGeom>
              <a:avLst/>
              <a:gdLst/>
              <a:ahLst/>
              <a:cxnLst/>
              <a:rect l="l" t="t" r="r" b="b"/>
              <a:pathLst>
                <a:path w="394" h="142" extrusionOk="0">
                  <a:moveTo>
                    <a:pt x="291" y="25"/>
                  </a:moveTo>
                  <a:cubicBezTo>
                    <a:pt x="238" y="1"/>
                    <a:pt x="0" y="69"/>
                    <a:pt x="100" y="117"/>
                  </a:cubicBezTo>
                  <a:cubicBezTo>
                    <a:pt x="154" y="142"/>
                    <a:pt x="393" y="72"/>
                    <a:pt x="29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59" name="Google Shape;54159;p23"/>
            <p:cNvSpPr/>
            <p:nvPr/>
          </p:nvSpPr>
          <p:spPr>
            <a:xfrm>
              <a:off x="6741796" y="281455"/>
              <a:ext cx="13742" cy="2770"/>
            </a:xfrm>
            <a:custGeom>
              <a:avLst/>
              <a:gdLst/>
              <a:ahLst/>
              <a:cxnLst/>
              <a:rect l="l" t="t" r="r" b="b"/>
              <a:pathLst>
                <a:path w="385" h="92" extrusionOk="0">
                  <a:moveTo>
                    <a:pt x="384" y="0"/>
                  </a:moveTo>
                  <a:cubicBezTo>
                    <a:pt x="235" y="21"/>
                    <a:pt x="6" y="2"/>
                    <a:pt x="0" y="92"/>
                  </a:cubicBezTo>
                  <a:cubicBezTo>
                    <a:pt x="149" y="70"/>
                    <a:pt x="378" y="89"/>
                    <a:pt x="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60" name="Google Shape;54160;p23"/>
            <p:cNvSpPr/>
            <p:nvPr/>
          </p:nvSpPr>
          <p:spPr>
            <a:xfrm>
              <a:off x="2543115" y="281033"/>
              <a:ext cx="20666" cy="3643"/>
            </a:xfrm>
            <a:custGeom>
              <a:avLst/>
              <a:gdLst/>
              <a:ahLst/>
              <a:cxnLst/>
              <a:rect l="l" t="t" r="r" b="b"/>
              <a:pathLst>
                <a:path w="579" h="121" extrusionOk="0">
                  <a:moveTo>
                    <a:pt x="579" y="14"/>
                  </a:moveTo>
                  <a:cubicBezTo>
                    <a:pt x="352" y="29"/>
                    <a:pt x="32" y="0"/>
                    <a:pt x="0" y="106"/>
                  </a:cubicBezTo>
                  <a:cubicBezTo>
                    <a:pt x="226" y="91"/>
                    <a:pt x="546" y="120"/>
                    <a:pt x="579" y="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61" name="Google Shape;54161;p23"/>
            <p:cNvSpPr/>
            <p:nvPr/>
          </p:nvSpPr>
          <p:spPr>
            <a:xfrm>
              <a:off x="2456919" y="280702"/>
              <a:ext cx="14027" cy="4246"/>
            </a:xfrm>
            <a:custGeom>
              <a:avLst/>
              <a:gdLst/>
              <a:ahLst/>
              <a:cxnLst/>
              <a:rect l="l" t="t" r="r" b="b"/>
              <a:pathLst>
                <a:path w="393" h="141" extrusionOk="0">
                  <a:moveTo>
                    <a:pt x="293" y="25"/>
                  </a:moveTo>
                  <a:cubicBezTo>
                    <a:pt x="239" y="1"/>
                    <a:pt x="1" y="70"/>
                    <a:pt x="100" y="117"/>
                  </a:cubicBezTo>
                  <a:cubicBezTo>
                    <a:pt x="155" y="140"/>
                    <a:pt x="392" y="71"/>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62" name="Google Shape;54162;p23"/>
            <p:cNvSpPr/>
            <p:nvPr/>
          </p:nvSpPr>
          <p:spPr>
            <a:xfrm>
              <a:off x="1455478" y="278353"/>
              <a:ext cx="7031" cy="6233"/>
            </a:xfrm>
            <a:custGeom>
              <a:avLst/>
              <a:gdLst/>
              <a:ahLst/>
              <a:cxnLst/>
              <a:rect l="l" t="t" r="r" b="b"/>
              <a:pathLst>
                <a:path w="197" h="207" extrusionOk="0">
                  <a:moveTo>
                    <a:pt x="195" y="103"/>
                  </a:moveTo>
                  <a:cubicBezTo>
                    <a:pt x="196" y="53"/>
                    <a:pt x="40" y="0"/>
                    <a:pt x="2" y="103"/>
                  </a:cubicBezTo>
                  <a:cubicBezTo>
                    <a:pt x="0" y="154"/>
                    <a:pt x="158" y="207"/>
                    <a:pt x="195"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63" name="Google Shape;54163;p23"/>
            <p:cNvSpPr/>
            <p:nvPr/>
          </p:nvSpPr>
          <p:spPr>
            <a:xfrm>
              <a:off x="5530380" y="273235"/>
              <a:ext cx="14991" cy="9244"/>
            </a:xfrm>
            <a:custGeom>
              <a:avLst/>
              <a:gdLst/>
              <a:ahLst/>
              <a:cxnLst/>
              <a:rect l="l" t="t" r="r" b="b"/>
              <a:pathLst>
                <a:path w="420" h="307" extrusionOk="0">
                  <a:moveTo>
                    <a:pt x="385" y="273"/>
                  </a:moveTo>
                  <a:cubicBezTo>
                    <a:pt x="355" y="166"/>
                    <a:pt x="419" y="15"/>
                    <a:pt x="193" y="1"/>
                  </a:cubicBezTo>
                  <a:cubicBezTo>
                    <a:pt x="180" y="57"/>
                    <a:pt x="165" y="109"/>
                    <a:pt x="0" y="92"/>
                  </a:cubicBezTo>
                  <a:cubicBezTo>
                    <a:pt x="21" y="202"/>
                    <a:pt x="56" y="306"/>
                    <a:pt x="385"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64" name="Google Shape;54164;p23"/>
            <p:cNvSpPr/>
            <p:nvPr/>
          </p:nvSpPr>
          <p:spPr>
            <a:xfrm>
              <a:off x="5328257" y="269501"/>
              <a:ext cx="39833" cy="15868"/>
            </a:xfrm>
            <a:custGeom>
              <a:avLst/>
              <a:gdLst/>
              <a:ahLst/>
              <a:cxnLst/>
              <a:rect l="l" t="t" r="r" b="b"/>
              <a:pathLst>
                <a:path w="1116" h="527" extrusionOk="0">
                  <a:moveTo>
                    <a:pt x="648" y="306"/>
                  </a:moveTo>
                  <a:cubicBezTo>
                    <a:pt x="1115" y="1"/>
                    <a:pt x="0" y="527"/>
                    <a:pt x="648"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65" name="Google Shape;54165;p23"/>
            <p:cNvSpPr/>
            <p:nvPr/>
          </p:nvSpPr>
          <p:spPr>
            <a:xfrm>
              <a:off x="7797989" y="264985"/>
              <a:ext cx="28161" cy="13760"/>
            </a:xfrm>
            <a:custGeom>
              <a:avLst/>
              <a:gdLst/>
              <a:ahLst/>
              <a:cxnLst/>
              <a:rect l="l" t="t" r="r" b="b"/>
              <a:pathLst>
                <a:path w="789" h="457" extrusionOk="0">
                  <a:moveTo>
                    <a:pt x="491" y="456"/>
                  </a:moveTo>
                  <a:cubicBezTo>
                    <a:pt x="752" y="340"/>
                    <a:pt x="789" y="11"/>
                    <a:pt x="299" y="0"/>
                  </a:cubicBezTo>
                  <a:cubicBezTo>
                    <a:pt x="38" y="118"/>
                    <a:pt x="0" y="448"/>
                    <a:pt x="491" y="45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66" name="Google Shape;54166;p23"/>
            <p:cNvSpPr/>
            <p:nvPr/>
          </p:nvSpPr>
          <p:spPr>
            <a:xfrm>
              <a:off x="6872464" y="273205"/>
              <a:ext cx="13777" cy="2770"/>
            </a:xfrm>
            <a:custGeom>
              <a:avLst/>
              <a:gdLst/>
              <a:ahLst/>
              <a:cxnLst/>
              <a:rect l="l" t="t" r="r" b="b"/>
              <a:pathLst>
                <a:path w="386" h="92" extrusionOk="0">
                  <a:moveTo>
                    <a:pt x="1" y="92"/>
                  </a:moveTo>
                  <a:cubicBezTo>
                    <a:pt x="151" y="71"/>
                    <a:pt x="383" y="89"/>
                    <a:pt x="386" y="0"/>
                  </a:cubicBezTo>
                  <a:cubicBezTo>
                    <a:pt x="240" y="21"/>
                    <a:pt x="7" y="4"/>
                    <a:pt x="1"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67" name="Google Shape;54167;p23"/>
            <p:cNvSpPr/>
            <p:nvPr/>
          </p:nvSpPr>
          <p:spPr>
            <a:xfrm>
              <a:off x="5857567" y="270104"/>
              <a:ext cx="23807" cy="5871"/>
            </a:xfrm>
            <a:custGeom>
              <a:avLst/>
              <a:gdLst/>
              <a:ahLst/>
              <a:cxnLst/>
              <a:rect l="l" t="t" r="r" b="b"/>
              <a:pathLst>
                <a:path w="667" h="195" extrusionOk="0">
                  <a:moveTo>
                    <a:pt x="87" y="195"/>
                  </a:moveTo>
                  <a:lnTo>
                    <a:pt x="473" y="195"/>
                  </a:lnTo>
                  <a:cubicBezTo>
                    <a:pt x="473" y="103"/>
                    <a:pt x="631" y="85"/>
                    <a:pt x="666" y="13"/>
                  </a:cubicBezTo>
                  <a:cubicBezTo>
                    <a:pt x="365" y="22"/>
                    <a:pt x="0" y="0"/>
                    <a:pt x="87" y="1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68" name="Google Shape;54168;p23"/>
            <p:cNvSpPr/>
            <p:nvPr/>
          </p:nvSpPr>
          <p:spPr>
            <a:xfrm>
              <a:off x="8259699" y="267424"/>
              <a:ext cx="23985" cy="5841"/>
            </a:xfrm>
            <a:custGeom>
              <a:avLst/>
              <a:gdLst/>
              <a:ahLst/>
              <a:cxnLst/>
              <a:rect l="l" t="t" r="r" b="b"/>
              <a:pathLst>
                <a:path w="672" h="194" extrusionOk="0">
                  <a:moveTo>
                    <a:pt x="477" y="194"/>
                  </a:moveTo>
                  <a:cubicBezTo>
                    <a:pt x="475" y="102"/>
                    <a:pt x="633" y="87"/>
                    <a:pt x="671" y="11"/>
                  </a:cubicBezTo>
                  <a:cubicBezTo>
                    <a:pt x="366" y="20"/>
                    <a:pt x="0" y="0"/>
                    <a:pt x="90" y="19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69" name="Google Shape;54169;p23"/>
            <p:cNvSpPr/>
            <p:nvPr/>
          </p:nvSpPr>
          <p:spPr>
            <a:xfrm>
              <a:off x="8305777" y="255170"/>
              <a:ext cx="21987" cy="16199"/>
            </a:xfrm>
            <a:custGeom>
              <a:avLst/>
              <a:gdLst/>
              <a:ahLst/>
              <a:cxnLst/>
              <a:rect l="l" t="t" r="r" b="b"/>
              <a:pathLst>
                <a:path w="616" h="538" extrusionOk="0">
                  <a:moveTo>
                    <a:pt x="342" y="509"/>
                  </a:moveTo>
                  <a:cubicBezTo>
                    <a:pt x="404" y="388"/>
                    <a:pt x="615" y="337"/>
                    <a:pt x="535" y="146"/>
                  </a:cubicBezTo>
                  <a:cubicBezTo>
                    <a:pt x="0" y="0"/>
                    <a:pt x="3" y="538"/>
                    <a:pt x="342" y="50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70" name="Google Shape;54170;p23"/>
            <p:cNvSpPr/>
            <p:nvPr/>
          </p:nvSpPr>
          <p:spPr>
            <a:xfrm>
              <a:off x="8214727" y="265075"/>
              <a:ext cx="13777" cy="5510"/>
            </a:xfrm>
            <a:custGeom>
              <a:avLst/>
              <a:gdLst/>
              <a:ahLst/>
              <a:cxnLst/>
              <a:rect l="l" t="t" r="r" b="b"/>
              <a:pathLst>
                <a:path w="386" h="183" extrusionOk="0">
                  <a:moveTo>
                    <a:pt x="386" y="0"/>
                  </a:moveTo>
                  <a:lnTo>
                    <a:pt x="1" y="0"/>
                  </a:lnTo>
                  <a:lnTo>
                    <a:pt x="1" y="183"/>
                  </a:lnTo>
                  <a:lnTo>
                    <a:pt x="386"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71" name="Google Shape;54171;p23"/>
            <p:cNvSpPr/>
            <p:nvPr/>
          </p:nvSpPr>
          <p:spPr>
            <a:xfrm>
              <a:off x="8617260" y="264323"/>
              <a:ext cx="14027" cy="4215"/>
            </a:xfrm>
            <a:custGeom>
              <a:avLst/>
              <a:gdLst/>
              <a:ahLst/>
              <a:cxnLst/>
              <a:rect l="l" t="t" r="r" b="b"/>
              <a:pathLst>
                <a:path w="393" h="140" extrusionOk="0">
                  <a:moveTo>
                    <a:pt x="293" y="25"/>
                  </a:moveTo>
                  <a:cubicBezTo>
                    <a:pt x="240" y="0"/>
                    <a:pt x="1" y="68"/>
                    <a:pt x="100" y="116"/>
                  </a:cubicBezTo>
                  <a:cubicBezTo>
                    <a:pt x="155" y="140"/>
                    <a:pt x="392" y="71"/>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72" name="Google Shape;54172;p23"/>
            <p:cNvSpPr/>
            <p:nvPr/>
          </p:nvSpPr>
          <p:spPr>
            <a:xfrm>
              <a:off x="6383879" y="259415"/>
              <a:ext cx="23843" cy="5992"/>
            </a:xfrm>
            <a:custGeom>
              <a:avLst/>
              <a:gdLst/>
              <a:ahLst/>
              <a:cxnLst/>
              <a:rect l="l" t="t" r="r" b="b"/>
              <a:pathLst>
                <a:path w="668" h="199" extrusionOk="0">
                  <a:moveTo>
                    <a:pt x="578" y="5"/>
                  </a:moveTo>
                  <a:cubicBezTo>
                    <a:pt x="246" y="0"/>
                    <a:pt x="83" y="75"/>
                    <a:pt x="1" y="185"/>
                  </a:cubicBezTo>
                  <a:cubicBezTo>
                    <a:pt x="304" y="179"/>
                    <a:pt x="668" y="199"/>
                    <a:pt x="578" y="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73" name="Google Shape;54173;p23"/>
            <p:cNvSpPr/>
            <p:nvPr/>
          </p:nvSpPr>
          <p:spPr>
            <a:xfrm>
              <a:off x="5753846" y="261553"/>
              <a:ext cx="14170" cy="4246"/>
            </a:xfrm>
            <a:custGeom>
              <a:avLst/>
              <a:gdLst/>
              <a:ahLst/>
              <a:cxnLst/>
              <a:rect l="l" t="t" r="r" b="b"/>
              <a:pathLst>
                <a:path w="397" h="141" extrusionOk="0">
                  <a:moveTo>
                    <a:pt x="294" y="26"/>
                  </a:moveTo>
                  <a:cubicBezTo>
                    <a:pt x="241" y="1"/>
                    <a:pt x="1" y="69"/>
                    <a:pt x="100" y="117"/>
                  </a:cubicBezTo>
                  <a:cubicBezTo>
                    <a:pt x="156" y="141"/>
                    <a:pt x="396"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74" name="Google Shape;54174;p23"/>
            <p:cNvSpPr/>
            <p:nvPr/>
          </p:nvSpPr>
          <p:spPr>
            <a:xfrm>
              <a:off x="3819705" y="261553"/>
              <a:ext cx="14134" cy="4246"/>
            </a:xfrm>
            <a:custGeom>
              <a:avLst/>
              <a:gdLst/>
              <a:ahLst/>
              <a:cxnLst/>
              <a:rect l="l" t="t" r="r" b="b"/>
              <a:pathLst>
                <a:path w="396" h="141" extrusionOk="0">
                  <a:moveTo>
                    <a:pt x="297" y="26"/>
                  </a:moveTo>
                  <a:cubicBezTo>
                    <a:pt x="242" y="1"/>
                    <a:pt x="1" y="69"/>
                    <a:pt x="101" y="117"/>
                  </a:cubicBezTo>
                  <a:cubicBezTo>
                    <a:pt x="155" y="141"/>
                    <a:pt x="395" y="73"/>
                    <a:pt x="297"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75" name="Google Shape;54175;p23"/>
            <p:cNvSpPr/>
            <p:nvPr/>
          </p:nvSpPr>
          <p:spPr>
            <a:xfrm>
              <a:off x="8097729" y="256254"/>
              <a:ext cx="13777" cy="6745"/>
            </a:xfrm>
            <a:custGeom>
              <a:avLst/>
              <a:gdLst/>
              <a:ahLst/>
              <a:cxnLst/>
              <a:rect l="l" t="t" r="r" b="b"/>
              <a:pathLst>
                <a:path w="386" h="224" extrusionOk="0">
                  <a:moveTo>
                    <a:pt x="386" y="110"/>
                  </a:moveTo>
                  <a:cubicBezTo>
                    <a:pt x="346" y="1"/>
                    <a:pt x="172" y="54"/>
                    <a:pt x="1" y="110"/>
                  </a:cubicBezTo>
                  <a:cubicBezTo>
                    <a:pt x="2" y="202"/>
                    <a:pt x="339" y="224"/>
                    <a:pt x="386"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76" name="Google Shape;54176;p23"/>
            <p:cNvSpPr/>
            <p:nvPr/>
          </p:nvSpPr>
          <p:spPr>
            <a:xfrm>
              <a:off x="6873606" y="249419"/>
              <a:ext cx="65210" cy="12917"/>
            </a:xfrm>
            <a:custGeom>
              <a:avLst/>
              <a:gdLst/>
              <a:ahLst/>
              <a:cxnLst/>
              <a:rect l="l" t="t" r="r" b="b"/>
              <a:pathLst>
                <a:path w="1827" h="429" extrusionOk="0">
                  <a:moveTo>
                    <a:pt x="1128" y="429"/>
                  </a:moveTo>
                  <a:cubicBezTo>
                    <a:pt x="1826" y="1"/>
                    <a:pt x="0" y="307"/>
                    <a:pt x="1128" y="42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77" name="Google Shape;54177;p23"/>
            <p:cNvSpPr/>
            <p:nvPr/>
          </p:nvSpPr>
          <p:spPr>
            <a:xfrm>
              <a:off x="8156086" y="253363"/>
              <a:ext cx="14134" cy="4276"/>
            </a:xfrm>
            <a:custGeom>
              <a:avLst/>
              <a:gdLst/>
              <a:ahLst/>
              <a:cxnLst/>
              <a:rect l="l" t="t" r="r" b="b"/>
              <a:pathLst>
                <a:path w="396" h="142" extrusionOk="0">
                  <a:moveTo>
                    <a:pt x="293" y="25"/>
                  </a:moveTo>
                  <a:cubicBezTo>
                    <a:pt x="239" y="0"/>
                    <a:pt x="0" y="69"/>
                    <a:pt x="101" y="116"/>
                  </a:cubicBezTo>
                  <a:cubicBezTo>
                    <a:pt x="154" y="141"/>
                    <a:pt x="396"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78" name="Google Shape;54178;p23"/>
            <p:cNvSpPr/>
            <p:nvPr/>
          </p:nvSpPr>
          <p:spPr>
            <a:xfrm>
              <a:off x="5186167" y="248636"/>
              <a:ext cx="13777" cy="5480"/>
            </a:xfrm>
            <a:custGeom>
              <a:avLst/>
              <a:gdLst/>
              <a:ahLst/>
              <a:cxnLst/>
              <a:rect l="l" t="t" r="r" b="b"/>
              <a:pathLst>
                <a:path w="386" h="182" extrusionOk="0">
                  <a:moveTo>
                    <a:pt x="385" y="0"/>
                  </a:moveTo>
                  <a:lnTo>
                    <a:pt x="0" y="0"/>
                  </a:lnTo>
                  <a:lnTo>
                    <a:pt x="0" y="182"/>
                  </a:lnTo>
                  <a:lnTo>
                    <a:pt x="385"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79" name="Google Shape;54179;p23"/>
            <p:cNvSpPr/>
            <p:nvPr/>
          </p:nvSpPr>
          <p:spPr>
            <a:xfrm>
              <a:off x="102935" y="250593"/>
              <a:ext cx="13991" cy="4276"/>
            </a:xfrm>
            <a:custGeom>
              <a:avLst/>
              <a:gdLst/>
              <a:ahLst/>
              <a:cxnLst/>
              <a:rect l="l" t="t" r="r" b="b"/>
              <a:pathLst>
                <a:path w="392" h="142" extrusionOk="0">
                  <a:moveTo>
                    <a:pt x="290" y="27"/>
                  </a:moveTo>
                  <a:cubicBezTo>
                    <a:pt x="238" y="1"/>
                    <a:pt x="0" y="71"/>
                    <a:pt x="99" y="117"/>
                  </a:cubicBezTo>
                  <a:cubicBezTo>
                    <a:pt x="153" y="142"/>
                    <a:pt x="392" y="73"/>
                    <a:pt x="290"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80" name="Google Shape;54180;p23"/>
            <p:cNvSpPr/>
            <p:nvPr/>
          </p:nvSpPr>
          <p:spPr>
            <a:xfrm>
              <a:off x="1198996" y="237737"/>
              <a:ext cx="24414" cy="11321"/>
            </a:xfrm>
            <a:custGeom>
              <a:avLst/>
              <a:gdLst/>
              <a:ahLst/>
              <a:cxnLst/>
              <a:rect l="l" t="t" r="r" b="b"/>
              <a:pathLst>
                <a:path w="684" h="376" extrusionOk="0">
                  <a:moveTo>
                    <a:pt x="631" y="362"/>
                  </a:moveTo>
                  <a:cubicBezTo>
                    <a:pt x="683" y="155"/>
                    <a:pt x="585" y="20"/>
                    <a:pt x="246" y="1"/>
                  </a:cubicBezTo>
                  <a:cubicBezTo>
                    <a:pt x="1" y="107"/>
                    <a:pt x="92" y="376"/>
                    <a:pt x="631" y="3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81" name="Google Shape;54181;p23"/>
            <p:cNvSpPr/>
            <p:nvPr/>
          </p:nvSpPr>
          <p:spPr>
            <a:xfrm>
              <a:off x="5433976" y="228584"/>
              <a:ext cx="27555" cy="17343"/>
            </a:xfrm>
            <a:custGeom>
              <a:avLst/>
              <a:gdLst/>
              <a:ahLst/>
              <a:cxnLst/>
              <a:rect l="l" t="t" r="r" b="b"/>
              <a:pathLst>
                <a:path w="772" h="576" extrusionOk="0">
                  <a:moveTo>
                    <a:pt x="772" y="575"/>
                  </a:moveTo>
                  <a:lnTo>
                    <a:pt x="772" y="31"/>
                  </a:lnTo>
                  <a:cubicBezTo>
                    <a:pt x="62" y="1"/>
                    <a:pt x="188" y="361"/>
                    <a:pt x="0" y="57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82" name="Google Shape;54182;p23"/>
            <p:cNvSpPr/>
            <p:nvPr/>
          </p:nvSpPr>
          <p:spPr>
            <a:xfrm>
              <a:off x="4054950" y="234003"/>
              <a:ext cx="39690" cy="15808"/>
            </a:xfrm>
            <a:custGeom>
              <a:avLst/>
              <a:gdLst/>
              <a:ahLst/>
              <a:cxnLst/>
              <a:rect l="l" t="t" r="r" b="b"/>
              <a:pathLst>
                <a:path w="1112" h="525" extrusionOk="0">
                  <a:moveTo>
                    <a:pt x="645" y="305"/>
                  </a:moveTo>
                  <a:cubicBezTo>
                    <a:pt x="1111" y="1"/>
                    <a:pt x="1" y="524"/>
                    <a:pt x="645" y="3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83" name="Google Shape;54183;p23"/>
            <p:cNvSpPr/>
            <p:nvPr/>
          </p:nvSpPr>
          <p:spPr>
            <a:xfrm>
              <a:off x="907572" y="229487"/>
              <a:ext cx="43973" cy="19030"/>
            </a:xfrm>
            <a:custGeom>
              <a:avLst/>
              <a:gdLst/>
              <a:ahLst/>
              <a:cxnLst/>
              <a:rect l="l" t="t" r="r" b="b"/>
              <a:pathLst>
                <a:path w="1232" h="632" extrusionOk="0">
                  <a:moveTo>
                    <a:pt x="696" y="545"/>
                  </a:moveTo>
                  <a:cubicBezTo>
                    <a:pt x="567" y="207"/>
                    <a:pt x="1232" y="14"/>
                    <a:pt x="313" y="1"/>
                  </a:cubicBezTo>
                  <a:cubicBezTo>
                    <a:pt x="429" y="187"/>
                    <a:pt x="1" y="631"/>
                    <a:pt x="696"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84" name="Google Shape;54184;p23"/>
            <p:cNvSpPr/>
            <p:nvPr/>
          </p:nvSpPr>
          <p:spPr>
            <a:xfrm>
              <a:off x="3158942" y="239724"/>
              <a:ext cx="14063" cy="4215"/>
            </a:xfrm>
            <a:custGeom>
              <a:avLst/>
              <a:gdLst/>
              <a:ahLst/>
              <a:cxnLst/>
              <a:rect l="l" t="t" r="r" b="b"/>
              <a:pathLst>
                <a:path w="394" h="140" extrusionOk="0">
                  <a:moveTo>
                    <a:pt x="101" y="115"/>
                  </a:moveTo>
                  <a:cubicBezTo>
                    <a:pt x="154" y="140"/>
                    <a:pt x="393" y="72"/>
                    <a:pt x="294" y="24"/>
                  </a:cubicBezTo>
                  <a:cubicBezTo>
                    <a:pt x="243" y="0"/>
                    <a:pt x="0" y="67"/>
                    <a:pt x="101"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85" name="Google Shape;54185;p23"/>
            <p:cNvSpPr/>
            <p:nvPr/>
          </p:nvSpPr>
          <p:spPr>
            <a:xfrm>
              <a:off x="763663" y="239724"/>
              <a:ext cx="14027" cy="4215"/>
            </a:xfrm>
            <a:custGeom>
              <a:avLst/>
              <a:gdLst/>
              <a:ahLst/>
              <a:cxnLst/>
              <a:rect l="l" t="t" r="r" b="b"/>
              <a:pathLst>
                <a:path w="393" h="140" extrusionOk="0">
                  <a:moveTo>
                    <a:pt x="294" y="24"/>
                  </a:moveTo>
                  <a:cubicBezTo>
                    <a:pt x="241" y="0"/>
                    <a:pt x="0" y="68"/>
                    <a:pt x="101" y="115"/>
                  </a:cubicBezTo>
                  <a:cubicBezTo>
                    <a:pt x="153" y="140"/>
                    <a:pt x="392" y="72"/>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86" name="Google Shape;54186;p23"/>
            <p:cNvSpPr/>
            <p:nvPr/>
          </p:nvSpPr>
          <p:spPr>
            <a:xfrm>
              <a:off x="4026254" y="234214"/>
              <a:ext cx="14063" cy="4246"/>
            </a:xfrm>
            <a:custGeom>
              <a:avLst/>
              <a:gdLst/>
              <a:ahLst/>
              <a:cxnLst/>
              <a:rect l="l" t="t" r="r" b="b"/>
              <a:pathLst>
                <a:path w="394" h="141" extrusionOk="0">
                  <a:moveTo>
                    <a:pt x="294" y="24"/>
                  </a:moveTo>
                  <a:cubicBezTo>
                    <a:pt x="241" y="0"/>
                    <a:pt x="1" y="68"/>
                    <a:pt x="101" y="115"/>
                  </a:cubicBezTo>
                  <a:cubicBezTo>
                    <a:pt x="153" y="140"/>
                    <a:pt x="393" y="73"/>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87" name="Google Shape;54187;p23"/>
            <p:cNvSpPr/>
            <p:nvPr/>
          </p:nvSpPr>
          <p:spPr>
            <a:xfrm>
              <a:off x="364378" y="234214"/>
              <a:ext cx="14170" cy="4246"/>
            </a:xfrm>
            <a:custGeom>
              <a:avLst/>
              <a:gdLst/>
              <a:ahLst/>
              <a:cxnLst/>
              <a:rect l="l" t="t" r="r" b="b"/>
              <a:pathLst>
                <a:path w="397" h="141" extrusionOk="0">
                  <a:moveTo>
                    <a:pt x="297" y="24"/>
                  </a:moveTo>
                  <a:cubicBezTo>
                    <a:pt x="242" y="0"/>
                    <a:pt x="1" y="68"/>
                    <a:pt x="104" y="115"/>
                  </a:cubicBezTo>
                  <a:cubicBezTo>
                    <a:pt x="156" y="140"/>
                    <a:pt x="396" y="73"/>
                    <a:pt x="297"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88" name="Google Shape;54188;p23"/>
            <p:cNvSpPr/>
            <p:nvPr/>
          </p:nvSpPr>
          <p:spPr>
            <a:xfrm>
              <a:off x="6084317" y="231474"/>
              <a:ext cx="14063" cy="4246"/>
            </a:xfrm>
            <a:custGeom>
              <a:avLst/>
              <a:gdLst/>
              <a:ahLst/>
              <a:cxnLst/>
              <a:rect l="l" t="t" r="r" b="b"/>
              <a:pathLst>
                <a:path w="394" h="141" extrusionOk="0">
                  <a:moveTo>
                    <a:pt x="100" y="115"/>
                  </a:moveTo>
                  <a:cubicBezTo>
                    <a:pt x="155" y="141"/>
                    <a:pt x="393" y="72"/>
                    <a:pt x="294" y="26"/>
                  </a:cubicBezTo>
                  <a:cubicBezTo>
                    <a:pt x="239" y="0"/>
                    <a:pt x="0" y="68"/>
                    <a:pt x="100"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89" name="Google Shape;54189;p23"/>
            <p:cNvSpPr/>
            <p:nvPr/>
          </p:nvSpPr>
          <p:spPr>
            <a:xfrm>
              <a:off x="3416031" y="223255"/>
              <a:ext cx="35657" cy="11773"/>
            </a:xfrm>
            <a:custGeom>
              <a:avLst/>
              <a:gdLst/>
              <a:ahLst/>
              <a:cxnLst/>
              <a:rect l="l" t="t" r="r" b="b"/>
              <a:pathLst>
                <a:path w="999" h="391" extrusionOk="0">
                  <a:moveTo>
                    <a:pt x="35" y="118"/>
                  </a:moveTo>
                  <a:cubicBezTo>
                    <a:pt x="64" y="223"/>
                    <a:pt x="0" y="375"/>
                    <a:pt x="227" y="391"/>
                  </a:cubicBezTo>
                  <a:cubicBezTo>
                    <a:pt x="246" y="157"/>
                    <a:pt x="979" y="261"/>
                    <a:pt x="999" y="28"/>
                  </a:cubicBezTo>
                  <a:cubicBezTo>
                    <a:pt x="392" y="129"/>
                    <a:pt x="487" y="0"/>
                    <a:pt x="35"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90" name="Google Shape;54190;p23"/>
            <p:cNvSpPr/>
            <p:nvPr/>
          </p:nvSpPr>
          <p:spPr>
            <a:xfrm>
              <a:off x="690387" y="224038"/>
              <a:ext cx="31624" cy="10900"/>
            </a:xfrm>
            <a:custGeom>
              <a:avLst/>
              <a:gdLst/>
              <a:ahLst/>
              <a:cxnLst/>
              <a:rect l="l" t="t" r="r" b="b"/>
              <a:pathLst>
                <a:path w="886" h="362" extrusionOk="0">
                  <a:moveTo>
                    <a:pt x="611" y="362"/>
                  </a:moveTo>
                  <a:cubicBezTo>
                    <a:pt x="670" y="241"/>
                    <a:pt x="885" y="190"/>
                    <a:pt x="804" y="0"/>
                  </a:cubicBezTo>
                  <a:lnTo>
                    <a:pt x="34" y="0"/>
                  </a:lnTo>
                  <a:cubicBezTo>
                    <a:pt x="0" y="227"/>
                    <a:pt x="328" y="284"/>
                    <a:pt x="611" y="3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91" name="Google Shape;54191;p23"/>
            <p:cNvSpPr/>
            <p:nvPr/>
          </p:nvSpPr>
          <p:spPr>
            <a:xfrm>
              <a:off x="2253976" y="223044"/>
              <a:ext cx="32659" cy="9244"/>
            </a:xfrm>
            <a:custGeom>
              <a:avLst/>
              <a:gdLst/>
              <a:ahLst/>
              <a:cxnLst/>
              <a:rect l="l" t="t" r="r" b="b"/>
              <a:pathLst>
                <a:path w="915" h="307" extrusionOk="0">
                  <a:moveTo>
                    <a:pt x="387" y="306"/>
                  </a:moveTo>
                  <a:cubicBezTo>
                    <a:pt x="914" y="159"/>
                    <a:pt x="104" y="1"/>
                    <a:pt x="1" y="215"/>
                  </a:cubicBezTo>
                  <a:cubicBezTo>
                    <a:pt x="192" y="215"/>
                    <a:pt x="229" y="288"/>
                    <a:pt x="387"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92" name="Google Shape;54192;p23"/>
            <p:cNvSpPr/>
            <p:nvPr/>
          </p:nvSpPr>
          <p:spPr>
            <a:xfrm>
              <a:off x="1545064" y="229487"/>
              <a:ext cx="13813" cy="2800"/>
            </a:xfrm>
            <a:custGeom>
              <a:avLst/>
              <a:gdLst/>
              <a:ahLst/>
              <a:cxnLst/>
              <a:rect l="l" t="t" r="r" b="b"/>
              <a:pathLst>
                <a:path w="387" h="93" extrusionOk="0">
                  <a:moveTo>
                    <a:pt x="1" y="92"/>
                  </a:moveTo>
                  <a:cubicBezTo>
                    <a:pt x="151" y="70"/>
                    <a:pt x="380" y="88"/>
                    <a:pt x="387" y="1"/>
                  </a:cubicBezTo>
                  <a:cubicBezTo>
                    <a:pt x="236" y="22"/>
                    <a:pt x="4" y="2"/>
                    <a:pt x="1"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93" name="Google Shape;54193;p23"/>
            <p:cNvSpPr/>
            <p:nvPr/>
          </p:nvSpPr>
          <p:spPr>
            <a:xfrm>
              <a:off x="311911" y="222412"/>
              <a:ext cx="8959" cy="11442"/>
            </a:xfrm>
            <a:custGeom>
              <a:avLst/>
              <a:gdLst/>
              <a:ahLst/>
              <a:cxnLst/>
              <a:rect l="l" t="t" r="r" b="b"/>
              <a:pathLst>
                <a:path w="251" h="380" extrusionOk="0">
                  <a:moveTo>
                    <a:pt x="28" y="146"/>
                  </a:moveTo>
                  <a:cubicBezTo>
                    <a:pt x="1" y="240"/>
                    <a:pt x="178" y="379"/>
                    <a:pt x="221" y="236"/>
                  </a:cubicBezTo>
                  <a:cubicBezTo>
                    <a:pt x="250" y="140"/>
                    <a:pt x="73" y="1"/>
                    <a:pt x="28" y="14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94" name="Google Shape;54194;p23"/>
            <p:cNvSpPr/>
            <p:nvPr/>
          </p:nvSpPr>
          <p:spPr>
            <a:xfrm>
              <a:off x="3303601" y="225995"/>
              <a:ext cx="14063" cy="4246"/>
            </a:xfrm>
            <a:custGeom>
              <a:avLst/>
              <a:gdLst/>
              <a:ahLst/>
              <a:cxnLst/>
              <a:rect l="l" t="t" r="r" b="b"/>
              <a:pathLst>
                <a:path w="394" h="141" extrusionOk="0">
                  <a:moveTo>
                    <a:pt x="289" y="27"/>
                  </a:moveTo>
                  <a:cubicBezTo>
                    <a:pt x="238" y="1"/>
                    <a:pt x="0" y="71"/>
                    <a:pt x="100" y="117"/>
                  </a:cubicBezTo>
                  <a:cubicBezTo>
                    <a:pt x="152" y="140"/>
                    <a:pt x="393" y="72"/>
                    <a:pt x="289"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95" name="Google Shape;54195;p23"/>
            <p:cNvSpPr/>
            <p:nvPr/>
          </p:nvSpPr>
          <p:spPr>
            <a:xfrm>
              <a:off x="7591762" y="223255"/>
              <a:ext cx="13991" cy="4306"/>
            </a:xfrm>
            <a:custGeom>
              <a:avLst/>
              <a:gdLst/>
              <a:ahLst/>
              <a:cxnLst/>
              <a:rect l="l" t="t" r="r" b="b"/>
              <a:pathLst>
                <a:path w="392" h="143" extrusionOk="0">
                  <a:moveTo>
                    <a:pt x="99" y="118"/>
                  </a:moveTo>
                  <a:cubicBezTo>
                    <a:pt x="151" y="142"/>
                    <a:pt x="391" y="73"/>
                    <a:pt x="291" y="26"/>
                  </a:cubicBezTo>
                  <a:cubicBezTo>
                    <a:pt x="239" y="0"/>
                    <a:pt x="1" y="68"/>
                    <a:pt x="99"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96" name="Google Shape;54196;p23"/>
            <p:cNvSpPr/>
            <p:nvPr/>
          </p:nvSpPr>
          <p:spPr>
            <a:xfrm>
              <a:off x="5413917" y="217715"/>
              <a:ext cx="31552" cy="9635"/>
            </a:xfrm>
            <a:custGeom>
              <a:avLst/>
              <a:gdLst/>
              <a:ahLst/>
              <a:cxnLst/>
              <a:rect l="l" t="t" r="r" b="b"/>
              <a:pathLst>
                <a:path w="884" h="320" extrusionOk="0">
                  <a:moveTo>
                    <a:pt x="754" y="210"/>
                  </a:moveTo>
                  <a:cubicBezTo>
                    <a:pt x="883" y="0"/>
                    <a:pt x="1" y="15"/>
                    <a:pt x="176" y="210"/>
                  </a:cubicBezTo>
                  <a:cubicBezTo>
                    <a:pt x="242" y="283"/>
                    <a:pt x="688" y="320"/>
                    <a:pt x="754" y="2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97" name="Google Shape;54197;p23"/>
            <p:cNvSpPr/>
            <p:nvPr/>
          </p:nvSpPr>
          <p:spPr>
            <a:xfrm>
              <a:off x="5343212" y="210278"/>
              <a:ext cx="24342" cy="16530"/>
            </a:xfrm>
            <a:custGeom>
              <a:avLst/>
              <a:gdLst/>
              <a:ahLst/>
              <a:cxnLst/>
              <a:rect l="l" t="t" r="r" b="b"/>
              <a:pathLst>
                <a:path w="682" h="549" extrusionOk="0">
                  <a:moveTo>
                    <a:pt x="422" y="549"/>
                  </a:moveTo>
                  <a:cubicBezTo>
                    <a:pt x="337" y="378"/>
                    <a:pt x="682" y="0"/>
                    <a:pt x="37" y="93"/>
                  </a:cubicBezTo>
                  <a:cubicBezTo>
                    <a:pt x="6" y="319"/>
                    <a:pt x="0" y="534"/>
                    <a:pt x="422" y="5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98" name="Google Shape;54198;p23"/>
            <p:cNvSpPr/>
            <p:nvPr/>
          </p:nvSpPr>
          <p:spPr>
            <a:xfrm>
              <a:off x="7729318" y="217775"/>
              <a:ext cx="13991" cy="4336"/>
            </a:xfrm>
            <a:custGeom>
              <a:avLst/>
              <a:gdLst/>
              <a:ahLst/>
              <a:cxnLst/>
              <a:rect l="l" t="t" r="r" b="b"/>
              <a:pathLst>
                <a:path w="392" h="144" extrusionOk="0">
                  <a:moveTo>
                    <a:pt x="101" y="117"/>
                  </a:moveTo>
                  <a:cubicBezTo>
                    <a:pt x="154" y="143"/>
                    <a:pt x="392" y="73"/>
                    <a:pt x="294" y="26"/>
                  </a:cubicBezTo>
                  <a:cubicBezTo>
                    <a:pt x="240" y="1"/>
                    <a:pt x="0" y="70"/>
                    <a:pt x="101"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99" name="Google Shape;54199;p23"/>
            <p:cNvSpPr/>
            <p:nvPr/>
          </p:nvSpPr>
          <p:spPr>
            <a:xfrm>
              <a:off x="8754888" y="212325"/>
              <a:ext cx="14099" cy="4306"/>
            </a:xfrm>
            <a:custGeom>
              <a:avLst/>
              <a:gdLst/>
              <a:ahLst/>
              <a:cxnLst/>
              <a:rect l="l" t="t" r="r" b="b"/>
              <a:pathLst>
                <a:path w="395" h="143" extrusionOk="0">
                  <a:moveTo>
                    <a:pt x="101" y="117"/>
                  </a:moveTo>
                  <a:cubicBezTo>
                    <a:pt x="153" y="143"/>
                    <a:pt x="395" y="72"/>
                    <a:pt x="293" y="25"/>
                  </a:cubicBezTo>
                  <a:cubicBezTo>
                    <a:pt x="241" y="0"/>
                    <a:pt x="1" y="70"/>
                    <a:pt x="101"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00" name="Google Shape;54200;p23"/>
            <p:cNvSpPr/>
            <p:nvPr/>
          </p:nvSpPr>
          <p:spPr>
            <a:xfrm>
              <a:off x="7164959" y="209555"/>
              <a:ext cx="14063" cy="4336"/>
            </a:xfrm>
            <a:custGeom>
              <a:avLst/>
              <a:gdLst/>
              <a:ahLst/>
              <a:cxnLst/>
              <a:rect l="l" t="t" r="r" b="b"/>
              <a:pathLst>
                <a:path w="394" h="144" extrusionOk="0">
                  <a:moveTo>
                    <a:pt x="294" y="27"/>
                  </a:moveTo>
                  <a:cubicBezTo>
                    <a:pt x="240" y="1"/>
                    <a:pt x="1" y="71"/>
                    <a:pt x="101" y="117"/>
                  </a:cubicBezTo>
                  <a:cubicBezTo>
                    <a:pt x="153" y="143"/>
                    <a:pt x="394" y="73"/>
                    <a:pt x="294"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01" name="Google Shape;54201;p23"/>
            <p:cNvSpPr/>
            <p:nvPr/>
          </p:nvSpPr>
          <p:spPr>
            <a:xfrm>
              <a:off x="1603456" y="209555"/>
              <a:ext cx="14099" cy="4336"/>
            </a:xfrm>
            <a:custGeom>
              <a:avLst/>
              <a:gdLst/>
              <a:ahLst/>
              <a:cxnLst/>
              <a:rect l="l" t="t" r="r" b="b"/>
              <a:pathLst>
                <a:path w="395" h="144" extrusionOk="0">
                  <a:moveTo>
                    <a:pt x="290" y="27"/>
                  </a:moveTo>
                  <a:cubicBezTo>
                    <a:pt x="238" y="1"/>
                    <a:pt x="0" y="71"/>
                    <a:pt x="97" y="117"/>
                  </a:cubicBezTo>
                  <a:cubicBezTo>
                    <a:pt x="154" y="143"/>
                    <a:pt x="394" y="73"/>
                    <a:pt x="290"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02" name="Google Shape;54202;p23"/>
            <p:cNvSpPr/>
            <p:nvPr/>
          </p:nvSpPr>
          <p:spPr>
            <a:xfrm>
              <a:off x="4484038" y="201396"/>
              <a:ext cx="27590" cy="9394"/>
            </a:xfrm>
            <a:custGeom>
              <a:avLst/>
              <a:gdLst/>
              <a:ahLst/>
              <a:cxnLst/>
              <a:rect l="l" t="t" r="r" b="b"/>
              <a:pathLst>
                <a:path w="773" h="312" extrusionOk="0">
                  <a:moveTo>
                    <a:pt x="772" y="27"/>
                  </a:moveTo>
                  <a:cubicBezTo>
                    <a:pt x="334" y="0"/>
                    <a:pt x="50" y="47"/>
                    <a:pt x="1" y="209"/>
                  </a:cubicBezTo>
                  <a:cubicBezTo>
                    <a:pt x="368" y="187"/>
                    <a:pt x="426" y="311"/>
                    <a:pt x="772" y="29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03" name="Google Shape;54203;p23"/>
            <p:cNvSpPr/>
            <p:nvPr/>
          </p:nvSpPr>
          <p:spPr>
            <a:xfrm>
              <a:off x="4036747" y="204527"/>
              <a:ext cx="6889" cy="6203"/>
            </a:xfrm>
            <a:custGeom>
              <a:avLst/>
              <a:gdLst/>
              <a:ahLst/>
              <a:cxnLst/>
              <a:rect l="l" t="t" r="r" b="b"/>
              <a:pathLst>
                <a:path w="193" h="206" extrusionOk="0">
                  <a:moveTo>
                    <a:pt x="192" y="103"/>
                  </a:moveTo>
                  <a:cubicBezTo>
                    <a:pt x="192" y="53"/>
                    <a:pt x="38" y="1"/>
                    <a:pt x="2" y="103"/>
                  </a:cubicBezTo>
                  <a:cubicBezTo>
                    <a:pt x="0" y="154"/>
                    <a:pt x="153" y="206"/>
                    <a:pt x="192"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04" name="Google Shape;54204;p23"/>
            <p:cNvSpPr/>
            <p:nvPr/>
          </p:nvSpPr>
          <p:spPr>
            <a:xfrm>
              <a:off x="1651569" y="206815"/>
              <a:ext cx="14063" cy="4306"/>
            </a:xfrm>
            <a:custGeom>
              <a:avLst/>
              <a:gdLst/>
              <a:ahLst/>
              <a:cxnLst/>
              <a:rect l="l" t="t" r="r" b="b"/>
              <a:pathLst>
                <a:path w="394" h="143" extrusionOk="0">
                  <a:moveTo>
                    <a:pt x="293" y="27"/>
                  </a:moveTo>
                  <a:cubicBezTo>
                    <a:pt x="241" y="1"/>
                    <a:pt x="1" y="71"/>
                    <a:pt x="101" y="117"/>
                  </a:cubicBezTo>
                  <a:cubicBezTo>
                    <a:pt x="156" y="143"/>
                    <a:pt x="393" y="75"/>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05" name="Google Shape;54205;p23"/>
            <p:cNvSpPr/>
            <p:nvPr/>
          </p:nvSpPr>
          <p:spPr>
            <a:xfrm>
              <a:off x="581384" y="198686"/>
              <a:ext cx="29696" cy="11893"/>
            </a:xfrm>
            <a:custGeom>
              <a:avLst/>
              <a:gdLst/>
              <a:ahLst/>
              <a:cxnLst/>
              <a:rect l="l" t="t" r="r" b="b"/>
              <a:pathLst>
                <a:path w="832" h="395" extrusionOk="0">
                  <a:moveTo>
                    <a:pt x="1" y="388"/>
                  </a:moveTo>
                  <a:cubicBezTo>
                    <a:pt x="336" y="395"/>
                    <a:pt x="601" y="368"/>
                    <a:pt x="771" y="299"/>
                  </a:cubicBezTo>
                  <a:cubicBezTo>
                    <a:pt x="831" y="59"/>
                    <a:pt x="504" y="0"/>
                    <a:pt x="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06" name="Google Shape;54206;p23"/>
            <p:cNvSpPr/>
            <p:nvPr/>
          </p:nvSpPr>
          <p:spPr>
            <a:xfrm>
              <a:off x="8985707" y="201787"/>
              <a:ext cx="6889" cy="6233"/>
            </a:xfrm>
            <a:custGeom>
              <a:avLst/>
              <a:gdLst/>
              <a:ahLst/>
              <a:cxnLst/>
              <a:rect l="l" t="t" r="r" b="b"/>
              <a:pathLst>
                <a:path w="193" h="207" extrusionOk="0">
                  <a:moveTo>
                    <a:pt x="192" y="102"/>
                  </a:moveTo>
                  <a:cubicBezTo>
                    <a:pt x="192" y="54"/>
                    <a:pt x="34" y="0"/>
                    <a:pt x="0" y="102"/>
                  </a:cubicBezTo>
                  <a:cubicBezTo>
                    <a:pt x="0" y="153"/>
                    <a:pt x="154" y="207"/>
                    <a:pt x="192"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07" name="Google Shape;54207;p23"/>
            <p:cNvSpPr/>
            <p:nvPr/>
          </p:nvSpPr>
          <p:spPr>
            <a:xfrm>
              <a:off x="3396578" y="196729"/>
              <a:ext cx="41332" cy="13670"/>
            </a:xfrm>
            <a:custGeom>
              <a:avLst/>
              <a:gdLst/>
              <a:ahLst/>
              <a:cxnLst/>
              <a:rect l="l" t="t" r="r" b="b"/>
              <a:pathLst>
                <a:path w="1158" h="454" extrusionOk="0">
                  <a:moveTo>
                    <a:pt x="1157" y="0"/>
                  </a:moveTo>
                  <a:lnTo>
                    <a:pt x="193" y="0"/>
                  </a:lnTo>
                  <a:cubicBezTo>
                    <a:pt x="210" y="157"/>
                    <a:pt x="151" y="282"/>
                    <a:pt x="1" y="364"/>
                  </a:cubicBezTo>
                  <a:cubicBezTo>
                    <a:pt x="839" y="453"/>
                    <a:pt x="861" y="162"/>
                    <a:pt x="11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08" name="Google Shape;54208;p23"/>
            <p:cNvSpPr/>
            <p:nvPr/>
          </p:nvSpPr>
          <p:spPr>
            <a:xfrm>
              <a:off x="2032865" y="202088"/>
              <a:ext cx="21558" cy="6504"/>
            </a:xfrm>
            <a:custGeom>
              <a:avLst/>
              <a:gdLst/>
              <a:ahLst/>
              <a:cxnLst/>
              <a:rect l="l" t="t" r="r" b="b"/>
              <a:pathLst>
                <a:path w="604" h="216" extrusionOk="0">
                  <a:moveTo>
                    <a:pt x="603" y="184"/>
                  </a:moveTo>
                  <a:lnTo>
                    <a:pt x="603" y="1"/>
                  </a:lnTo>
                  <a:lnTo>
                    <a:pt x="24" y="1"/>
                  </a:lnTo>
                  <a:cubicBezTo>
                    <a:pt x="0" y="167"/>
                    <a:pt x="217" y="215"/>
                    <a:pt x="603" y="18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09" name="Google Shape;54209;p23"/>
            <p:cNvSpPr/>
            <p:nvPr/>
          </p:nvSpPr>
          <p:spPr>
            <a:xfrm>
              <a:off x="1958911" y="191219"/>
              <a:ext cx="45258" cy="14573"/>
            </a:xfrm>
            <a:custGeom>
              <a:avLst/>
              <a:gdLst/>
              <a:ahLst/>
              <a:cxnLst/>
              <a:rect l="l" t="t" r="r" b="b"/>
              <a:pathLst>
                <a:path w="1268" h="484" extrusionOk="0">
                  <a:moveTo>
                    <a:pt x="362" y="453"/>
                  </a:moveTo>
                  <a:cubicBezTo>
                    <a:pt x="1267" y="483"/>
                    <a:pt x="878" y="34"/>
                    <a:pt x="362" y="0"/>
                  </a:cubicBezTo>
                  <a:cubicBezTo>
                    <a:pt x="1" y="173"/>
                    <a:pt x="476" y="165"/>
                    <a:pt x="362" y="45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10" name="Google Shape;54210;p23"/>
            <p:cNvSpPr/>
            <p:nvPr/>
          </p:nvSpPr>
          <p:spPr>
            <a:xfrm>
              <a:off x="4619774" y="193959"/>
              <a:ext cx="22665" cy="8250"/>
            </a:xfrm>
            <a:custGeom>
              <a:avLst/>
              <a:gdLst/>
              <a:ahLst/>
              <a:cxnLst/>
              <a:rect l="l" t="t" r="r" b="b"/>
              <a:pathLst>
                <a:path w="635" h="274" extrusionOk="0">
                  <a:moveTo>
                    <a:pt x="635" y="1"/>
                  </a:moveTo>
                  <a:lnTo>
                    <a:pt x="248" y="1"/>
                  </a:lnTo>
                  <a:cubicBezTo>
                    <a:pt x="236" y="117"/>
                    <a:pt x="0" y="126"/>
                    <a:pt x="56" y="274"/>
                  </a:cubicBezTo>
                  <a:lnTo>
                    <a:pt x="635" y="274"/>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11" name="Google Shape;54211;p23"/>
            <p:cNvSpPr/>
            <p:nvPr/>
          </p:nvSpPr>
          <p:spPr>
            <a:xfrm>
              <a:off x="1868646" y="199439"/>
              <a:ext cx="13670" cy="2770"/>
            </a:xfrm>
            <a:custGeom>
              <a:avLst/>
              <a:gdLst/>
              <a:ahLst/>
              <a:cxnLst/>
              <a:rect l="l" t="t" r="r" b="b"/>
              <a:pathLst>
                <a:path w="383" h="92" extrusionOk="0">
                  <a:moveTo>
                    <a:pt x="383" y="0"/>
                  </a:moveTo>
                  <a:cubicBezTo>
                    <a:pt x="232" y="21"/>
                    <a:pt x="3" y="3"/>
                    <a:pt x="0" y="92"/>
                  </a:cubicBezTo>
                  <a:cubicBezTo>
                    <a:pt x="148" y="69"/>
                    <a:pt x="379" y="88"/>
                    <a:pt x="3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12" name="Google Shape;54212;p23"/>
            <p:cNvSpPr/>
            <p:nvPr/>
          </p:nvSpPr>
          <p:spPr>
            <a:xfrm>
              <a:off x="1111765" y="186974"/>
              <a:ext cx="20309" cy="13550"/>
            </a:xfrm>
            <a:custGeom>
              <a:avLst/>
              <a:gdLst/>
              <a:ahLst/>
              <a:cxnLst/>
              <a:rect l="l" t="t" r="r" b="b"/>
              <a:pathLst>
                <a:path w="569" h="450" extrusionOk="0">
                  <a:moveTo>
                    <a:pt x="374" y="414"/>
                  </a:moveTo>
                  <a:cubicBezTo>
                    <a:pt x="386" y="358"/>
                    <a:pt x="403" y="307"/>
                    <a:pt x="569" y="324"/>
                  </a:cubicBezTo>
                  <a:lnTo>
                    <a:pt x="569" y="141"/>
                  </a:lnTo>
                  <a:cubicBezTo>
                    <a:pt x="94" y="0"/>
                    <a:pt x="1" y="449"/>
                    <a:pt x="374" y="4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13" name="Google Shape;54213;p23"/>
            <p:cNvSpPr/>
            <p:nvPr/>
          </p:nvSpPr>
          <p:spPr>
            <a:xfrm>
              <a:off x="7047854" y="193206"/>
              <a:ext cx="14099" cy="4276"/>
            </a:xfrm>
            <a:custGeom>
              <a:avLst/>
              <a:gdLst/>
              <a:ahLst/>
              <a:cxnLst/>
              <a:rect l="l" t="t" r="r" b="b"/>
              <a:pathLst>
                <a:path w="395" h="142" extrusionOk="0">
                  <a:moveTo>
                    <a:pt x="294" y="26"/>
                  </a:moveTo>
                  <a:cubicBezTo>
                    <a:pt x="242" y="1"/>
                    <a:pt x="0" y="70"/>
                    <a:pt x="102" y="117"/>
                  </a:cubicBezTo>
                  <a:cubicBezTo>
                    <a:pt x="157" y="142"/>
                    <a:pt x="394"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14" name="Google Shape;54214;p23"/>
            <p:cNvSpPr/>
            <p:nvPr/>
          </p:nvSpPr>
          <p:spPr>
            <a:xfrm>
              <a:off x="6949309" y="183782"/>
              <a:ext cx="65246" cy="12977"/>
            </a:xfrm>
            <a:custGeom>
              <a:avLst/>
              <a:gdLst/>
              <a:ahLst/>
              <a:cxnLst/>
              <a:rect l="l" t="t" r="r" b="b"/>
              <a:pathLst>
                <a:path w="1828" h="431" extrusionOk="0">
                  <a:moveTo>
                    <a:pt x="1128" y="430"/>
                  </a:moveTo>
                  <a:cubicBezTo>
                    <a:pt x="1828" y="1"/>
                    <a:pt x="0" y="307"/>
                    <a:pt x="1128" y="43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15" name="Google Shape;54215;p23"/>
            <p:cNvSpPr/>
            <p:nvPr/>
          </p:nvSpPr>
          <p:spPr>
            <a:xfrm>
              <a:off x="5853105" y="188509"/>
              <a:ext cx="23307" cy="8250"/>
            </a:xfrm>
            <a:custGeom>
              <a:avLst/>
              <a:gdLst/>
              <a:ahLst/>
              <a:cxnLst/>
              <a:rect l="l" t="t" r="r" b="b"/>
              <a:pathLst>
                <a:path w="653" h="274" extrusionOk="0">
                  <a:moveTo>
                    <a:pt x="405" y="273"/>
                  </a:moveTo>
                  <a:cubicBezTo>
                    <a:pt x="417" y="156"/>
                    <a:pt x="653" y="148"/>
                    <a:pt x="598" y="0"/>
                  </a:cubicBezTo>
                  <a:lnTo>
                    <a:pt x="212" y="0"/>
                  </a:lnTo>
                  <a:cubicBezTo>
                    <a:pt x="0" y="130"/>
                    <a:pt x="8" y="221"/>
                    <a:pt x="405"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16" name="Google Shape;54216;p23"/>
            <p:cNvSpPr/>
            <p:nvPr/>
          </p:nvSpPr>
          <p:spPr>
            <a:xfrm>
              <a:off x="175318" y="187486"/>
              <a:ext cx="32659" cy="9274"/>
            </a:xfrm>
            <a:custGeom>
              <a:avLst/>
              <a:gdLst/>
              <a:ahLst/>
              <a:cxnLst/>
              <a:rect l="l" t="t" r="r" b="b"/>
              <a:pathLst>
                <a:path w="915" h="308" extrusionOk="0">
                  <a:moveTo>
                    <a:pt x="1" y="216"/>
                  </a:moveTo>
                  <a:cubicBezTo>
                    <a:pt x="193" y="216"/>
                    <a:pt x="230" y="289"/>
                    <a:pt x="387" y="307"/>
                  </a:cubicBezTo>
                  <a:cubicBezTo>
                    <a:pt x="914" y="160"/>
                    <a:pt x="102" y="0"/>
                    <a:pt x="1" y="2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17" name="Google Shape;54217;p23"/>
            <p:cNvSpPr/>
            <p:nvPr/>
          </p:nvSpPr>
          <p:spPr>
            <a:xfrm>
              <a:off x="7226920" y="190467"/>
              <a:ext cx="14027" cy="4276"/>
            </a:xfrm>
            <a:custGeom>
              <a:avLst/>
              <a:gdLst/>
              <a:ahLst/>
              <a:cxnLst/>
              <a:rect l="l" t="t" r="r" b="b"/>
              <a:pathLst>
                <a:path w="393" h="142" extrusionOk="0">
                  <a:moveTo>
                    <a:pt x="291" y="25"/>
                  </a:moveTo>
                  <a:cubicBezTo>
                    <a:pt x="237" y="1"/>
                    <a:pt x="1" y="70"/>
                    <a:pt x="100" y="117"/>
                  </a:cubicBezTo>
                  <a:cubicBezTo>
                    <a:pt x="152" y="142"/>
                    <a:pt x="392" y="72"/>
                    <a:pt x="29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18" name="Google Shape;54218;p23"/>
            <p:cNvSpPr/>
            <p:nvPr/>
          </p:nvSpPr>
          <p:spPr>
            <a:xfrm>
              <a:off x="5967248" y="190467"/>
              <a:ext cx="14134" cy="4276"/>
            </a:xfrm>
            <a:custGeom>
              <a:avLst/>
              <a:gdLst/>
              <a:ahLst/>
              <a:cxnLst/>
              <a:rect l="l" t="t" r="r" b="b"/>
              <a:pathLst>
                <a:path w="396" h="142" extrusionOk="0">
                  <a:moveTo>
                    <a:pt x="294" y="25"/>
                  </a:moveTo>
                  <a:cubicBezTo>
                    <a:pt x="240" y="1"/>
                    <a:pt x="0" y="70"/>
                    <a:pt x="102" y="117"/>
                  </a:cubicBezTo>
                  <a:cubicBezTo>
                    <a:pt x="154" y="142"/>
                    <a:pt x="396"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19" name="Google Shape;54219;p23"/>
            <p:cNvSpPr/>
            <p:nvPr/>
          </p:nvSpPr>
          <p:spPr>
            <a:xfrm>
              <a:off x="2546363" y="190467"/>
              <a:ext cx="14063" cy="4276"/>
            </a:xfrm>
            <a:custGeom>
              <a:avLst/>
              <a:gdLst/>
              <a:ahLst/>
              <a:cxnLst/>
              <a:rect l="l" t="t" r="r" b="b"/>
              <a:pathLst>
                <a:path w="394" h="142" extrusionOk="0">
                  <a:moveTo>
                    <a:pt x="295" y="25"/>
                  </a:moveTo>
                  <a:cubicBezTo>
                    <a:pt x="240" y="1"/>
                    <a:pt x="1" y="70"/>
                    <a:pt x="103" y="117"/>
                  </a:cubicBezTo>
                  <a:cubicBezTo>
                    <a:pt x="155" y="142"/>
                    <a:pt x="394"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20" name="Google Shape;54220;p23"/>
            <p:cNvSpPr/>
            <p:nvPr/>
          </p:nvSpPr>
          <p:spPr>
            <a:xfrm>
              <a:off x="7069697" y="179266"/>
              <a:ext cx="39761" cy="15868"/>
            </a:xfrm>
            <a:custGeom>
              <a:avLst/>
              <a:gdLst/>
              <a:ahLst/>
              <a:cxnLst/>
              <a:rect l="l" t="t" r="r" b="b"/>
              <a:pathLst>
                <a:path w="1114" h="527" extrusionOk="0">
                  <a:moveTo>
                    <a:pt x="646" y="307"/>
                  </a:moveTo>
                  <a:cubicBezTo>
                    <a:pt x="1114" y="1"/>
                    <a:pt x="0" y="527"/>
                    <a:pt x="646" y="30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21" name="Google Shape;54221;p23"/>
            <p:cNvSpPr/>
            <p:nvPr/>
          </p:nvSpPr>
          <p:spPr>
            <a:xfrm>
              <a:off x="4903952" y="185077"/>
              <a:ext cx="13884" cy="7437"/>
            </a:xfrm>
            <a:custGeom>
              <a:avLst/>
              <a:gdLst/>
              <a:ahLst/>
              <a:cxnLst/>
              <a:rect l="l" t="t" r="r" b="b"/>
              <a:pathLst>
                <a:path w="389" h="247" extrusionOk="0">
                  <a:moveTo>
                    <a:pt x="388" y="114"/>
                  </a:moveTo>
                  <a:cubicBezTo>
                    <a:pt x="385" y="23"/>
                    <a:pt x="48" y="1"/>
                    <a:pt x="1" y="114"/>
                  </a:cubicBezTo>
                  <a:cubicBezTo>
                    <a:pt x="219" y="103"/>
                    <a:pt x="301" y="246"/>
                    <a:pt x="388"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22" name="Google Shape;54222;p23"/>
            <p:cNvSpPr/>
            <p:nvPr/>
          </p:nvSpPr>
          <p:spPr>
            <a:xfrm>
              <a:off x="4645722" y="187727"/>
              <a:ext cx="13956" cy="4276"/>
            </a:xfrm>
            <a:custGeom>
              <a:avLst/>
              <a:gdLst/>
              <a:ahLst/>
              <a:cxnLst/>
              <a:rect l="l" t="t" r="r" b="b"/>
              <a:pathLst>
                <a:path w="391" h="142" extrusionOk="0">
                  <a:moveTo>
                    <a:pt x="100" y="116"/>
                  </a:moveTo>
                  <a:cubicBezTo>
                    <a:pt x="154" y="141"/>
                    <a:pt x="391" y="72"/>
                    <a:pt x="293" y="26"/>
                  </a:cubicBezTo>
                  <a:cubicBezTo>
                    <a:pt x="240" y="0"/>
                    <a:pt x="0" y="69"/>
                    <a:pt x="100"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23" name="Google Shape;54223;p23"/>
            <p:cNvSpPr/>
            <p:nvPr/>
          </p:nvSpPr>
          <p:spPr>
            <a:xfrm>
              <a:off x="251021" y="188509"/>
              <a:ext cx="13849" cy="2740"/>
            </a:xfrm>
            <a:custGeom>
              <a:avLst/>
              <a:gdLst/>
              <a:ahLst/>
              <a:cxnLst/>
              <a:rect l="l" t="t" r="r" b="b"/>
              <a:pathLst>
                <a:path w="388" h="91" extrusionOk="0">
                  <a:moveTo>
                    <a:pt x="387" y="0"/>
                  </a:moveTo>
                  <a:cubicBezTo>
                    <a:pt x="236" y="20"/>
                    <a:pt x="3" y="2"/>
                    <a:pt x="1" y="90"/>
                  </a:cubicBezTo>
                  <a:cubicBezTo>
                    <a:pt x="151" y="71"/>
                    <a:pt x="381" y="89"/>
                    <a:pt x="3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24" name="Google Shape;54224;p23"/>
            <p:cNvSpPr/>
            <p:nvPr/>
          </p:nvSpPr>
          <p:spPr>
            <a:xfrm>
              <a:off x="7353555" y="180290"/>
              <a:ext cx="23486" cy="8250"/>
            </a:xfrm>
            <a:custGeom>
              <a:avLst/>
              <a:gdLst/>
              <a:ahLst/>
              <a:cxnLst/>
              <a:rect l="l" t="t" r="r" b="b"/>
              <a:pathLst>
                <a:path w="658" h="274" extrusionOk="0">
                  <a:moveTo>
                    <a:pt x="409" y="273"/>
                  </a:moveTo>
                  <a:cubicBezTo>
                    <a:pt x="418" y="156"/>
                    <a:pt x="657" y="147"/>
                    <a:pt x="601" y="0"/>
                  </a:cubicBezTo>
                  <a:lnTo>
                    <a:pt x="214" y="0"/>
                  </a:lnTo>
                  <a:cubicBezTo>
                    <a:pt x="1" y="131"/>
                    <a:pt x="6" y="221"/>
                    <a:pt x="409"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25" name="Google Shape;54225;p23"/>
            <p:cNvSpPr/>
            <p:nvPr/>
          </p:nvSpPr>
          <p:spPr>
            <a:xfrm>
              <a:off x="2202258" y="184957"/>
              <a:ext cx="14027" cy="4276"/>
            </a:xfrm>
            <a:custGeom>
              <a:avLst/>
              <a:gdLst/>
              <a:ahLst/>
              <a:cxnLst/>
              <a:rect l="l" t="t" r="r" b="b"/>
              <a:pathLst>
                <a:path w="393" h="142" extrusionOk="0">
                  <a:moveTo>
                    <a:pt x="293" y="26"/>
                  </a:moveTo>
                  <a:cubicBezTo>
                    <a:pt x="238" y="1"/>
                    <a:pt x="1" y="70"/>
                    <a:pt x="99" y="117"/>
                  </a:cubicBezTo>
                  <a:cubicBezTo>
                    <a:pt x="153" y="142"/>
                    <a:pt x="392" y="74"/>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26" name="Google Shape;54226;p23"/>
            <p:cNvSpPr/>
            <p:nvPr/>
          </p:nvSpPr>
          <p:spPr>
            <a:xfrm>
              <a:off x="1865006" y="182217"/>
              <a:ext cx="13956" cy="4366"/>
            </a:xfrm>
            <a:custGeom>
              <a:avLst/>
              <a:gdLst/>
              <a:ahLst/>
              <a:cxnLst/>
              <a:rect l="l" t="t" r="r" b="b"/>
              <a:pathLst>
                <a:path w="391" h="145" extrusionOk="0">
                  <a:moveTo>
                    <a:pt x="293" y="27"/>
                  </a:moveTo>
                  <a:cubicBezTo>
                    <a:pt x="238" y="0"/>
                    <a:pt x="0" y="71"/>
                    <a:pt x="102" y="117"/>
                  </a:cubicBezTo>
                  <a:cubicBezTo>
                    <a:pt x="152" y="144"/>
                    <a:pt x="391" y="74"/>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27" name="Google Shape;54227;p23"/>
            <p:cNvSpPr/>
            <p:nvPr/>
          </p:nvSpPr>
          <p:spPr>
            <a:xfrm>
              <a:off x="1510586" y="179025"/>
              <a:ext cx="13813" cy="7467"/>
            </a:xfrm>
            <a:custGeom>
              <a:avLst/>
              <a:gdLst/>
              <a:ahLst/>
              <a:cxnLst/>
              <a:rect l="l" t="t" r="r" b="b"/>
              <a:pathLst>
                <a:path w="387" h="248" extrusionOk="0">
                  <a:moveTo>
                    <a:pt x="387" y="133"/>
                  </a:moveTo>
                  <a:cubicBezTo>
                    <a:pt x="172" y="140"/>
                    <a:pt x="87" y="1"/>
                    <a:pt x="1" y="133"/>
                  </a:cubicBezTo>
                  <a:cubicBezTo>
                    <a:pt x="3" y="224"/>
                    <a:pt x="340" y="247"/>
                    <a:pt x="387" y="1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28" name="Google Shape;54228;p23"/>
            <p:cNvSpPr/>
            <p:nvPr/>
          </p:nvSpPr>
          <p:spPr>
            <a:xfrm>
              <a:off x="4339557" y="177550"/>
              <a:ext cx="13849" cy="5510"/>
            </a:xfrm>
            <a:custGeom>
              <a:avLst/>
              <a:gdLst/>
              <a:ahLst/>
              <a:cxnLst/>
              <a:rect l="l" t="t" r="r" b="b"/>
              <a:pathLst>
                <a:path w="388" h="183" extrusionOk="0">
                  <a:moveTo>
                    <a:pt x="387" y="0"/>
                  </a:moveTo>
                  <a:lnTo>
                    <a:pt x="1" y="0"/>
                  </a:lnTo>
                  <a:lnTo>
                    <a:pt x="1" y="183"/>
                  </a:lnTo>
                  <a:lnTo>
                    <a:pt x="387"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29" name="Google Shape;54229;p23"/>
            <p:cNvSpPr/>
            <p:nvPr/>
          </p:nvSpPr>
          <p:spPr>
            <a:xfrm>
              <a:off x="1579435" y="177550"/>
              <a:ext cx="13884" cy="5510"/>
            </a:xfrm>
            <a:custGeom>
              <a:avLst/>
              <a:gdLst/>
              <a:ahLst/>
              <a:cxnLst/>
              <a:rect l="l" t="t" r="r" b="b"/>
              <a:pathLst>
                <a:path w="389" h="183" extrusionOk="0">
                  <a:moveTo>
                    <a:pt x="389" y="0"/>
                  </a:moveTo>
                  <a:lnTo>
                    <a:pt x="1" y="0"/>
                  </a:lnTo>
                  <a:lnTo>
                    <a:pt x="1" y="183"/>
                  </a:lnTo>
                  <a:lnTo>
                    <a:pt x="389"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30" name="Google Shape;54230;p23"/>
            <p:cNvSpPr/>
            <p:nvPr/>
          </p:nvSpPr>
          <p:spPr>
            <a:xfrm>
              <a:off x="7987549" y="177098"/>
              <a:ext cx="20773" cy="3643"/>
            </a:xfrm>
            <a:custGeom>
              <a:avLst/>
              <a:gdLst/>
              <a:ahLst/>
              <a:cxnLst/>
              <a:rect l="l" t="t" r="r" b="b"/>
              <a:pathLst>
                <a:path w="582" h="121" extrusionOk="0">
                  <a:moveTo>
                    <a:pt x="582" y="15"/>
                  </a:moveTo>
                  <a:cubicBezTo>
                    <a:pt x="353" y="31"/>
                    <a:pt x="35" y="1"/>
                    <a:pt x="1" y="106"/>
                  </a:cubicBezTo>
                  <a:cubicBezTo>
                    <a:pt x="229" y="92"/>
                    <a:pt x="548" y="121"/>
                    <a:pt x="582" y="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31" name="Google Shape;54231;p23"/>
            <p:cNvSpPr/>
            <p:nvPr/>
          </p:nvSpPr>
          <p:spPr>
            <a:xfrm>
              <a:off x="4525333" y="174389"/>
              <a:ext cx="7031" cy="6293"/>
            </a:xfrm>
            <a:custGeom>
              <a:avLst/>
              <a:gdLst/>
              <a:ahLst/>
              <a:cxnLst/>
              <a:rect l="l" t="t" r="r" b="b"/>
              <a:pathLst>
                <a:path w="197" h="209" extrusionOk="0">
                  <a:moveTo>
                    <a:pt x="4" y="105"/>
                  </a:moveTo>
                  <a:cubicBezTo>
                    <a:pt x="0" y="156"/>
                    <a:pt x="157" y="208"/>
                    <a:pt x="194" y="105"/>
                  </a:cubicBezTo>
                  <a:cubicBezTo>
                    <a:pt x="196" y="55"/>
                    <a:pt x="39" y="1"/>
                    <a:pt x="4"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32" name="Google Shape;54232;p23"/>
            <p:cNvSpPr/>
            <p:nvPr/>
          </p:nvSpPr>
          <p:spPr>
            <a:xfrm>
              <a:off x="684641" y="170806"/>
              <a:ext cx="13813" cy="7467"/>
            </a:xfrm>
            <a:custGeom>
              <a:avLst/>
              <a:gdLst/>
              <a:ahLst/>
              <a:cxnLst/>
              <a:rect l="l" t="t" r="r" b="b"/>
              <a:pathLst>
                <a:path w="387" h="248" extrusionOk="0">
                  <a:moveTo>
                    <a:pt x="387" y="133"/>
                  </a:moveTo>
                  <a:cubicBezTo>
                    <a:pt x="169" y="143"/>
                    <a:pt x="85" y="1"/>
                    <a:pt x="1" y="133"/>
                  </a:cubicBezTo>
                  <a:cubicBezTo>
                    <a:pt x="2" y="224"/>
                    <a:pt x="339" y="248"/>
                    <a:pt x="387" y="1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33" name="Google Shape;54233;p23"/>
            <p:cNvSpPr/>
            <p:nvPr/>
          </p:nvSpPr>
          <p:spPr>
            <a:xfrm>
              <a:off x="1235259" y="168999"/>
              <a:ext cx="6996" cy="6203"/>
            </a:xfrm>
            <a:custGeom>
              <a:avLst/>
              <a:gdLst/>
              <a:ahLst/>
              <a:cxnLst/>
              <a:rect l="l" t="t" r="r" b="b"/>
              <a:pathLst>
                <a:path w="196" h="206" extrusionOk="0">
                  <a:moveTo>
                    <a:pt x="196" y="101"/>
                  </a:moveTo>
                  <a:cubicBezTo>
                    <a:pt x="196" y="53"/>
                    <a:pt x="35" y="1"/>
                    <a:pt x="0" y="101"/>
                  </a:cubicBezTo>
                  <a:cubicBezTo>
                    <a:pt x="1" y="154"/>
                    <a:pt x="157" y="206"/>
                    <a:pt x="196" y="10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34" name="Google Shape;54234;p23"/>
            <p:cNvSpPr/>
            <p:nvPr/>
          </p:nvSpPr>
          <p:spPr>
            <a:xfrm>
              <a:off x="3589243" y="166259"/>
              <a:ext cx="7031" cy="6203"/>
            </a:xfrm>
            <a:custGeom>
              <a:avLst/>
              <a:gdLst/>
              <a:ahLst/>
              <a:cxnLst/>
              <a:rect l="l" t="t" r="r" b="b"/>
              <a:pathLst>
                <a:path w="197" h="206" extrusionOk="0">
                  <a:moveTo>
                    <a:pt x="196" y="104"/>
                  </a:moveTo>
                  <a:cubicBezTo>
                    <a:pt x="196" y="53"/>
                    <a:pt x="38" y="0"/>
                    <a:pt x="3" y="104"/>
                  </a:cubicBezTo>
                  <a:cubicBezTo>
                    <a:pt x="0" y="153"/>
                    <a:pt x="160" y="205"/>
                    <a:pt x="196"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35" name="Google Shape;54235;p23"/>
            <p:cNvSpPr/>
            <p:nvPr/>
          </p:nvSpPr>
          <p:spPr>
            <a:xfrm>
              <a:off x="7588335" y="163309"/>
              <a:ext cx="13813" cy="6805"/>
            </a:xfrm>
            <a:custGeom>
              <a:avLst/>
              <a:gdLst/>
              <a:ahLst/>
              <a:cxnLst/>
              <a:rect l="l" t="t" r="r" b="b"/>
              <a:pathLst>
                <a:path w="387" h="226" extrusionOk="0">
                  <a:moveTo>
                    <a:pt x="387" y="112"/>
                  </a:moveTo>
                  <a:cubicBezTo>
                    <a:pt x="345" y="1"/>
                    <a:pt x="170" y="55"/>
                    <a:pt x="0" y="112"/>
                  </a:cubicBezTo>
                  <a:cubicBezTo>
                    <a:pt x="0" y="202"/>
                    <a:pt x="340" y="225"/>
                    <a:pt x="387" y="11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36" name="Google Shape;54236;p23"/>
            <p:cNvSpPr/>
            <p:nvPr/>
          </p:nvSpPr>
          <p:spPr>
            <a:xfrm>
              <a:off x="4277596" y="163851"/>
              <a:ext cx="13777" cy="5540"/>
            </a:xfrm>
            <a:custGeom>
              <a:avLst/>
              <a:gdLst/>
              <a:ahLst/>
              <a:cxnLst/>
              <a:rect l="l" t="t" r="r" b="b"/>
              <a:pathLst>
                <a:path w="386" h="184" extrusionOk="0">
                  <a:moveTo>
                    <a:pt x="386" y="1"/>
                  </a:moveTo>
                  <a:lnTo>
                    <a:pt x="1" y="1"/>
                  </a:lnTo>
                  <a:lnTo>
                    <a:pt x="1" y="184"/>
                  </a:lnTo>
                  <a:lnTo>
                    <a:pt x="386" y="184"/>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37" name="Google Shape;54237;p23"/>
            <p:cNvSpPr/>
            <p:nvPr/>
          </p:nvSpPr>
          <p:spPr>
            <a:xfrm>
              <a:off x="2835503" y="165868"/>
              <a:ext cx="13991" cy="4246"/>
            </a:xfrm>
            <a:custGeom>
              <a:avLst/>
              <a:gdLst/>
              <a:ahLst/>
              <a:cxnLst/>
              <a:rect l="l" t="t" r="r" b="b"/>
              <a:pathLst>
                <a:path w="392" h="141" extrusionOk="0">
                  <a:moveTo>
                    <a:pt x="99" y="117"/>
                  </a:moveTo>
                  <a:cubicBezTo>
                    <a:pt x="153" y="140"/>
                    <a:pt x="391" y="72"/>
                    <a:pt x="293" y="27"/>
                  </a:cubicBezTo>
                  <a:cubicBezTo>
                    <a:pt x="240" y="0"/>
                    <a:pt x="1" y="70"/>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38" name="Google Shape;54238;p23"/>
            <p:cNvSpPr/>
            <p:nvPr/>
          </p:nvSpPr>
          <p:spPr>
            <a:xfrm>
              <a:off x="2556856" y="163519"/>
              <a:ext cx="6924" cy="6263"/>
            </a:xfrm>
            <a:custGeom>
              <a:avLst/>
              <a:gdLst/>
              <a:ahLst/>
              <a:cxnLst/>
              <a:rect l="l" t="t" r="r" b="b"/>
              <a:pathLst>
                <a:path w="194" h="208" extrusionOk="0">
                  <a:moveTo>
                    <a:pt x="1" y="105"/>
                  </a:moveTo>
                  <a:cubicBezTo>
                    <a:pt x="1" y="153"/>
                    <a:pt x="155" y="208"/>
                    <a:pt x="191" y="105"/>
                  </a:cubicBezTo>
                  <a:cubicBezTo>
                    <a:pt x="194" y="54"/>
                    <a:pt x="34" y="0"/>
                    <a:pt x="1"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39" name="Google Shape;54239;p23"/>
            <p:cNvSpPr/>
            <p:nvPr/>
          </p:nvSpPr>
          <p:spPr>
            <a:xfrm>
              <a:off x="1923505" y="163519"/>
              <a:ext cx="7031" cy="6203"/>
            </a:xfrm>
            <a:custGeom>
              <a:avLst/>
              <a:gdLst/>
              <a:ahLst/>
              <a:cxnLst/>
              <a:rect l="l" t="t" r="r" b="b"/>
              <a:pathLst>
                <a:path w="197" h="206" extrusionOk="0">
                  <a:moveTo>
                    <a:pt x="197" y="105"/>
                  </a:moveTo>
                  <a:cubicBezTo>
                    <a:pt x="197" y="54"/>
                    <a:pt x="39" y="0"/>
                    <a:pt x="5" y="105"/>
                  </a:cubicBezTo>
                  <a:cubicBezTo>
                    <a:pt x="1" y="153"/>
                    <a:pt x="160" y="205"/>
                    <a:pt x="197"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40" name="Google Shape;54240;p23"/>
            <p:cNvSpPr/>
            <p:nvPr/>
          </p:nvSpPr>
          <p:spPr>
            <a:xfrm>
              <a:off x="567643" y="166651"/>
              <a:ext cx="13777" cy="2740"/>
            </a:xfrm>
            <a:custGeom>
              <a:avLst/>
              <a:gdLst/>
              <a:ahLst/>
              <a:cxnLst/>
              <a:rect l="l" t="t" r="r" b="b"/>
              <a:pathLst>
                <a:path w="386" h="91" extrusionOk="0">
                  <a:moveTo>
                    <a:pt x="386" y="1"/>
                  </a:moveTo>
                  <a:cubicBezTo>
                    <a:pt x="236" y="20"/>
                    <a:pt x="3" y="2"/>
                    <a:pt x="1" y="91"/>
                  </a:cubicBezTo>
                  <a:cubicBezTo>
                    <a:pt x="150" y="71"/>
                    <a:pt x="381" y="87"/>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41" name="Google Shape;54241;p23"/>
            <p:cNvSpPr/>
            <p:nvPr/>
          </p:nvSpPr>
          <p:spPr>
            <a:xfrm>
              <a:off x="6721095" y="157859"/>
              <a:ext cx="13777" cy="6745"/>
            </a:xfrm>
            <a:custGeom>
              <a:avLst/>
              <a:gdLst/>
              <a:ahLst/>
              <a:cxnLst/>
              <a:rect l="l" t="t" r="r" b="b"/>
              <a:pathLst>
                <a:path w="386" h="224" extrusionOk="0">
                  <a:moveTo>
                    <a:pt x="386" y="110"/>
                  </a:moveTo>
                  <a:cubicBezTo>
                    <a:pt x="345" y="0"/>
                    <a:pt x="173" y="52"/>
                    <a:pt x="1" y="110"/>
                  </a:cubicBezTo>
                  <a:cubicBezTo>
                    <a:pt x="3" y="201"/>
                    <a:pt x="339" y="223"/>
                    <a:pt x="386"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42" name="Google Shape;54242;p23"/>
            <p:cNvSpPr/>
            <p:nvPr/>
          </p:nvSpPr>
          <p:spPr>
            <a:xfrm>
              <a:off x="6166908" y="160388"/>
              <a:ext cx="14027" cy="4276"/>
            </a:xfrm>
            <a:custGeom>
              <a:avLst/>
              <a:gdLst/>
              <a:ahLst/>
              <a:cxnLst/>
              <a:rect l="l" t="t" r="r" b="b"/>
              <a:pathLst>
                <a:path w="393" h="142" extrusionOk="0">
                  <a:moveTo>
                    <a:pt x="292" y="26"/>
                  </a:moveTo>
                  <a:cubicBezTo>
                    <a:pt x="238" y="1"/>
                    <a:pt x="1" y="70"/>
                    <a:pt x="99" y="116"/>
                  </a:cubicBezTo>
                  <a:cubicBezTo>
                    <a:pt x="154" y="142"/>
                    <a:pt x="392" y="73"/>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43" name="Google Shape;54243;p23"/>
            <p:cNvSpPr/>
            <p:nvPr/>
          </p:nvSpPr>
          <p:spPr>
            <a:xfrm>
              <a:off x="5048540" y="155691"/>
              <a:ext cx="20666" cy="8943"/>
            </a:xfrm>
            <a:custGeom>
              <a:avLst/>
              <a:gdLst/>
              <a:ahLst/>
              <a:cxnLst/>
              <a:rect l="l" t="t" r="r" b="b"/>
              <a:pathLst>
                <a:path w="579" h="297" extrusionOk="0">
                  <a:moveTo>
                    <a:pt x="579" y="0"/>
                  </a:moveTo>
                  <a:lnTo>
                    <a:pt x="193" y="0"/>
                  </a:lnTo>
                  <a:cubicBezTo>
                    <a:pt x="193" y="90"/>
                    <a:pt x="38" y="107"/>
                    <a:pt x="0" y="182"/>
                  </a:cubicBezTo>
                  <a:cubicBezTo>
                    <a:pt x="246" y="188"/>
                    <a:pt x="267" y="297"/>
                    <a:pt x="579" y="2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44" name="Google Shape;54244;p23"/>
            <p:cNvSpPr/>
            <p:nvPr/>
          </p:nvSpPr>
          <p:spPr>
            <a:xfrm>
              <a:off x="2822083" y="155330"/>
              <a:ext cx="23914" cy="5841"/>
            </a:xfrm>
            <a:custGeom>
              <a:avLst/>
              <a:gdLst/>
              <a:ahLst/>
              <a:cxnLst/>
              <a:rect l="l" t="t" r="r" b="b"/>
              <a:pathLst>
                <a:path w="670" h="194" extrusionOk="0">
                  <a:moveTo>
                    <a:pt x="475" y="194"/>
                  </a:moveTo>
                  <a:cubicBezTo>
                    <a:pt x="473" y="102"/>
                    <a:pt x="631" y="85"/>
                    <a:pt x="669" y="12"/>
                  </a:cubicBezTo>
                  <a:cubicBezTo>
                    <a:pt x="364" y="20"/>
                    <a:pt x="1" y="1"/>
                    <a:pt x="88" y="19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45" name="Google Shape;54245;p23"/>
            <p:cNvSpPr/>
            <p:nvPr/>
          </p:nvSpPr>
          <p:spPr>
            <a:xfrm>
              <a:off x="6937852" y="154938"/>
              <a:ext cx="13920" cy="4276"/>
            </a:xfrm>
            <a:custGeom>
              <a:avLst/>
              <a:gdLst/>
              <a:ahLst/>
              <a:cxnLst/>
              <a:rect l="l" t="t" r="r" b="b"/>
              <a:pathLst>
                <a:path w="390" h="142" extrusionOk="0">
                  <a:moveTo>
                    <a:pt x="291" y="25"/>
                  </a:moveTo>
                  <a:cubicBezTo>
                    <a:pt x="238" y="1"/>
                    <a:pt x="0" y="67"/>
                    <a:pt x="99" y="115"/>
                  </a:cubicBezTo>
                  <a:cubicBezTo>
                    <a:pt x="152" y="142"/>
                    <a:pt x="389" y="71"/>
                    <a:pt x="29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46" name="Google Shape;54246;p23"/>
            <p:cNvSpPr/>
            <p:nvPr/>
          </p:nvSpPr>
          <p:spPr>
            <a:xfrm>
              <a:off x="4515304" y="144732"/>
              <a:ext cx="40440" cy="13700"/>
            </a:xfrm>
            <a:custGeom>
              <a:avLst/>
              <a:gdLst/>
              <a:ahLst/>
              <a:cxnLst/>
              <a:rect l="l" t="t" r="r" b="b"/>
              <a:pathLst>
                <a:path w="1133" h="455" extrusionOk="0">
                  <a:moveTo>
                    <a:pt x="285" y="454"/>
                  </a:moveTo>
                  <a:lnTo>
                    <a:pt x="1054" y="454"/>
                  </a:lnTo>
                  <a:cubicBezTo>
                    <a:pt x="1132" y="235"/>
                    <a:pt x="699" y="257"/>
                    <a:pt x="860" y="0"/>
                  </a:cubicBezTo>
                  <a:cubicBezTo>
                    <a:pt x="1" y="39"/>
                    <a:pt x="575" y="193"/>
                    <a:pt x="285" y="4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47" name="Google Shape;54247;p23"/>
            <p:cNvSpPr/>
            <p:nvPr/>
          </p:nvSpPr>
          <p:spPr>
            <a:xfrm>
              <a:off x="2553287" y="154938"/>
              <a:ext cx="13991" cy="4276"/>
            </a:xfrm>
            <a:custGeom>
              <a:avLst/>
              <a:gdLst/>
              <a:ahLst/>
              <a:cxnLst/>
              <a:rect l="l" t="t" r="r" b="b"/>
              <a:pathLst>
                <a:path w="392" h="142" extrusionOk="0">
                  <a:moveTo>
                    <a:pt x="294" y="25"/>
                  </a:moveTo>
                  <a:cubicBezTo>
                    <a:pt x="242" y="1"/>
                    <a:pt x="0" y="67"/>
                    <a:pt x="102" y="115"/>
                  </a:cubicBezTo>
                  <a:cubicBezTo>
                    <a:pt x="154" y="142"/>
                    <a:pt x="392" y="71"/>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48" name="Google Shape;54248;p23"/>
            <p:cNvSpPr/>
            <p:nvPr/>
          </p:nvSpPr>
          <p:spPr>
            <a:xfrm>
              <a:off x="1920007" y="154938"/>
              <a:ext cx="14134" cy="4276"/>
            </a:xfrm>
            <a:custGeom>
              <a:avLst/>
              <a:gdLst/>
              <a:ahLst/>
              <a:cxnLst/>
              <a:rect l="l" t="t" r="r" b="b"/>
              <a:pathLst>
                <a:path w="396" h="142" extrusionOk="0">
                  <a:moveTo>
                    <a:pt x="103" y="115"/>
                  </a:moveTo>
                  <a:cubicBezTo>
                    <a:pt x="154" y="142"/>
                    <a:pt x="395" y="71"/>
                    <a:pt x="295" y="25"/>
                  </a:cubicBezTo>
                  <a:cubicBezTo>
                    <a:pt x="238" y="1"/>
                    <a:pt x="1" y="68"/>
                    <a:pt x="103"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49" name="Google Shape;54249;p23"/>
            <p:cNvSpPr/>
            <p:nvPr/>
          </p:nvSpPr>
          <p:spPr>
            <a:xfrm>
              <a:off x="225465" y="142323"/>
              <a:ext cx="46257" cy="18728"/>
            </a:xfrm>
            <a:custGeom>
              <a:avLst/>
              <a:gdLst/>
              <a:ahLst/>
              <a:cxnLst/>
              <a:rect l="l" t="t" r="r" b="b"/>
              <a:pathLst>
                <a:path w="1296" h="622" extrusionOk="0">
                  <a:moveTo>
                    <a:pt x="1295" y="353"/>
                  </a:moveTo>
                  <a:cubicBezTo>
                    <a:pt x="924" y="315"/>
                    <a:pt x="1144" y="1"/>
                    <a:pt x="524" y="80"/>
                  </a:cubicBezTo>
                  <a:cubicBezTo>
                    <a:pt x="0" y="224"/>
                    <a:pt x="999" y="622"/>
                    <a:pt x="1295" y="35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50" name="Google Shape;54250;p23"/>
            <p:cNvSpPr/>
            <p:nvPr/>
          </p:nvSpPr>
          <p:spPr>
            <a:xfrm>
              <a:off x="8631001" y="149429"/>
              <a:ext cx="14063" cy="4276"/>
            </a:xfrm>
            <a:custGeom>
              <a:avLst/>
              <a:gdLst/>
              <a:ahLst/>
              <a:cxnLst/>
              <a:rect l="l" t="t" r="r" b="b"/>
              <a:pathLst>
                <a:path w="394" h="142" extrusionOk="0">
                  <a:moveTo>
                    <a:pt x="294" y="26"/>
                  </a:moveTo>
                  <a:cubicBezTo>
                    <a:pt x="240" y="1"/>
                    <a:pt x="1" y="70"/>
                    <a:pt x="100" y="117"/>
                  </a:cubicBezTo>
                  <a:cubicBezTo>
                    <a:pt x="155" y="142"/>
                    <a:pt x="394"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51" name="Google Shape;54251;p23"/>
            <p:cNvSpPr/>
            <p:nvPr/>
          </p:nvSpPr>
          <p:spPr>
            <a:xfrm>
              <a:off x="7141010" y="150181"/>
              <a:ext cx="13742" cy="2770"/>
            </a:xfrm>
            <a:custGeom>
              <a:avLst/>
              <a:gdLst/>
              <a:ahLst/>
              <a:cxnLst/>
              <a:rect l="l" t="t" r="r" b="b"/>
              <a:pathLst>
                <a:path w="385" h="92" extrusionOk="0">
                  <a:moveTo>
                    <a:pt x="385" y="1"/>
                  </a:moveTo>
                  <a:cubicBezTo>
                    <a:pt x="233" y="21"/>
                    <a:pt x="3" y="3"/>
                    <a:pt x="1" y="92"/>
                  </a:cubicBezTo>
                  <a:cubicBezTo>
                    <a:pt x="150" y="71"/>
                    <a:pt x="379" y="89"/>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52" name="Google Shape;54252;p23"/>
            <p:cNvSpPr/>
            <p:nvPr/>
          </p:nvSpPr>
          <p:spPr>
            <a:xfrm>
              <a:off x="4269886" y="142052"/>
              <a:ext cx="21487" cy="6383"/>
            </a:xfrm>
            <a:custGeom>
              <a:avLst/>
              <a:gdLst/>
              <a:ahLst/>
              <a:cxnLst/>
              <a:rect l="l" t="t" r="r" b="b"/>
              <a:pathLst>
                <a:path w="602" h="212" extrusionOk="0">
                  <a:moveTo>
                    <a:pt x="602" y="181"/>
                  </a:moveTo>
                  <a:lnTo>
                    <a:pt x="602" y="0"/>
                  </a:lnTo>
                  <a:lnTo>
                    <a:pt x="22" y="0"/>
                  </a:lnTo>
                  <a:cubicBezTo>
                    <a:pt x="0" y="161"/>
                    <a:pt x="217" y="212"/>
                    <a:pt x="602" y="1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53" name="Google Shape;54253;p23"/>
            <p:cNvSpPr/>
            <p:nvPr/>
          </p:nvSpPr>
          <p:spPr>
            <a:xfrm>
              <a:off x="3103977" y="143949"/>
              <a:ext cx="13920" cy="4306"/>
            </a:xfrm>
            <a:custGeom>
              <a:avLst/>
              <a:gdLst/>
              <a:ahLst/>
              <a:cxnLst/>
              <a:rect l="l" t="t" r="r" b="b"/>
              <a:pathLst>
                <a:path w="390" h="143" extrusionOk="0">
                  <a:moveTo>
                    <a:pt x="291" y="26"/>
                  </a:moveTo>
                  <a:cubicBezTo>
                    <a:pt x="238" y="0"/>
                    <a:pt x="0" y="71"/>
                    <a:pt x="99" y="118"/>
                  </a:cubicBezTo>
                  <a:cubicBezTo>
                    <a:pt x="152" y="142"/>
                    <a:pt x="389" y="74"/>
                    <a:pt x="29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54" name="Google Shape;54254;p23"/>
            <p:cNvSpPr/>
            <p:nvPr/>
          </p:nvSpPr>
          <p:spPr>
            <a:xfrm>
              <a:off x="1438203" y="143949"/>
              <a:ext cx="14063" cy="4306"/>
            </a:xfrm>
            <a:custGeom>
              <a:avLst/>
              <a:gdLst/>
              <a:ahLst/>
              <a:cxnLst/>
              <a:rect l="l" t="t" r="r" b="b"/>
              <a:pathLst>
                <a:path w="394" h="143" extrusionOk="0">
                  <a:moveTo>
                    <a:pt x="295" y="26"/>
                  </a:moveTo>
                  <a:cubicBezTo>
                    <a:pt x="242" y="0"/>
                    <a:pt x="0" y="71"/>
                    <a:pt x="101" y="118"/>
                  </a:cubicBezTo>
                  <a:cubicBezTo>
                    <a:pt x="157" y="142"/>
                    <a:pt x="393" y="74"/>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55" name="Google Shape;54255;p23"/>
            <p:cNvSpPr/>
            <p:nvPr/>
          </p:nvSpPr>
          <p:spPr>
            <a:xfrm>
              <a:off x="309377" y="143949"/>
              <a:ext cx="14099" cy="4306"/>
            </a:xfrm>
            <a:custGeom>
              <a:avLst/>
              <a:gdLst/>
              <a:ahLst/>
              <a:cxnLst/>
              <a:rect l="l" t="t" r="r" b="b"/>
              <a:pathLst>
                <a:path w="395" h="143" extrusionOk="0">
                  <a:moveTo>
                    <a:pt x="292" y="26"/>
                  </a:moveTo>
                  <a:cubicBezTo>
                    <a:pt x="240" y="0"/>
                    <a:pt x="0" y="71"/>
                    <a:pt x="99" y="118"/>
                  </a:cubicBezTo>
                  <a:cubicBezTo>
                    <a:pt x="154" y="142"/>
                    <a:pt x="394" y="74"/>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56" name="Google Shape;54256;p23"/>
            <p:cNvSpPr/>
            <p:nvPr/>
          </p:nvSpPr>
          <p:spPr>
            <a:xfrm>
              <a:off x="4583796" y="141269"/>
              <a:ext cx="14027" cy="4215"/>
            </a:xfrm>
            <a:custGeom>
              <a:avLst/>
              <a:gdLst/>
              <a:ahLst/>
              <a:cxnLst/>
              <a:rect l="l" t="t" r="r" b="b"/>
              <a:pathLst>
                <a:path w="393" h="140" extrusionOk="0">
                  <a:moveTo>
                    <a:pt x="292" y="24"/>
                  </a:moveTo>
                  <a:cubicBezTo>
                    <a:pt x="238" y="0"/>
                    <a:pt x="1" y="68"/>
                    <a:pt x="98" y="115"/>
                  </a:cubicBezTo>
                  <a:cubicBezTo>
                    <a:pt x="153" y="140"/>
                    <a:pt x="392" y="71"/>
                    <a:pt x="292"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57" name="Google Shape;54257;p23"/>
            <p:cNvSpPr/>
            <p:nvPr/>
          </p:nvSpPr>
          <p:spPr>
            <a:xfrm>
              <a:off x="2198939" y="135639"/>
              <a:ext cx="27626" cy="9966"/>
            </a:xfrm>
            <a:custGeom>
              <a:avLst/>
              <a:gdLst/>
              <a:ahLst/>
              <a:cxnLst/>
              <a:rect l="l" t="t" r="r" b="b"/>
              <a:pathLst>
                <a:path w="774" h="331" extrusionOk="0">
                  <a:moveTo>
                    <a:pt x="1" y="211"/>
                  </a:moveTo>
                  <a:cubicBezTo>
                    <a:pt x="258" y="328"/>
                    <a:pt x="716" y="331"/>
                    <a:pt x="774" y="122"/>
                  </a:cubicBezTo>
                  <a:cubicBezTo>
                    <a:pt x="517" y="2"/>
                    <a:pt x="54" y="1"/>
                    <a:pt x="1" y="2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58" name="Google Shape;54258;p23"/>
            <p:cNvSpPr/>
            <p:nvPr/>
          </p:nvSpPr>
          <p:spPr>
            <a:xfrm>
              <a:off x="8497014" y="136000"/>
              <a:ext cx="13777" cy="6745"/>
            </a:xfrm>
            <a:custGeom>
              <a:avLst/>
              <a:gdLst/>
              <a:ahLst/>
              <a:cxnLst/>
              <a:rect l="l" t="t" r="r" b="b"/>
              <a:pathLst>
                <a:path w="386" h="224" extrusionOk="0">
                  <a:moveTo>
                    <a:pt x="386" y="110"/>
                  </a:moveTo>
                  <a:cubicBezTo>
                    <a:pt x="345" y="0"/>
                    <a:pt x="170" y="54"/>
                    <a:pt x="1" y="110"/>
                  </a:cubicBezTo>
                  <a:cubicBezTo>
                    <a:pt x="1" y="201"/>
                    <a:pt x="335" y="224"/>
                    <a:pt x="386"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59" name="Google Shape;54259;p23"/>
            <p:cNvSpPr/>
            <p:nvPr/>
          </p:nvSpPr>
          <p:spPr>
            <a:xfrm>
              <a:off x="7801701" y="136151"/>
              <a:ext cx="6996" cy="6233"/>
            </a:xfrm>
            <a:custGeom>
              <a:avLst/>
              <a:gdLst/>
              <a:ahLst/>
              <a:cxnLst/>
              <a:rect l="l" t="t" r="r" b="b"/>
              <a:pathLst>
                <a:path w="196" h="207" extrusionOk="0">
                  <a:moveTo>
                    <a:pt x="195" y="105"/>
                  </a:moveTo>
                  <a:cubicBezTo>
                    <a:pt x="195" y="54"/>
                    <a:pt x="37" y="1"/>
                    <a:pt x="1" y="105"/>
                  </a:cubicBezTo>
                  <a:cubicBezTo>
                    <a:pt x="1" y="153"/>
                    <a:pt x="157" y="207"/>
                    <a:pt x="195"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60" name="Google Shape;54260;p23"/>
            <p:cNvSpPr/>
            <p:nvPr/>
          </p:nvSpPr>
          <p:spPr>
            <a:xfrm>
              <a:off x="4642438" y="136512"/>
              <a:ext cx="13777" cy="5540"/>
            </a:xfrm>
            <a:custGeom>
              <a:avLst/>
              <a:gdLst/>
              <a:ahLst/>
              <a:cxnLst/>
              <a:rect l="l" t="t" r="r" b="b"/>
              <a:pathLst>
                <a:path w="386" h="184" extrusionOk="0">
                  <a:moveTo>
                    <a:pt x="386" y="0"/>
                  </a:moveTo>
                  <a:lnTo>
                    <a:pt x="1" y="0"/>
                  </a:lnTo>
                  <a:lnTo>
                    <a:pt x="1" y="183"/>
                  </a:lnTo>
                  <a:lnTo>
                    <a:pt x="386"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61" name="Google Shape;54261;p23"/>
            <p:cNvSpPr/>
            <p:nvPr/>
          </p:nvSpPr>
          <p:spPr>
            <a:xfrm>
              <a:off x="1438203" y="138499"/>
              <a:ext cx="14063" cy="4276"/>
            </a:xfrm>
            <a:custGeom>
              <a:avLst/>
              <a:gdLst/>
              <a:ahLst/>
              <a:cxnLst/>
              <a:rect l="l" t="t" r="r" b="b"/>
              <a:pathLst>
                <a:path w="394" h="142" extrusionOk="0">
                  <a:moveTo>
                    <a:pt x="295" y="27"/>
                  </a:moveTo>
                  <a:cubicBezTo>
                    <a:pt x="242" y="1"/>
                    <a:pt x="0" y="70"/>
                    <a:pt x="101" y="116"/>
                  </a:cubicBezTo>
                  <a:cubicBezTo>
                    <a:pt x="157" y="142"/>
                    <a:pt x="393" y="73"/>
                    <a:pt x="295"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62" name="Google Shape;54262;p23"/>
            <p:cNvSpPr/>
            <p:nvPr/>
          </p:nvSpPr>
          <p:spPr>
            <a:xfrm>
              <a:off x="1407258" y="136392"/>
              <a:ext cx="23985" cy="5992"/>
            </a:xfrm>
            <a:custGeom>
              <a:avLst/>
              <a:gdLst/>
              <a:ahLst/>
              <a:cxnLst/>
              <a:rect l="l" t="t" r="r" b="b"/>
              <a:pathLst>
                <a:path w="672" h="199" extrusionOk="0">
                  <a:moveTo>
                    <a:pt x="580" y="4"/>
                  </a:moveTo>
                  <a:cubicBezTo>
                    <a:pt x="248" y="0"/>
                    <a:pt x="87" y="75"/>
                    <a:pt x="0" y="187"/>
                  </a:cubicBezTo>
                  <a:cubicBezTo>
                    <a:pt x="307" y="178"/>
                    <a:pt x="671" y="199"/>
                    <a:pt x="580" y="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63" name="Google Shape;54263;p23"/>
            <p:cNvSpPr/>
            <p:nvPr/>
          </p:nvSpPr>
          <p:spPr>
            <a:xfrm>
              <a:off x="226857" y="138499"/>
              <a:ext cx="13991" cy="4276"/>
            </a:xfrm>
            <a:custGeom>
              <a:avLst/>
              <a:gdLst/>
              <a:ahLst/>
              <a:cxnLst/>
              <a:rect l="l" t="t" r="r" b="b"/>
              <a:pathLst>
                <a:path w="392" h="142" extrusionOk="0">
                  <a:moveTo>
                    <a:pt x="293" y="27"/>
                  </a:moveTo>
                  <a:cubicBezTo>
                    <a:pt x="238" y="1"/>
                    <a:pt x="0" y="70"/>
                    <a:pt x="100" y="116"/>
                  </a:cubicBezTo>
                  <a:cubicBezTo>
                    <a:pt x="150" y="142"/>
                    <a:pt x="392" y="73"/>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64" name="Google Shape;54264;p23"/>
            <p:cNvSpPr/>
            <p:nvPr/>
          </p:nvSpPr>
          <p:spPr>
            <a:xfrm>
              <a:off x="8648419" y="130310"/>
              <a:ext cx="27555" cy="10147"/>
            </a:xfrm>
            <a:custGeom>
              <a:avLst/>
              <a:gdLst/>
              <a:ahLst/>
              <a:cxnLst/>
              <a:rect l="l" t="t" r="r" b="b"/>
              <a:pathLst>
                <a:path w="772" h="337" extrusionOk="0">
                  <a:moveTo>
                    <a:pt x="771" y="299"/>
                  </a:moveTo>
                  <a:lnTo>
                    <a:pt x="771" y="26"/>
                  </a:lnTo>
                  <a:cubicBezTo>
                    <a:pt x="330" y="0"/>
                    <a:pt x="47" y="47"/>
                    <a:pt x="1" y="208"/>
                  </a:cubicBezTo>
                  <a:cubicBezTo>
                    <a:pt x="258" y="236"/>
                    <a:pt x="366" y="337"/>
                    <a:pt x="771" y="29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65" name="Google Shape;54265;p23"/>
            <p:cNvSpPr/>
            <p:nvPr/>
          </p:nvSpPr>
          <p:spPr>
            <a:xfrm>
              <a:off x="8022027" y="133441"/>
              <a:ext cx="6889" cy="6203"/>
            </a:xfrm>
            <a:custGeom>
              <a:avLst/>
              <a:gdLst/>
              <a:ahLst/>
              <a:cxnLst/>
              <a:rect l="l" t="t" r="r" b="b"/>
              <a:pathLst>
                <a:path w="193" h="206" extrusionOk="0">
                  <a:moveTo>
                    <a:pt x="193" y="102"/>
                  </a:moveTo>
                  <a:cubicBezTo>
                    <a:pt x="193" y="53"/>
                    <a:pt x="39" y="1"/>
                    <a:pt x="1" y="102"/>
                  </a:cubicBezTo>
                  <a:cubicBezTo>
                    <a:pt x="1" y="153"/>
                    <a:pt x="156" y="205"/>
                    <a:pt x="193"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66" name="Google Shape;54266;p23"/>
            <p:cNvSpPr/>
            <p:nvPr/>
          </p:nvSpPr>
          <p:spPr>
            <a:xfrm>
              <a:off x="7719075" y="125583"/>
              <a:ext cx="29946" cy="13760"/>
            </a:xfrm>
            <a:custGeom>
              <a:avLst/>
              <a:gdLst/>
              <a:ahLst/>
              <a:cxnLst/>
              <a:rect l="l" t="t" r="r" b="b"/>
              <a:pathLst>
                <a:path w="839" h="457" extrusionOk="0">
                  <a:moveTo>
                    <a:pt x="196" y="456"/>
                  </a:moveTo>
                  <a:lnTo>
                    <a:pt x="581" y="456"/>
                  </a:lnTo>
                  <a:cubicBezTo>
                    <a:pt x="683" y="222"/>
                    <a:pt x="838" y="138"/>
                    <a:pt x="388" y="0"/>
                  </a:cubicBezTo>
                  <a:cubicBezTo>
                    <a:pt x="529" y="248"/>
                    <a:pt x="5" y="183"/>
                    <a:pt x="0" y="365"/>
                  </a:cubicBezTo>
                  <a:cubicBezTo>
                    <a:pt x="120" y="369"/>
                    <a:pt x="231" y="378"/>
                    <a:pt x="196" y="45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67" name="Google Shape;54267;p23"/>
            <p:cNvSpPr/>
            <p:nvPr/>
          </p:nvSpPr>
          <p:spPr>
            <a:xfrm>
              <a:off x="7650297" y="130701"/>
              <a:ext cx="7031" cy="6263"/>
            </a:xfrm>
            <a:custGeom>
              <a:avLst/>
              <a:gdLst/>
              <a:ahLst/>
              <a:cxnLst/>
              <a:rect l="l" t="t" r="r" b="b"/>
              <a:pathLst>
                <a:path w="197" h="208" extrusionOk="0">
                  <a:moveTo>
                    <a:pt x="195" y="103"/>
                  </a:moveTo>
                  <a:cubicBezTo>
                    <a:pt x="196" y="52"/>
                    <a:pt x="40" y="0"/>
                    <a:pt x="0" y="103"/>
                  </a:cubicBezTo>
                  <a:cubicBezTo>
                    <a:pt x="0" y="153"/>
                    <a:pt x="157" y="208"/>
                    <a:pt x="195"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68" name="Google Shape;54268;p23"/>
            <p:cNvSpPr/>
            <p:nvPr/>
          </p:nvSpPr>
          <p:spPr>
            <a:xfrm>
              <a:off x="4329313" y="123746"/>
              <a:ext cx="58857" cy="12797"/>
            </a:xfrm>
            <a:custGeom>
              <a:avLst/>
              <a:gdLst/>
              <a:ahLst/>
              <a:cxnLst/>
              <a:rect l="l" t="t" r="r" b="b"/>
              <a:pathLst>
                <a:path w="1649" h="425" extrusionOk="0">
                  <a:moveTo>
                    <a:pt x="674" y="424"/>
                  </a:moveTo>
                  <a:cubicBezTo>
                    <a:pt x="1648" y="60"/>
                    <a:pt x="1" y="0"/>
                    <a:pt x="674" y="4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69" name="Google Shape;54269;p23"/>
            <p:cNvSpPr/>
            <p:nvPr/>
          </p:nvSpPr>
          <p:spPr>
            <a:xfrm>
              <a:off x="4669956" y="131093"/>
              <a:ext cx="13777" cy="2770"/>
            </a:xfrm>
            <a:custGeom>
              <a:avLst/>
              <a:gdLst/>
              <a:ahLst/>
              <a:cxnLst/>
              <a:rect l="l" t="t" r="r" b="b"/>
              <a:pathLst>
                <a:path w="386" h="92" extrusionOk="0">
                  <a:moveTo>
                    <a:pt x="385" y="0"/>
                  </a:moveTo>
                  <a:cubicBezTo>
                    <a:pt x="235" y="20"/>
                    <a:pt x="5" y="1"/>
                    <a:pt x="0" y="92"/>
                  </a:cubicBezTo>
                  <a:cubicBezTo>
                    <a:pt x="149" y="71"/>
                    <a:pt x="379" y="88"/>
                    <a:pt x="3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70" name="Google Shape;54270;p23"/>
            <p:cNvSpPr/>
            <p:nvPr/>
          </p:nvSpPr>
          <p:spPr>
            <a:xfrm>
              <a:off x="4133115" y="128323"/>
              <a:ext cx="13813" cy="5510"/>
            </a:xfrm>
            <a:custGeom>
              <a:avLst/>
              <a:gdLst/>
              <a:ahLst/>
              <a:cxnLst/>
              <a:rect l="l" t="t" r="r" b="b"/>
              <a:pathLst>
                <a:path w="387" h="183" extrusionOk="0">
                  <a:moveTo>
                    <a:pt x="386" y="1"/>
                  </a:moveTo>
                  <a:lnTo>
                    <a:pt x="1" y="1"/>
                  </a:lnTo>
                  <a:lnTo>
                    <a:pt x="1"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71" name="Google Shape;54271;p23"/>
            <p:cNvSpPr/>
            <p:nvPr/>
          </p:nvSpPr>
          <p:spPr>
            <a:xfrm>
              <a:off x="3114292" y="127991"/>
              <a:ext cx="7031" cy="6142"/>
            </a:xfrm>
            <a:custGeom>
              <a:avLst/>
              <a:gdLst/>
              <a:ahLst/>
              <a:cxnLst/>
              <a:rect l="l" t="t" r="r" b="b"/>
              <a:pathLst>
                <a:path w="197" h="204" extrusionOk="0">
                  <a:moveTo>
                    <a:pt x="197" y="103"/>
                  </a:moveTo>
                  <a:cubicBezTo>
                    <a:pt x="197" y="52"/>
                    <a:pt x="40" y="0"/>
                    <a:pt x="2" y="103"/>
                  </a:cubicBezTo>
                  <a:cubicBezTo>
                    <a:pt x="1" y="153"/>
                    <a:pt x="159" y="204"/>
                    <a:pt x="197"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72" name="Google Shape;54272;p23"/>
            <p:cNvSpPr/>
            <p:nvPr/>
          </p:nvSpPr>
          <p:spPr>
            <a:xfrm>
              <a:off x="1407294" y="125221"/>
              <a:ext cx="6996" cy="6233"/>
            </a:xfrm>
            <a:custGeom>
              <a:avLst/>
              <a:gdLst/>
              <a:ahLst/>
              <a:cxnLst/>
              <a:rect l="l" t="t" r="r" b="b"/>
              <a:pathLst>
                <a:path w="196" h="207" extrusionOk="0">
                  <a:moveTo>
                    <a:pt x="194" y="104"/>
                  </a:moveTo>
                  <a:cubicBezTo>
                    <a:pt x="195" y="53"/>
                    <a:pt x="39" y="1"/>
                    <a:pt x="1" y="104"/>
                  </a:cubicBezTo>
                  <a:cubicBezTo>
                    <a:pt x="1" y="155"/>
                    <a:pt x="157" y="207"/>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73" name="Google Shape;54273;p23"/>
            <p:cNvSpPr/>
            <p:nvPr/>
          </p:nvSpPr>
          <p:spPr>
            <a:xfrm>
              <a:off x="8841083" y="116821"/>
              <a:ext cx="27804" cy="18427"/>
            </a:xfrm>
            <a:custGeom>
              <a:avLst/>
              <a:gdLst/>
              <a:ahLst/>
              <a:cxnLst/>
              <a:rect l="l" t="t" r="r" b="b"/>
              <a:pathLst>
                <a:path w="779" h="612" extrusionOk="0">
                  <a:moveTo>
                    <a:pt x="1" y="291"/>
                  </a:moveTo>
                  <a:cubicBezTo>
                    <a:pt x="779" y="611"/>
                    <a:pt x="456" y="0"/>
                    <a:pt x="1" y="2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74" name="Google Shape;54274;p23"/>
            <p:cNvSpPr/>
            <p:nvPr/>
          </p:nvSpPr>
          <p:spPr>
            <a:xfrm>
              <a:off x="6562802" y="122481"/>
              <a:ext cx="6924" cy="6263"/>
            </a:xfrm>
            <a:custGeom>
              <a:avLst/>
              <a:gdLst/>
              <a:ahLst/>
              <a:cxnLst/>
              <a:rect l="l" t="t" r="r" b="b"/>
              <a:pathLst>
                <a:path w="194" h="208" extrusionOk="0">
                  <a:moveTo>
                    <a:pt x="192" y="103"/>
                  </a:moveTo>
                  <a:cubicBezTo>
                    <a:pt x="193" y="54"/>
                    <a:pt x="39" y="0"/>
                    <a:pt x="2" y="103"/>
                  </a:cubicBezTo>
                  <a:cubicBezTo>
                    <a:pt x="0" y="154"/>
                    <a:pt x="157" y="208"/>
                    <a:pt x="192"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75" name="Google Shape;54275;p23"/>
            <p:cNvSpPr/>
            <p:nvPr/>
          </p:nvSpPr>
          <p:spPr>
            <a:xfrm>
              <a:off x="8810067" y="122090"/>
              <a:ext cx="13991" cy="4276"/>
            </a:xfrm>
            <a:custGeom>
              <a:avLst/>
              <a:gdLst/>
              <a:ahLst/>
              <a:cxnLst/>
              <a:rect l="l" t="t" r="r" b="b"/>
              <a:pathLst>
                <a:path w="392" h="142" extrusionOk="0">
                  <a:moveTo>
                    <a:pt x="99" y="116"/>
                  </a:moveTo>
                  <a:cubicBezTo>
                    <a:pt x="153" y="141"/>
                    <a:pt x="392" y="72"/>
                    <a:pt x="291" y="25"/>
                  </a:cubicBezTo>
                  <a:cubicBezTo>
                    <a:pt x="238" y="0"/>
                    <a:pt x="0" y="71"/>
                    <a:pt x="99"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76" name="Google Shape;54276;p23"/>
            <p:cNvSpPr/>
            <p:nvPr/>
          </p:nvSpPr>
          <p:spPr>
            <a:xfrm>
              <a:off x="2243482" y="122090"/>
              <a:ext cx="14134" cy="4306"/>
            </a:xfrm>
            <a:custGeom>
              <a:avLst/>
              <a:gdLst/>
              <a:ahLst/>
              <a:cxnLst/>
              <a:rect l="l" t="t" r="r" b="b"/>
              <a:pathLst>
                <a:path w="396" h="143" extrusionOk="0">
                  <a:moveTo>
                    <a:pt x="295" y="26"/>
                  </a:moveTo>
                  <a:cubicBezTo>
                    <a:pt x="240" y="0"/>
                    <a:pt x="1" y="71"/>
                    <a:pt x="104" y="118"/>
                  </a:cubicBezTo>
                  <a:cubicBezTo>
                    <a:pt x="156" y="143"/>
                    <a:pt x="395"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77" name="Google Shape;54277;p23"/>
            <p:cNvSpPr/>
            <p:nvPr/>
          </p:nvSpPr>
          <p:spPr>
            <a:xfrm>
              <a:off x="1166516" y="122873"/>
              <a:ext cx="13777" cy="2770"/>
            </a:xfrm>
            <a:custGeom>
              <a:avLst/>
              <a:gdLst/>
              <a:ahLst/>
              <a:cxnLst/>
              <a:rect l="l" t="t" r="r" b="b"/>
              <a:pathLst>
                <a:path w="386" h="92" extrusionOk="0">
                  <a:moveTo>
                    <a:pt x="386" y="0"/>
                  </a:moveTo>
                  <a:cubicBezTo>
                    <a:pt x="236" y="21"/>
                    <a:pt x="5" y="2"/>
                    <a:pt x="1" y="92"/>
                  </a:cubicBezTo>
                  <a:cubicBezTo>
                    <a:pt x="151" y="71"/>
                    <a:pt x="379" y="89"/>
                    <a:pt x="3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78" name="Google Shape;54278;p23"/>
            <p:cNvSpPr/>
            <p:nvPr/>
          </p:nvSpPr>
          <p:spPr>
            <a:xfrm>
              <a:off x="853106" y="122090"/>
              <a:ext cx="14027" cy="4276"/>
            </a:xfrm>
            <a:custGeom>
              <a:avLst/>
              <a:gdLst/>
              <a:ahLst/>
              <a:cxnLst/>
              <a:rect l="l" t="t" r="r" b="b"/>
              <a:pathLst>
                <a:path w="393" h="142" extrusionOk="0">
                  <a:moveTo>
                    <a:pt x="102" y="116"/>
                  </a:moveTo>
                  <a:cubicBezTo>
                    <a:pt x="155" y="141"/>
                    <a:pt x="392" y="72"/>
                    <a:pt x="292" y="25"/>
                  </a:cubicBezTo>
                  <a:cubicBezTo>
                    <a:pt x="242" y="0"/>
                    <a:pt x="1" y="71"/>
                    <a:pt x="102"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79" name="Google Shape;54279;p23"/>
            <p:cNvSpPr/>
            <p:nvPr/>
          </p:nvSpPr>
          <p:spPr>
            <a:xfrm>
              <a:off x="8944269" y="114503"/>
              <a:ext cx="23914" cy="5992"/>
            </a:xfrm>
            <a:custGeom>
              <a:avLst/>
              <a:gdLst/>
              <a:ahLst/>
              <a:cxnLst/>
              <a:rect l="l" t="t" r="r" b="b"/>
              <a:pathLst>
                <a:path w="670" h="199" extrusionOk="0">
                  <a:moveTo>
                    <a:pt x="582" y="6"/>
                  </a:moveTo>
                  <a:cubicBezTo>
                    <a:pt x="249" y="0"/>
                    <a:pt x="87" y="76"/>
                    <a:pt x="1" y="187"/>
                  </a:cubicBezTo>
                  <a:cubicBezTo>
                    <a:pt x="304" y="179"/>
                    <a:pt x="669" y="199"/>
                    <a:pt x="582" y="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80" name="Google Shape;54280;p23"/>
            <p:cNvSpPr/>
            <p:nvPr/>
          </p:nvSpPr>
          <p:spPr>
            <a:xfrm>
              <a:off x="8824166" y="114352"/>
              <a:ext cx="23914" cy="5781"/>
            </a:xfrm>
            <a:custGeom>
              <a:avLst/>
              <a:gdLst/>
              <a:ahLst/>
              <a:cxnLst/>
              <a:rect l="l" t="t" r="r" b="b"/>
              <a:pathLst>
                <a:path w="670" h="192" extrusionOk="0">
                  <a:moveTo>
                    <a:pt x="475" y="192"/>
                  </a:moveTo>
                  <a:cubicBezTo>
                    <a:pt x="475" y="101"/>
                    <a:pt x="633" y="85"/>
                    <a:pt x="669" y="11"/>
                  </a:cubicBezTo>
                  <a:cubicBezTo>
                    <a:pt x="365" y="21"/>
                    <a:pt x="1" y="0"/>
                    <a:pt x="91" y="1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81" name="Google Shape;54281;p23"/>
            <p:cNvSpPr/>
            <p:nvPr/>
          </p:nvSpPr>
          <p:spPr>
            <a:xfrm>
              <a:off x="2949146" y="109234"/>
              <a:ext cx="13813" cy="10900"/>
            </a:xfrm>
            <a:custGeom>
              <a:avLst/>
              <a:gdLst/>
              <a:ahLst/>
              <a:cxnLst/>
              <a:rect l="l" t="t" r="r" b="b"/>
              <a:pathLst>
                <a:path w="387" h="362" extrusionOk="0">
                  <a:moveTo>
                    <a:pt x="387" y="0"/>
                  </a:moveTo>
                  <a:lnTo>
                    <a:pt x="0" y="0"/>
                  </a:lnTo>
                  <a:lnTo>
                    <a:pt x="0" y="362"/>
                  </a:lnTo>
                  <a:lnTo>
                    <a:pt x="387" y="36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82" name="Google Shape;54282;p23"/>
            <p:cNvSpPr/>
            <p:nvPr/>
          </p:nvSpPr>
          <p:spPr>
            <a:xfrm>
              <a:off x="6793264" y="113901"/>
              <a:ext cx="14027" cy="4276"/>
            </a:xfrm>
            <a:custGeom>
              <a:avLst/>
              <a:gdLst/>
              <a:ahLst/>
              <a:cxnLst/>
              <a:rect l="l" t="t" r="r" b="b"/>
              <a:pathLst>
                <a:path w="393" h="142" extrusionOk="0">
                  <a:moveTo>
                    <a:pt x="293" y="26"/>
                  </a:moveTo>
                  <a:cubicBezTo>
                    <a:pt x="240" y="1"/>
                    <a:pt x="1" y="70"/>
                    <a:pt x="97" y="117"/>
                  </a:cubicBezTo>
                  <a:cubicBezTo>
                    <a:pt x="155" y="142"/>
                    <a:pt x="392" y="71"/>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83" name="Google Shape;54283;p23"/>
            <p:cNvSpPr/>
            <p:nvPr/>
          </p:nvSpPr>
          <p:spPr>
            <a:xfrm>
              <a:off x="8276688" y="111913"/>
              <a:ext cx="13777" cy="2770"/>
            </a:xfrm>
            <a:custGeom>
              <a:avLst/>
              <a:gdLst/>
              <a:ahLst/>
              <a:cxnLst/>
              <a:rect l="l" t="t" r="r" b="b"/>
              <a:pathLst>
                <a:path w="386" h="92" extrusionOk="0">
                  <a:moveTo>
                    <a:pt x="386" y="0"/>
                  </a:moveTo>
                  <a:cubicBezTo>
                    <a:pt x="237" y="22"/>
                    <a:pt x="7" y="4"/>
                    <a:pt x="1" y="92"/>
                  </a:cubicBezTo>
                  <a:cubicBezTo>
                    <a:pt x="150" y="71"/>
                    <a:pt x="383" y="90"/>
                    <a:pt x="3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84" name="Google Shape;54284;p23"/>
            <p:cNvSpPr/>
            <p:nvPr/>
          </p:nvSpPr>
          <p:spPr>
            <a:xfrm>
              <a:off x="6576615" y="111462"/>
              <a:ext cx="20595" cy="3704"/>
            </a:xfrm>
            <a:custGeom>
              <a:avLst/>
              <a:gdLst/>
              <a:ahLst/>
              <a:cxnLst/>
              <a:rect l="l" t="t" r="r" b="b"/>
              <a:pathLst>
                <a:path w="577" h="123" extrusionOk="0">
                  <a:moveTo>
                    <a:pt x="577" y="15"/>
                  </a:moveTo>
                  <a:cubicBezTo>
                    <a:pt x="351" y="28"/>
                    <a:pt x="28" y="1"/>
                    <a:pt x="1" y="107"/>
                  </a:cubicBezTo>
                  <a:cubicBezTo>
                    <a:pt x="227" y="92"/>
                    <a:pt x="547" y="122"/>
                    <a:pt x="577" y="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85" name="Google Shape;54285;p23"/>
            <p:cNvSpPr/>
            <p:nvPr/>
          </p:nvSpPr>
          <p:spPr>
            <a:xfrm>
              <a:off x="8896156" y="106133"/>
              <a:ext cx="6924" cy="6203"/>
            </a:xfrm>
            <a:custGeom>
              <a:avLst/>
              <a:gdLst/>
              <a:ahLst/>
              <a:cxnLst/>
              <a:rect l="l" t="t" r="r" b="b"/>
              <a:pathLst>
                <a:path w="194" h="206" extrusionOk="0">
                  <a:moveTo>
                    <a:pt x="194" y="103"/>
                  </a:moveTo>
                  <a:cubicBezTo>
                    <a:pt x="194" y="53"/>
                    <a:pt x="38" y="0"/>
                    <a:pt x="0" y="103"/>
                  </a:cubicBezTo>
                  <a:cubicBezTo>
                    <a:pt x="0" y="153"/>
                    <a:pt x="156" y="205"/>
                    <a:pt x="194"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86" name="Google Shape;54286;p23"/>
            <p:cNvSpPr/>
            <p:nvPr/>
          </p:nvSpPr>
          <p:spPr>
            <a:xfrm>
              <a:off x="8743823" y="106404"/>
              <a:ext cx="21558" cy="6504"/>
            </a:xfrm>
            <a:custGeom>
              <a:avLst/>
              <a:gdLst/>
              <a:ahLst/>
              <a:cxnLst/>
              <a:rect l="l" t="t" r="r" b="b"/>
              <a:pathLst>
                <a:path w="604" h="216" extrusionOk="0">
                  <a:moveTo>
                    <a:pt x="603" y="183"/>
                  </a:moveTo>
                  <a:lnTo>
                    <a:pt x="603" y="0"/>
                  </a:lnTo>
                  <a:lnTo>
                    <a:pt x="26" y="0"/>
                  </a:lnTo>
                  <a:cubicBezTo>
                    <a:pt x="0" y="166"/>
                    <a:pt x="219" y="216"/>
                    <a:pt x="603" y="1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87" name="Google Shape;54287;p23"/>
            <p:cNvSpPr/>
            <p:nvPr/>
          </p:nvSpPr>
          <p:spPr>
            <a:xfrm>
              <a:off x="1453300" y="93367"/>
              <a:ext cx="37049" cy="15898"/>
            </a:xfrm>
            <a:custGeom>
              <a:avLst/>
              <a:gdLst/>
              <a:ahLst/>
              <a:cxnLst/>
              <a:rect l="l" t="t" r="r" b="b"/>
              <a:pathLst>
                <a:path w="1038" h="528" extrusionOk="0">
                  <a:moveTo>
                    <a:pt x="835" y="527"/>
                  </a:moveTo>
                  <a:cubicBezTo>
                    <a:pt x="1038" y="0"/>
                    <a:pt x="0" y="487"/>
                    <a:pt x="835" y="5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88" name="Google Shape;54288;p23"/>
            <p:cNvSpPr/>
            <p:nvPr/>
          </p:nvSpPr>
          <p:spPr>
            <a:xfrm>
              <a:off x="8214763" y="95504"/>
              <a:ext cx="30017" cy="11020"/>
            </a:xfrm>
            <a:custGeom>
              <a:avLst/>
              <a:gdLst/>
              <a:ahLst/>
              <a:cxnLst/>
              <a:rect l="l" t="t" r="r" b="b"/>
              <a:pathLst>
                <a:path w="841" h="366" extrusionOk="0">
                  <a:moveTo>
                    <a:pt x="578" y="1"/>
                  </a:moveTo>
                  <a:cubicBezTo>
                    <a:pt x="748" y="293"/>
                    <a:pt x="79" y="188"/>
                    <a:pt x="1" y="365"/>
                  </a:cubicBezTo>
                  <a:lnTo>
                    <a:pt x="771" y="365"/>
                  </a:lnTo>
                  <a:cubicBezTo>
                    <a:pt x="738" y="229"/>
                    <a:pt x="840" y="30"/>
                    <a:pt x="5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89" name="Google Shape;54289;p23"/>
            <p:cNvSpPr/>
            <p:nvPr/>
          </p:nvSpPr>
          <p:spPr>
            <a:xfrm>
              <a:off x="6590249" y="103724"/>
              <a:ext cx="13849" cy="2710"/>
            </a:xfrm>
            <a:custGeom>
              <a:avLst/>
              <a:gdLst/>
              <a:ahLst/>
              <a:cxnLst/>
              <a:rect l="l" t="t" r="r" b="b"/>
              <a:pathLst>
                <a:path w="388" h="90" extrusionOk="0">
                  <a:moveTo>
                    <a:pt x="388" y="1"/>
                  </a:moveTo>
                  <a:cubicBezTo>
                    <a:pt x="239" y="20"/>
                    <a:pt x="8" y="3"/>
                    <a:pt x="0" y="89"/>
                  </a:cubicBezTo>
                  <a:cubicBezTo>
                    <a:pt x="153" y="70"/>
                    <a:pt x="384" y="88"/>
                    <a:pt x="3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90" name="Google Shape;54290;p23"/>
            <p:cNvSpPr/>
            <p:nvPr/>
          </p:nvSpPr>
          <p:spPr>
            <a:xfrm>
              <a:off x="5127490" y="102971"/>
              <a:ext cx="14099" cy="4336"/>
            </a:xfrm>
            <a:custGeom>
              <a:avLst/>
              <a:gdLst/>
              <a:ahLst/>
              <a:cxnLst/>
              <a:rect l="l" t="t" r="r" b="b"/>
              <a:pathLst>
                <a:path w="395" h="144" extrusionOk="0">
                  <a:moveTo>
                    <a:pt x="294" y="26"/>
                  </a:moveTo>
                  <a:cubicBezTo>
                    <a:pt x="241" y="1"/>
                    <a:pt x="1" y="69"/>
                    <a:pt x="103" y="114"/>
                  </a:cubicBezTo>
                  <a:cubicBezTo>
                    <a:pt x="156" y="143"/>
                    <a:pt x="395"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91" name="Google Shape;54291;p23"/>
            <p:cNvSpPr/>
            <p:nvPr/>
          </p:nvSpPr>
          <p:spPr>
            <a:xfrm>
              <a:off x="2191979" y="98274"/>
              <a:ext cx="22665" cy="8250"/>
            </a:xfrm>
            <a:custGeom>
              <a:avLst/>
              <a:gdLst/>
              <a:ahLst/>
              <a:cxnLst/>
              <a:rect l="l" t="t" r="r" b="b"/>
              <a:pathLst>
                <a:path w="635" h="274" extrusionOk="0">
                  <a:moveTo>
                    <a:pt x="1" y="273"/>
                  </a:moveTo>
                  <a:lnTo>
                    <a:pt x="385" y="273"/>
                  </a:lnTo>
                  <a:cubicBezTo>
                    <a:pt x="400" y="157"/>
                    <a:pt x="635" y="146"/>
                    <a:pt x="578" y="0"/>
                  </a:cubicBezTo>
                  <a:lnTo>
                    <a:pt x="0" y="0"/>
                  </a:lnTo>
                  <a:cubicBezTo>
                    <a:pt x="1" y="92"/>
                    <a:pt x="1" y="182"/>
                    <a:pt x="1"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92" name="Google Shape;54292;p23"/>
            <p:cNvSpPr/>
            <p:nvPr/>
          </p:nvSpPr>
          <p:spPr>
            <a:xfrm>
              <a:off x="8803072" y="100231"/>
              <a:ext cx="14099" cy="4246"/>
            </a:xfrm>
            <a:custGeom>
              <a:avLst/>
              <a:gdLst/>
              <a:ahLst/>
              <a:cxnLst/>
              <a:rect l="l" t="t" r="r" b="b"/>
              <a:pathLst>
                <a:path w="395" h="141" extrusionOk="0">
                  <a:moveTo>
                    <a:pt x="102" y="117"/>
                  </a:moveTo>
                  <a:cubicBezTo>
                    <a:pt x="157" y="140"/>
                    <a:pt x="395" y="72"/>
                    <a:pt x="295" y="25"/>
                  </a:cubicBezTo>
                  <a:cubicBezTo>
                    <a:pt x="242" y="0"/>
                    <a:pt x="0" y="71"/>
                    <a:pt x="102"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93" name="Google Shape;54293;p23"/>
            <p:cNvSpPr/>
            <p:nvPr/>
          </p:nvSpPr>
          <p:spPr>
            <a:xfrm>
              <a:off x="6934854" y="91259"/>
              <a:ext cx="20309" cy="13550"/>
            </a:xfrm>
            <a:custGeom>
              <a:avLst/>
              <a:gdLst/>
              <a:ahLst/>
              <a:cxnLst/>
              <a:rect l="l" t="t" r="r" b="b"/>
              <a:pathLst>
                <a:path w="569" h="450" extrusionOk="0">
                  <a:moveTo>
                    <a:pt x="375" y="415"/>
                  </a:moveTo>
                  <a:cubicBezTo>
                    <a:pt x="387" y="359"/>
                    <a:pt x="405" y="306"/>
                    <a:pt x="569" y="323"/>
                  </a:cubicBezTo>
                  <a:lnTo>
                    <a:pt x="569" y="142"/>
                  </a:lnTo>
                  <a:cubicBezTo>
                    <a:pt x="95" y="1"/>
                    <a:pt x="1" y="450"/>
                    <a:pt x="375" y="4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94" name="Google Shape;54294;p23"/>
            <p:cNvSpPr/>
            <p:nvPr/>
          </p:nvSpPr>
          <p:spPr>
            <a:xfrm>
              <a:off x="6136034" y="98124"/>
              <a:ext cx="23950" cy="5992"/>
            </a:xfrm>
            <a:custGeom>
              <a:avLst/>
              <a:gdLst/>
              <a:ahLst/>
              <a:cxnLst/>
              <a:rect l="l" t="t" r="r" b="b"/>
              <a:pathLst>
                <a:path w="671" h="199" extrusionOk="0">
                  <a:moveTo>
                    <a:pt x="579" y="5"/>
                  </a:moveTo>
                  <a:cubicBezTo>
                    <a:pt x="248" y="0"/>
                    <a:pt x="83" y="76"/>
                    <a:pt x="0" y="187"/>
                  </a:cubicBezTo>
                  <a:cubicBezTo>
                    <a:pt x="303" y="178"/>
                    <a:pt x="670" y="198"/>
                    <a:pt x="579" y="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95" name="Google Shape;54295;p23"/>
            <p:cNvSpPr/>
            <p:nvPr/>
          </p:nvSpPr>
          <p:spPr>
            <a:xfrm>
              <a:off x="7863662" y="90055"/>
              <a:ext cx="33587" cy="17313"/>
            </a:xfrm>
            <a:custGeom>
              <a:avLst/>
              <a:gdLst/>
              <a:ahLst/>
              <a:cxnLst/>
              <a:rect l="l" t="t" r="r" b="b"/>
              <a:pathLst>
                <a:path w="941" h="575" extrusionOk="0">
                  <a:moveTo>
                    <a:pt x="1" y="92"/>
                  </a:moveTo>
                  <a:lnTo>
                    <a:pt x="1" y="275"/>
                  </a:lnTo>
                  <a:cubicBezTo>
                    <a:pt x="357" y="575"/>
                    <a:pt x="941" y="0"/>
                    <a:pt x="1"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96" name="Google Shape;54296;p23"/>
            <p:cNvSpPr/>
            <p:nvPr/>
          </p:nvSpPr>
          <p:spPr>
            <a:xfrm>
              <a:off x="6552344" y="97491"/>
              <a:ext cx="14063" cy="4306"/>
            </a:xfrm>
            <a:custGeom>
              <a:avLst/>
              <a:gdLst/>
              <a:ahLst/>
              <a:cxnLst/>
              <a:rect l="l" t="t" r="r" b="b"/>
              <a:pathLst>
                <a:path w="394" h="143" extrusionOk="0">
                  <a:moveTo>
                    <a:pt x="293" y="26"/>
                  </a:moveTo>
                  <a:cubicBezTo>
                    <a:pt x="238" y="0"/>
                    <a:pt x="1" y="71"/>
                    <a:pt x="100" y="116"/>
                  </a:cubicBezTo>
                  <a:cubicBezTo>
                    <a:pt x="154" y="142"/>
                    <a:pt x="394"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97" name="Google Shape;54297;p23"/>
            <p:cNvSpPr/>
            <p:nvPr/>
          </p:nvSpPr>
          <p:spPr>
            <a:xfrm>
              <a:off x="4370609" y="79005"/>
              <a:ext cx="37763" cy="26828"/>
            </a:xfrm>
            <a:custGeom>
              <a:avLst/>
              <a:gdLst/>
              <a:ahLst/>
              <a:cxnLst/>
              <a:rect l="l" t="t" r="r" b="b"/>
              <a:pathLst>
                <a:path w="1058" h="891" extrusionOk="0">
                  <a:moveTo>
                    <a:pt x="1058" y="549"/>
                  </a:moveTo>
                  <a:lnTo>
                    <a:pt x="1058" y="367"/>
                  </a:lnTo>
                  <a:cubicBezTo>
                    <a:pt x="280" y="1"/>
                    <a:pt x="0" y="891"/>
                    <a:pt x="1058" y="5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98" name="Google Shape;54298;p23"/>
            <p:cNvSpPr/>
            <p:nvPr/>
          </p:nvSpPr>
          <p:spPr>
            <a:xfrm>
              <a:off x="9080076" y="87315"/>
              <a:ext cx="22700" cy="8220"/>
            </a:xfrm>
            <a:custGeom>
              <a:avLst/>
              <a:gdLst/>
              <a:ahLst/>
              <a:cxnLst/>
              <a:rect l="l" t="t" r="r" b="b"/>
              <a:pathLst>
                <a:path w="636" h="273" extrusionOk="0">
                  <a:moveTo>
                    <a:pt x="634" y="0"/>
                  </a:moveTo>
                  <a:lnTo>
                    <a:pt x="249" y="0"/>
                  </a:lnTo>
                  <a:cubicBezTo>
                    <a:pt x="236" y="116"/>
                    <a:pt x="1" y="125"/>
                    <a:pt x="54" y="273"/>
                  </a:cubicBezTo>
                  <a:lnTo>
                    <a:pt x="635" y="273"/>
                  </a:lnTo>
                  <a:cubicBezTo>
                    <a:pt x="634" y="183"/>
                    <a:pt x="634" y="91"/>
                    <a:pt x="6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99" name="Google Shape;54299;p23"/>
            <p:cNvSpPr/>
            <p:nvPr/>
          </p:nvSpPr>
          <p:spPr>
            <a:xfrm>
              <a:off x="72026" y="89693"/>
              <a:ext cx="6924" cy="6233"/>
            </a:xfrm>
            <a:custGeom>
              <a:avLst/>
              <a:gdLst/>
              <a:ahLst/>
              <a:cxnLst/>
              <a:rect l="l" t="t" r="r" b="b"/>
              <a:pathLst>
                <a:path w="194" h="207" extrusionOk="0">
                  <a:moveTo>
                    <a:pt x="194" y="104"/>
                  </a:moveTo>
                  <a:cubicBezTo>
                    <a:pt x="194" y="53"/>
                    <a:pt x="39" y="1"/>
                    <a:pt x="1" y="104"/>
                  </a:cubicBezTo>
                  <a:cubicBezTo>
                    <a:pt x="1" y="152"/>
                    <a:pt x="157" y="207"/>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00" name="Google Shape;54300;p23"/>
            <p:cNvSpPr/>
            <p:nvPr/>
          </p:nvSpPr>
          <p:spPr>
            <a:xfrm>
              <a:off x="8724086" y="86953"/>
              <a:ext cx="6960" cy="6233"/>
            </a:xfrm>
            <a:custGeom>
              <a:avLst/>
              <a:gdLst/>
              <a:ahLst/>
              <a:cxnLst/>
              <a:rect l="l" t="t" r="r" b="b"/>
              <a:pathLst>
                <a:path w="195" h="207" extrusionOk="0">
                  <a:moveTo>
                    <a:pt x="193" y="103"/>
                  </a:moveTo>
                  <a:cubicBezTo>
                    <a:pt x="194" y="53"/>
                    <a:pt x="37" y="0"/>
                    <a:pt x="1" y="103"/>
                  </a:cubicBezTo>
                  <a:cubicBezTo>
                    <a:pt x="1" y="154"/>
                    <a:pt x="159" y="207"/>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01" name="Google Shape;54301;p23"/>
            <p:cNvSpPr/>
            <p:nvPr/>
          </p:nvSpPr>
          <p:spPr>
            <a:xfrm>
              <a:off x="8373378" y="79125"/>
              <a:ext cx="39583" cy="16801"/>
            </a:xfrm>
            <a:custGeom>
              <a:avLst/>
              <a:gdLst/>
              <a:ahLst/>
              <a:cxnLst/>
              <a:rect l="l" t="t" r="r" b="b"/>
              <a:pathLst>
                <a:path w="1109" h="558" extrusionOk="0">
                  <a:moveTo>
                    <a:pt x="954" y="455"/>
                  </a:moveTo>
                  <a:cubicBezTo>
                    <a:pt x="1109" y="142"/>
                    <a:pt x="776" y="57"/>
                    <a:pt x="378" y="1"/>
                  </a:cubicBezTo>
                  <a:cubicBezTo>
                    <a:pt x="0" y="174"/>
                    <a:pt x="175" y="558"/>
                    <a:pt x="954" y="45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02" name="Google Shape;54302;p23"/>
            <p:cNvSpPr/>
            <p:nvPr/>
          </p:nvSpPr>
          <p:spPr>
            <a:xfrm>
              <a:off x="5719368" y="89302"/>
              <a:ext cx="14170" cy="4276"/>
            </a:xfrm>
            <a:custGeom>
              <a:avLst/>
              <a:gdLst/>
              <a:ahLst/>
              <a:cxnLst/>
              <a:rect l="l" t="t" r="r" b="b"/>
              <a:pathLst>
                <a:path w="397" h="142" extrusionOk="0">
                  <a:moveTo>
                    <a:pt x="294" y="25"/>
                  </a:moveTo>
                  <a:cubicBezTo>
                    <a:pt x="242" y="1"/>
                    <a:pt x="1" y="70"/>
                    <a:pt x="104" y="115"/>
                  </a:cubicBezTo>
                  <a:cubicBezTo>
                    <a:pt x="157" y="142"/>
                    <a:pt x="396"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03" name="Google Shape;54303;p23"/>
            <p:cNvSpPr/>
            <p:nvPr/>
          </p:nvSpPr>
          <p:spPr>
            <a:xfrm>
              <a:off x="749886" y="89302"/>
              <a:ext cx="14027" cy="4276"/>
            </a:xfrm>
            <a:custGeom>
              <a:avLst/>
              <a:gdLst/>
              <a:ahLst/>
              <a:cxnLst/>
              <a:rect l="l" t="t" r="r" b="b"/>
              <a:pathLst>
                <a:path w="393" h="142" extrusionOk="0">
                  <a:moveTo>
                    <a:pt x="294" y="25"/>
                  </a:moveTo>
                  <a:cubicBezTo>
                    <a:pt x="240" y="1"/>
                    <a:pt x="0" y="70"/>
                    <a:pt x="98" y="115"/>
                  </a:cubicBezTo>
                  <a:cubicBezTo>
                    <a:pt x="155" y="142"/>
                    <a:pt x="393"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04" name="Google Shape;54304;p23"/>
            <p:cNvSpPr/>
            <p:nvPr/>
          </p:nvSpPr>
          <p:spPr>
            <a:xfrm>
              <a:off x="8799859" y="87315"/>
              <a:ext cx="13777" cy="2770"/>
            </a:xfrm>
            <a:custGeom>
              <a:avLst/>
              <a:gdLst/>
              <a:ahLst/>
              <a:cxnLst/>
              <a:rect l="l" t="t" r="r" b="b"/>
              <a:pathLst>
                <a:path w="386" h="92" extrusionOk="0">
                  <a:moveTo>
                    <a:pt x="385" y="0"/>
                  </a:moveTo>
                  <a:cubicBezTo>
                    <a:pt x="235" y="21"/>
                    <a:pt x="3" y="1"/>
                    <a:pt x="0" y="91"/>
                  </a:cubicBezTo>
                  <a:cubicBezTo>
                    <a:pt x="149" y="72"/>
                    <a:pt x="379" y="89"/>
                    <a:pt x="3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05" name="Google Shape;54305;p23"/>
            <p:cNvSpPr/>
            <p:nvPr/>
          </p:nvSpPr>
          <p:spPr>
            <a:xfrm>
              <a:off x="6459581" y="65606"/>
              <a:ext cx="52754" cy="24479"/>
            </a:xfrm>
            <a:custGeom>
              <a:avLst/>
              <a:gdLst/>
              <a:ahLst/>
              <a:cxnLst/>
              <a:rect l="l" t="t" r="r" b="b"/>
              <a:pathLst>
                <a:path w="1478" h="813" extrusionOk="0">
                  <a:moveTo>
                    <a:pt x="1" y="812"/>
                  </a:moveTo>
                  <a:cubicBezTo>
                    <a:pt x="1477" y="679"/>
                    <a:pt x="31" y="0"/>
                    <a:pt x="1" y="81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06" name="Google Shape;54306;p23"/>
            <p:cNvSpPr/>
            <p:nvPr/>
          </p:nvSpPr>
          <p:spPr>
            <a:xfrm>
              <a:off x="729291" y="86562"/>
              <a:ext cx="13991" cy="4306"/>
            </a:xfrm>
            <a:custGeom>
              <a:avLst/>
              <a:gdLst/>
              <a:ahLst/>
              <a:cxnLst/>
              <a:rect l="l" t="t" r="r" b="b"/>
              <a:pathLst>
                <a:path w="392" h="143" extrusionOk="0">
                  <a:moveTo>
                    <a:pt x="291" y="25"/>
                  </a:moveTo>
                  <a:cubicBezTo>
                    <a:pt x="242" y="0"/>
                    <a:pt x="0" y="69"/>
                    <a:pt x="99" y="116"/>
                  </a:cubicBezTo>
                  <a:cubicBezTo>
                    <a:pt x="153" y="143"/>
                    <a:pt x="392" y="72"/>
                    <a:pt x="29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07" name="Google Shape;54307;p23"/>
            <p:cNvSpPr/>
            <p:nvPr/>
          </p:nvSpPr>
          <p:spPr>
            <a:xfrm>
              <a:off x="3272656" y="78764"/>
              <a:ext cx="7031" cy="6203"/>
            </a:xfrm>
            <a:custGeom>
              <a:avLst/>
              <a:gdLst/>
              <a:ahLst/>
              <a:cxnLst/>
              <a:rect l="l" t="t" r="r" b="b"/>
              <a:pathLst>
                <a:path w="197" h="206" extrusionOk="0">
                  <a:moveTo>
                    <a:pt x="195" y="101"/>
                  </a:moveTo>
                  <a:cubicBezTo>
                    <a:pt x="197" y="53"/>
                    <a:pt x="40" y="1"/>
                    <a:pt x="2" y="101"/>
                  </a:cubicBezTo>
                  <a:cubicBezTo>
                    <a:pt x="1" y="154"/>
                    <a:pt x="159" y="206"/>
                    <a:pt x="195" y="10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08" name="Google Shape;54308;p23"/>
            <p:cNvSpPr/>
            <p:nvPr/>
          </p:nvSpPr>
          <p:spPr>
            <a:xfrm>
              <a:off x="7017123" y="73615"/>
              <a:ext cx="22558" cy="8220"/>
            </a:xfrm>
            <a:custGeom>
              <a:avLst/>
              <a:gdLst/>
              <a:ahLst/>
              <a:cxnLst/>
              <a:rect l="l" t="t" r="r" b="b"/>
              <a:pathLst>
                <a:path w="632" h="273" extrusionOk="0">
                  <a:moveTo>
                    <a:pt x="577" y="1"/>
                  </a:moveTo>
                  <a:lnTo>
                    <a:pt x="1" y="1"/>
                  </a:lnTo>
                  <a:lnTo>
                    <a:pt x="1" y="272"/>
                  </a:lnTo>
                  <a:lnTo>
                    <a:pt x="386" y="272"/>
                  </a:lnTo>
                  <a:cubicBezTo>
                    <a:pt x="396" y="159"/>
                    <a:pt x="631" y="148"/>
                    <a:pt x="5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09" name="Google Shape;54309;p23"/>
            <p:cNvSpPr/>
            <p:nvPr/>
          </p:nvSpPr>
          <p:spPr>
            <a:xfrm>
              <a:off x="6700465" y="73676"/>
              <a:ext cx="20666" cy="8190"/>
            </a:xfrm>
            <a:custGeom>
              <a:avLst/>
              <a:gdLst/>
              <a:ahLst/>
              <a:cxnLst/>
              <a:rect l="l" t="t" r="r" b="b"/>
              <a:pathLst>
                <a:path w="579" h="272" extrusionOk="0">
                  <a:moveTo>
                    <a:pt x="579" y="91"/>
                  </a:moveTo>
                  <a:cubicBezTo>
                    <a:pt x="386" y="93"/>
                    <a:pt x="349" y="17"/>
                    <a:pt x="192" y="0"/>
                  </a:cubicBezTo>
                  <a:cubicBezTo>
                    <a:pt x="192" y="91"/>
                    <a:pt x="37" y="107"/>
                    <a:pt x="1" y="183"/>
                  </a:cubicBezTo>
                  <a:cubicBezTo>
                    <a:pt x="192" y="183"/>
                    <a:pt x="230" y="256"/>
                    <a:pt x="386" y="272"/>
                  </a:cubicBezTo>
                  <a:cubicBezTo>
                    <a:pt x="386" y="183"/>
                    <a:pt x="542" y="165"/>
                    <a:pt x="579" y="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10" name="Google Shape;54310;p23"/>
            <p:cNvSpPr/>
            <p:nvPr/>
          </p:nvSpPr>
          <p:spPr>
            <a:xfrm>
              <a:off x="3668300" y="78372"/>
              <a:ext cx="14099" cy="4246"/>
            </a:xfrm>
            <a:custGeom>
              <a:avLst/>
              <a:gdLst/>
              <a:ahLst/>
              <a:cxnLst/>
              <a:rect l="l" t="t" r="r" b="b"/>
              <a:pathLst>
                <a:path w="395" h="141" extrusionOk="0">
                  <a:moveTo>
                    <a:pt x="293" y="27"/>
                  </a:moveTo>
                  <a:cubicBezTo>
                    <a:pt x="240" y="1"/>
                    <a:pt x="1" y="70"/>
                    <a:pt x="102" y="116"/>
                  </a:cubicBezTo>
                  <a:cubicBezTo>
                    <a:pt x="153" y="140"/>
                    <a:pt x="395" y="71"/>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11" name="Google Shape;54311;p23"/>
            <p:cNvSpPr/>
            <p:nvPr/>
          </p:nvSpPr>
          <p:spPr>
            <a:xfrm>
              <a:off x="2267753" y="76054"/>
              <a:ext cx="6996" cy="6203"/>
            </a:xfrm>
            <a:custGeom>
              <a:avLst/>
              <a:gdLst/>
              <a:ahLst/>
              <a:cxnLst/>
              <a:rect l="l" t="t" r="r" b="b"/>
              <a:pathLst>
                <a:path w="196" h="206" extrusionOk="0">
                  <a:moveTo>
                    <a:pt x="194" y="104"/>
                  </a:moveTo>
                  <a:cubicBezTo>
                    <a:pt x="195" y="53"/>
                    <a:pt x="39" y="1"/>
                    <a:pt x="2" y="104"/>
                  </a:cubicBezTo>
                  <a:cubicBezTo>
                    <a:pt x="1" y="152"/>
                    <a:pt x="156" y="206"/>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12" name="Google Shape;54312;p23"/>
            <p:cNvSpPr/>
            <p:nvPr/>
          </p:nvSpPr>
          <p:spPr>
            <a:xfrm>
              <a:off x="8169898" y="75663"/>
              <a:ext cx="14027" cy="4246"/>
            </a:xfrm>
            <a:custGeom>
              <a:avLst/>
              <a:gdLst/>
              <a:ahLst/>
              <a:cxnLst/>
              <a:rect l="l" t="t" r="r" b="b"/>
              <a:pathLst>
                <a:path w="393" h="141" extrusionOk="0">
                  <a:moveTo>
                    <a:pt x="295" y="25"/>
                  </a:moveTo>
                  <a:cubicBezTo>
                    <a:pt x="240" y="1"/>
                    <a:pt x="1" y="69"/>
                    <a:pt x="101" y="117"/>
                  </a:cubicBezTo>
                  <a:cubicBezTo>
                    <a:pt x="154" y="140"/>
                    <a:pt x="392"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13" name="Google Shape;54313;p23"/>
            <p:cNvSpPr/>
            <p:nvPr/>
          </p:nvSpPr>
          <p:spPr>
            <a:xfrm>
              <a:off x="330042" y="75663"/>
              <a:ext cx="14027" cy="4246"/>
            </a:xfrm>
            <a:custGeom>
              <a:avLst/>
              <a:gdLst/>
              <a:ahLst/>
              <a:cxnLst/>
              <a:rect l="l" t="t" r="r" b="b"/>
              <a:pathLst>
                <a:path w="393" h="141" extrusionOk="0">
                  <a:moveTo>
                    <a:pt x="294" y="25"/>
                  </a:moveTo>
                  <a:cubicBezTo>
                    <a:pt x="241" y="1"/>
                    <a:pt x="1" y="69"/>
                    <a:pt x="100" y="117"/>
                  </a:cubicBezTo>
                  <a:cubicBezTo>
                    <a:pt x="153" y="140"/>
                    <a:pt x="392"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14" name="Google Shape;54314;p23"/>
            <p:cNvSpPr/>
            <p:nvPr/>
          </p:nvSpPr>
          <p:spPr>
            <a:xfrm>
              <a:off x="6855189" y="72923"/>
              <a:ext cx="14027" cy="4215"/>
            </a:xfrm>
            <a:custGeom>
              <a:avLst/>
              <a:gdLst/>
              <a:ahLst/>
              <a:cxnLst/>
              <a:rect l="l" t="t" r="r" b="b"/>
              <a:pathLst>
                <a:path w="393" h="140" extrusionOk="0">
                  <a:moveTo>
                    <a:pt x="294" y="24"/>
                  </a:moveTo>
                  <a:cubicBezTo>
                    <a:pt x="241" y="0"/>
                    <a:pt x="1" y="68"/>
                    <a:pt x="101" y="115"/>
                  </a:cubicBezTo>
                  <a:cubicBezTo>
                    <a:pt x="153" y="140"/>
                    <a:pt x="392" y="72"/>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15" name="Google Shape;54315;p23"/>
            <p:cNvSpPr/>
            <p:nvPr/>
          </p:nvSpPr>
          <p:spPr>
            <a:xfrm>
              <a:off x="6593925" y="67804"/>
              <a:ext cx="23914" cy="5841"/>
            </a:xfrm>
            <a:custGeom>
              <a:avLst/>
              <a:gdLst/>
              <a:ahLst/>
              <a:cxnLst/>
              <a:rect l="l" t="t" r="r" b="b"/>
              <a:pathLst>
                <a:path w="670" h="194" extrusionOk="0">
                  <a:moveTo>
                    <a:pt x="477" y="194"/>
                  </a:moveTo>
                  <a:cubicBezTo>
                    <a:pt x="477" y="104"/>
                    <a:pt x="633" y="87"/>
                    <a:pt x="670" y="12"/>
                  </a:cubicBezTo>
                  <a:cubicBezTo>
                    <a:pt x="370" y="20"/>
                    <a:pt x="0" y="1"/>
                    <a:pt x="92" y="19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16" name="Google Shape;54316;p23"/>
            <p:cNvSpPr/>
            <p:nvPr/>
          </p:nvSpPr>
          <p:spPr>
            <a:xfrm>
              <a:off x="6080926" y="65095"/>
              <a:ext cx="6996" cy="6233"/>
            </a:xfrm>
            <a:custGeom>
              <a:avLst/>
              <a:gdLst/>
              <a:ahLst/>
              <a:cxnLst/>
              <a:rect l="l" t="t" r="r" b="b"/>
              <a:pathLst>
                <a:path w="196" h="207" extrusionOk="0">
                  <a:moveTo>
                    <a:pt x="195" y="104"/>
                  </a:moveTo>
                  <a:cubicBezTo>
                    <a:pt x="196" y="54"/>
                    <a:pt x="39" y="1"/>
                    <a:pt x="4" y="104"/>
                  </a:cubicBezTo>
                  <a:cubicBezTo>
                    <a:pt x="0" y="153"/>
                    <a:pt x="157" y="207"/>
                    <a:pt x="19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17" name="Google Shape;54317;p23"/>
            <p:cNvSpPr/>
            <p:nvPr/>
          </p:nvSpPr>
          <p:spPr>
            <a:xfrm>
              <a:off x="5578492" y="62746"/>
              <a:ext cx="13777" cy="5480"/>
            </a:xfrm>
            <a:custGeom>
              <a:avLst/>
              <a:gdLst/>
              <a:ahLst/>
              <a:cxnLst/>
              <a:rect l="l" t="t" r="r" b="b"/>
              <a:pathLst>
                <a:path w="386" h="182" extrusionOk="0">
                  <a:moveTo>
                    <a:pt x="386" y="0"/>
                  </a:moveTo>
                  <a:lnTo>
                    <a:pt x="0" y="0"/>
                  </a:lnTo>
                  <a:lnTo>
                    <a:pt x="0"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18" name="Google Shape;54318;p23"/>
            <p:cNvSpPr/>
            <p:nvPr/>
          </p:nvSpPr>
          <p:spPr>
            <a:xfrm>
              <a:off x="2188517" y="64703"/>
              <a:ext cx="13956" cy="4276"/>
            </a:xfrm>
            <a:custGeom>
              <a:avLst/>
              <a:gdLst/>
              <a:ahLst/>
              <a:cxnLst/>
              <a:rect l="l" t="t" r="r" b="b"/>
              <a:pathLst>
                <a:path w="391" h="142" extrusionOk="0">
                  <a:moveTo>
                    <a:pt x="98" y="117"/>
                  </a:moveTo>
                  <a:cubicBezTo>
                    <a:pt x="152" y="141"/>
                    <a:pt x="391" y="74"/>
                    <a:pt x="290" y="27"/>
                  </a:cubicBezTo>
                  <a:cubicBezTo>
                    <a:pt x="238" y="0"/>
                    <a:pt x="1" y="68"/>
                    <a:pt x="98"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19" name="Google Shape;54319;p23"/>
            <p:cNvSpPr/>
            <p:nvPr/>
          </p:nvSpPr>
          <p:spPr>
            <a:xfrm>
              <a:off x="614899" y="59976"/>
              <a:ext cx="21594" cy="6444"/>
            </a:xfrm>
            <a:custGeom>
              <a:avLst/>
              <a:gdLst/>
              <a:ahLst/>
              <a:cxnLst/>
              <a:rect l="l" t="t" r="r" b="b"/>
              <a:pathLst>
                <a:path w="605" h="214" extrusionOk="0">
                  <a:moveTo>
                    <a:pt x="605" y="182"/>
                  </a:moveTo>
                  <a:lnTo>
                    <a:pt x="605" y="1"/>
                  </a:lnTo>
                  <a:lnTo>
                    <a:pt x="27" y="1"/>
                  </a:lnTo>
                  <a:cubicBezTo>
                    <a:pt x="0" y="164"/>
                    <a:pt x="217" y="214"/>
                    <a:pt x="605"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20" name="Google Shape;54320;p23"/>
            <p:cNvSpPr/>
            <p:nvPr/>
          </p:nvSpPr>
          <p:spPr>
            <a:xfrm>
              <a:off x="5279002" y="56484"/>
              <a:ext cx="13920" cy="4276"/>
            </a:xfrm>
            <a:custGeom>
              <a:avLst/>
              <a:gdLst/>
              <a:ahLst/>
              <a:cxnLst/>
              <a:rect l="l" t="t" r="r" b="b"/>
              <a:pathLst>
                <a:path w="390" h="142" extrusionOk="0">
                  <a:moveTo>
                    <a:pt x="291" y="25"/>
                  </a:moveTo>
                  <a:cubicBezTo>
                    <a:pt x="238" y="1"/>
                    <a:pt x="1" y="70"/>
                    <a:pt x="100" y="117"/>
                  </a:cubicBezTo>
                  <a:cubicBezTo>
                    <a:pt x="152" y="142"/>
                    <a:pt x="390" y="72"/>
                    <a:pt x="29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21" name="Google Shape;54321;p23"/>
            <p:cNvSpPr/>
            <p:nvPr/>
          </p:nvSpPr>
          <p:spPr>
            <a:xfrm>
              <a:off x="2031009" y="51937"/>
              <a:ext cx="34086" cy="8822"/>
            </a:xfrm>
            <a:custGeom>
              <a:avLst/>
              <a:gdLst/>
              <a:ahLst/>
              <a:cxnLst/>
              <a:rect l="l" t="t" r="r" b="b"/>
              <a:pathLst>
                <a:path w="955" h="293" extrusionOk="0">
                  <a:moveTo>
                    <a:pt x="76" y="176"/>
                  </a:moveTo>
                  <a:cubicBezTo>
                    <a:pt x="323" y="182"/>
                    <a:pt x="346" y="293"/>
                    <a:pt x="655" y="268"/>
                  </a:cubicBezTo>
                  <a:cubicBezTo>
                    <a:pt x="954" y="45"/>
                    <a:pt x="0" y="0"/>
                    <a:pt x="76" y="17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22" name="Google Shape;54322;p23"/>
            <p:cNvSpPr/>
            <p:nvPr/>
          </p:nvSpPr>
          <p:spPr>
            <a:xfrm>
              <a:off x="4728348" y="53744"/>
              <a:ext cx="14063" cy="4276"/>
            </a:xfrm>
            <a:custGeom>
              <a:avLst/>
              <a:gdLst/>
              <a:ahLst/>
              <a:cxnLst/>
              <a:rect l="l" t="t" r="r" b="b"/>
              <a:pathLst>
                <a:path w="394" h="142" extrusionOk="0">
                  <a:moveTo>
                    <a:pt x="101" y="116"/>
                  </a:moveTo>
                  <a:cubicBezTo>
                    <a:pt x="154" y="141"/>
                    <a:pt x="394" y="72"/>
                    <a:pt x="293" y="25"/>
                  </a:cubicBezTo>
                  <a:cubicBezTo>
                    <a:pt x="241" y="0"/>
                    <a:pt x="1" y="69"/>
                    <a:pt x="101"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23" name="Google Shape;54323;p23"/>
            <p:cNvSpPr/>
            <p:nvPr/>
          </p:nvSpPr>
          <p:spPr>
            <a:xfrm>
              <a:off x="4105561" y="51184"/>
              <a:ext cx="13777" cy="6835"/>
            </a:xfrm>
            <a:custGeom>
              <a:avLst/>
              <a:gdLst/>
              <a:ahLst/>
              <a:cxnLst/>
              <a:rect l="l" t="t" r="r" b="b"/>
              <a:pathLst>
                <a:path w="386" h="227" extrusionOk="0">
                  <a:moveTo>
                    <a:pt x="385" y="110"/>
                  </a:moveTo>
                  <a:cubicBezTo>
                    <a:pt x="346" y="0"/>
                    <a:pt x="174" y="54"/>
                    <a:pt x="0" y="110"/>
                  </a:cubicBezTo>
                  <a:cubicBezTo>
                    <a:pt x="3" y="201"/>
                    <a:pt x="338" y="226"/>
                    <a:pt x="385"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24" name="Google Shape;54324;p23"/>
            <p:cNvSpPr/>
            <p:nvPr/>
          </p:nvSpPr>
          <p:spPr>
            <a:xfrm>
              <a:off x="1283479" y="51787"/>
              <a:ext cx="13777" cy="2740"/>
            </a:xfrm>
            <a:custGeom>
              <a:avLst/>
              <a:gdLst/>
              <a:ahLst/>
              <a:cxnLst/>
              <a:rect l="l" t="t" r="r" b="b"/>
              <a:pathLst>
                <a:path w="386" h="91" extrusionOk="0">
                  <a:moveTo>
                    <a:pt x="385" y="0"/>
                  </a:moveTo>
                  <a:cubicBezTo>
                    <a:pt x="235" y="20"/>
                    <a:pt x="4" y="1"/>
                    <a:pt x="0" y="90"/>
                  </a:cubicBezTo>
                  <a:cubicBezTo>
                    <a:pt x="151" y="72"/>
                    <a:pt x="380" y="89"/>
                    <a:pt x="3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25" name="Google Shape;54325;p23"/>
            <p:cNvSpPr/>
            <p:nvPr/>
          </p:nvSpPr>
          <p:spPr>
            <a:xfrm>
              <a:off x="762021" y="43597"/>
              <a:ext cx="27198" cy="10930"/>
            </a:xfrm>
            <a:custGeom>
              <a:avLst/>
              <a:gdLst/>
              <a:ahLst/>
              <a:cxnLst/>
              <a:rect l="l" t="t" r="r" b="b"/>
              <a:pathLst>
                <a:path w="762" h="363" extrusionOk="0">
                  <a:moveTo>
                    <a:pt x="533" y="362"/>
                  </a:moveTo>
                  <a:cubicBezTo>
                    <a:pt x="650" y="357"/>
                    <a:pt x="762" y="349"/>
                    <a:pt x="724" y="272"/>
                  </a:cubicBezTo>
                  <a:cubicBezTo>
                    <a:pt x="408" y="269"/>
                    <a:pt x="618" y="19"/>
                    <a:pt x="339" y="1"/>
                  </a:cubicBezTo>
                  <a:cubicBezTo>
                    <a:pt x="1" y="186"/>
                    <a:pt x="480" y="178"/>
                    <a:pt x="144" y="3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26" name="Google Shape;54326;p23"/>
            <p:cNvSpPr/>
            <p:nvPr/>
          </p:nvSpPr>
          <p:spPr>
            <a:xfrm>
              <a:off x="4511592" y="45614"/>
              <a:ext cx="13920" cy="7407"/>
            </a:xfrm>
            <a:custGeom>
              <a:avLst/>
              <a:gdLst/>
              <a:ahLst/>
              <a:cxnLst/>
              <a:rect l="l" t="t" r="r" b="b"/>
              <a:pathLst>
                <a:path w="390" h="246" extrusionOk="0">
                  <a:moveTo>
                    <a:pt x="389" y="114"/>
                  </a:moveTo>
                  <a:cubicBezTo>
                    <a:pt x="384" y="21"/>
                    <a:pt x="50" y="0"/>
                    <a:pt x="0" y="114"/>
                  </a:cubicBezTo>
                  <a:cubicBezTo>
                    <a:pt x="220" y="106"/>
                    <a:pt x="303" y="245"/>
                    <a:pt x="389"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27" name="Google Shape;54327;p23"/>
            <p:cNvSpPr/>
            <p:nvPr/>
          </p:nvSpPr>
          <p:spPr>
            <a:xfrm>
              <a:off x="874486" y="40797"/>
              <a:ext cx="25592" cy="11020"/>
            </a:xfrm>
            <a:custGeom>
              <a:avLst/>
              <a:gdLst/>
              <a:ahLst/>
              <a:cxnLst/>
              <a:rect l="l" t="t" r="r" b="b"/>
              <a:pathLst>
                <a:path w="717" h="366" extrusionOk="0">
                  <a:moveTo>
                    <a:pt x="83" y="365"/>
                  </a:moveTo>
                  <a:lnTo>
                    <a:pt x="660" y="365"/>
                  </a:lnTo>
                  <a:cubicBezTo>
                    <a:pt x="716" y="159"/>
                    <a:pt x="614" y="23"/>
                    <a:pt x="275" y="1"/>
                  </a:cubicBezTo>
                  <a:cubicBezTo>
                    <a:pt x="215" y="126"/>
                    <a:pt x="1" y="174"/>
                    <a:pt x="83"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28" name="Google Shape;54328;p23"/>
            <p:cNvSpPr/>
            <p:nvPr/>
          </p:nvSpPr>
          <p:spPr>
            <a:xfrm>
              <a:off x="4619595" y="35739"/>
              <a:ext cx="36621" cy="17946"/>
            </a:xfrm>
            <a:custGeom>
              <a:avLst/>
              <a:gdLst/>
              <a:ahLst/>
              <a:cxnLst/>
              <a:rect l="l" t="t" r="r" b="b"/>
              <a:pathLst>
                <a:path w="1026" h="596" extrusionOk="0">
                  <a:moveTo>
                    <a:pt x="1026" y="170"/>
                  </a:moveTo>
                  <a:cubicBezTo>
                    <a:pt x="411" y="224"/>
                    <a:pt x="429" y="0"/>
                    <a:pt x="61" y="170"/>
                  </a:cubicBezTo>
                  <a:cubicBezTo>
                    <a:pt x="0" y="596"/>
                    <a:pt x="953" y="413"/>
                    <a:pt x="1026" y="17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29" name="Google Shape;54329;p23"/>
            <p:cNvSpPr/>
            <p:nvPr/>
          </p:nvSpPr>
          <p:spPr>
            <a:xfrm>
              <a:off x="1214593" y="43236"/>
              <a:ext cx="7031" cy="6203"/>
            </a:xfrm>
            <a:custGeom>
              <a:avLst/>
              <a:gdLst/>
              <a:ahLst/>
              <a:cxnLst/>
              <a:rect l="l" t="t" r="r" b="b"/>
              <a:pathLst>
                <a:path w="197" h="206" extrusionOk="0">
                  <a:moveTo>
                    <a:pt x="194" y="104"/>
                  </a:moveTo>
                  <a:cubicBezTo>
                    <a:pt x="197" y="54"/>
                    <a:pt x="39" y="1"/>
                    <a:pt x="1" y="104"/>
                  </a:cubicBezTo>
                  <a:cubicBezTo>
                    <a:pt x="1" y="152"/>
                    <a:pt x="159" y="206"/>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30" name="Google Shape;54330;p23"/>
            <p:cNvSpPr/>
            <p:nvPr/>
          </p:nvSpPr>
          <p:spPr>
            <a:xfrm>
              <a:off x="5826301" y="38148"/>
              <a:ext cx="20737" cy="8220"/>
            </a:xfrm>
            <a:custGeom>
              <a:avLst/>
              <a:gdLst/>
              <a:ahLst/>
              <a:cxnLst/>
              <a:rect l="l" t="t" r="r" b="b"/>
              <a:pathLst>
                <a:path w="581" h="273" extrusionOk="0">
                  <a:moveTo>
                    <a:pt x="580" y="0"/>
                  </a:moveTo>
                  <a:lnTo>
                    <a:pt x="1" y="0"/>
                  </a:lnTo>
                  <a:lnTo>
                    <a:pt x="1" y="273"/>
                  </a:lnTo>
                  <a:lnTo>
                    <a:pt x="580" y="27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31" name="Google Shape;54331;p23"/>
            <p:cNvSpPr/>
            <p:nvPr/>
          </p:nvSpPr>
          <p:spPr>
            <a:xfrm>
              <a:off x="4717177" y="38178"/>
              <a:ext cx="14812" cy="9455"/>
            </a:xfrm>
            <a:custGeom>
              <a:avLst/>
              <a:gdLst/>
              <a:ahLst/>
              <a:cxnLst/>
              <a:rect l="l" t="t" r="r" b="b"/>
              <a:pathLst>
                <a:path w="415" h="314" extrusionOk="0">
                  <a:moveTo>
                    <a:pt x="414" y="272"/>
                  </a:moveTo>
                  <a:lnTo>
                    <a:pt x="414" y="90"/>
                  </a:lnTo>
                  <a:cubicBezTo>
                    <a:pt x="219" y="90"/>
                    <a:pt x="185" y="17"/>
                    <a:pt x="27" y="0"/>
                  </a:cubicBezTo>
                  <a:cubicBezTo>
                    <a:pt x="46" y="141"/>
                    <a:pt x="1" y="314"/>
                    <a:pt x="414"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32" name="Google Shape;54332;p23"/>
            <p:cNvSpPr/>
            <p:nvPr/>
          </p:nvSpPr>
          <p:spPr>
            <a:xfrm>
              <a:off x="860066" y="40105"/>
              <a:ext cx="13991" cy="4215"/>
            </a:xfrm>
            <a:custGeom>
              <a:avLst/>
              <a:gdLst/>
              <a:ahLst/>
              <a:cxnLst/>
              <a:rect l="l" t="t" r="r" b="b"/>
              <a:pathLst>
                <a:path w="392" h="140" extrusionOk="0">
                  <a:moveTo>
                    <a:pt x="294" y="25"/>
                  </a:moveTo>
                  <a:cubicBezTo>
                    <a:pt x="240" y="0"/>
                    <a:pt x="0" y="68"/>
                    <a:pt x="98" y="117"/>
                  </a:cubicBezTo>
                  <a:cubicBezTo>
                    <a:pt x="154" y="140"/>
                    <a:pt x="392"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33" name="Google Shape;54333;p23"/>
            <p:cNvSpPr/>
            <p:nvPr/>
          </p:nvSpPr>
          <p:spPr>
            <a:xfrm>
              <a:off x="8834195" y="34836"/>
              <a:ext cx="13884" cy="6715"/>
            </a:xfrm>
            <a:custGeom>
              <a:avLst/>
              <a:gdLst/>
              <a:ahLst/>
              <a:cxnLst/>
              <a:rect l="l" t="t" r="r" b="b"/>
              <a:pathLst>
                <a:path w="389" h="223" extrusionOk="0">
                  <a:moveTo>
                    <a:pt x="388" y="110"/>
                  </a:moveTo>
                  <a:cubicBezTo>
                    <a:pt x="346" y="0"/>
                    <a:pt x="173" y="54"/>
                    <a:pt x="0" y="110"/>
                  </a:cubicBezTo>
                  <a:cubicBezTo>
                    <a:pt x="6" y="200"/>
                    <a:pt x="337" y="222"/>
                    <a:pt x="388"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34" name="Google Shape;54334;p23"/>
            <p:cNvSpPr/>
            <p:nvPr/>
          </p:nvSpPr>
          <p:spPr>
            <a:xfrm>
              <a:off x="9050916" y="31885"/>
              <a:ext cx="14063" cy="4306"/>
            </a:xfrm>
            <a:custGeom>
              <a:avLst/>
              <a:gdLst/>
              <a:ahLst/>
              <a:cxnLst/>
              <a:rect l="l" t="t" r="r" b="b"/>
              <a:pathLst>
                <a:path w="394" h="143" extrusionOk="0">
                  <a:moveTo>
                    <a:pt x="292" y="25"/>
                  </a:moveTo>
                  <a:cubicBezTo>
                    <a:pt x="240" y="1"/>
                    <a:pt x="1" y="68"/>
                    <a:pt x="100" y="117"/>
                  </a:cubicBezTo>
                  <a:cubicBezTo>
                    <a:pt x="152" y="143"/>
                    <a:pt x="394" y="72"/>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35" name="Google Shape;54335;p23"/>
            <p:cNvSpPr/>
            <p:nvPr/>
          </p:nvSpPr>
          <p:spPr>
            <a:xfrm>
              <a:off x="8968289" y="31885"/>
              <a:ext cx="14063" cy="4306"/>
            </a:xfrm>
            <a:custGeom>
              <a:avLst/>
              <a:gdLst/>
              <a:ahLst/>
              <a:cxnLst/>
              <a:rect l="l" t="t" r="r" b="b"/>
              <a:pathLst>
                <a:path w="394" h="143" extrusionOk="0">
                  <a:moveTo>
                    <a:pt x="295" y="25"/>
                  </a:moveTo>
                  <a:cubicBezTo>
                    <a:pt x="242" y="1"/>
                    <a:pt x="0" y="68"/>
                    <a:pt x="103" y="117"/>
                  </a:cubicBezTo>
                  <a:cubicBezTo>
                    <a:pt x="155" y="143"/>
                    <a:pt x="393"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36" name="Google Shape;54336;p23"/>
            <p:cNvSpPr/>
            <p:nvPr/>
          </p:nvSpPr>
          <p:spPr>
            <a:xfrm>
              <a:off x="8625790" y="20895"/>
              <a:ext cx="22665" cy="11773"/>
            </a:xfrm>
            <a:custGeom>
              <a:avLst/>
              <a:gdLst/>
              <a:ahLst/>
              <a:cxnLst/>
              <a:rect l="l" t="t" r="r" b="b"/>
              <a:pathLst>
                <a:path w="635" h="391" extrusionOk="0">
                  <a:moveTo>
                    <a:pt x="635" y="390"/>
                  </a:moveTo>
                  <a:lnTo>
                    <a:pt x="635" y="27"/>
                  </a:lnTo>
                  <a:cubicBezTo>
                    <a:pt x="125" y="0"/>
                    <a:pt x="1" y="153"/>
                    <a:pt x="54" y="39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37" name="Google Shape;54337;p23"/>
            <p:cNvSpPr/>
            <p:nvPr/>
          </p:nvSpPr>
          <p:spPr>
            <a:xfrm>
              <a:off x="1768602" y="29175"/>
              <a:ext cx="14099" cy="4276"/>
            </a:xfrm>
            <a:custGeom>
              <a:avLst/>
              <a:gdLst/>
              <a:ahLst/>
              <a:cxnLst/>
              <a:rect l="l" t="t" r="r" b="b"/>
              <a:pathLst>
                <a:path w="395" h="142" extrusionOk="0">
                  <a:moveTo>
                    <a:pt x="293" y="25"/>
                  </a:moveTo>
                  <a:cubicBezTo>
                    <a:pt x="239" y="0"/>
                    <a:pt x="1" y="70"/>
                    <a:pt x="100" y="117"/>
                  </a:cubicBezTo>
                  <a:cubicBezTo>
                    <a:pt x="153" y="141"/>
                    <a:pt x="395"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38" name="Google Shape;54338;p23"/>
            <p:cNvSpPr/>
            <p:nvPr/>
          </p:nvSpPr>
          <p:spPr>
            <a:xfrm>
              <a:off x="1744689" y="16289"/>
              <a:ext cx="22986" cy="13670"/>
            </a:xfrm>
            <a:custGeom>
              <a:avLst/>
              <a:gdLst/>
              <a:ahLst/>
              <a:cxnLst/>
              <a:rect l="l" t="t" r="r" b="b"/>
              <a:pathLst>
                <a:path w="644" h="454" extrusionOk="0">
                  <a:moveTo>
                    <a:pt x="1" y="89"/>
                  </a:moveTo>
                  <a:lnTo>
                    <a:pt x="1" y="453"/>
                  </a:lnTo>
                  <a:lnTo>
                    <a:pt x="578" y="453"/>
                  </a:lnTo>
                  <a:cubicBezTo>
                    <a:pt x="629" y="217"/>
                    <a:pt x="643" y="0"/>
                    <a:pt x="1" y="8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39" name="Google Shape;54339;p23"/>
            <p:cNvSpPr/>
            <p:nvPr/>
          </p:nvSpPr>
          <p:spPr>
            <a:xfrm>
              <a:off x="8118324" y="16289"/>
              <a:ext cx="26948" cy="13008"/>
            </a:xfrm>
            <a:custGeom>
              <a:avLst/>
              <a:gdLst/>
              <a:ahLst/>
              <a:cxnLst/>
              <a:rect l="l" t="t" r="r" b="b"/>
              <a:pathLst>
                <a:path w="755" h="432" extrusionOk="0">
                  <a:moveTo>
                    <a:pt x="194" y="0"/>
                  </a:moveTo>
                  <a:cubicBezTo>
                    <a:pt x="212" y="158"/>
                    <a:pt x="154" y="282"/>
                    <a:pt x="1" y="362"/>
                  </a:cubicBezTo>
                  <a:cubicBezTo>
                    <a:pt x="660" y="431"/>
                    <a:pt x="754" y="16"/>
                    <a:pt x="1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40" name="Google Shape;54340;p23"/>
            <p:cNvSpPr/>
            <p:nvPr/>
          </p:nvSpPr>
          <p:spPr>
            <a:xfrm>
              <a:off x="3905901" y="21046"/>
              <a:ext cx="13777" cy="7377"/>
            </a:xfrm>
            <a:custGeom>
              <a:avLst/>
              <a:gdLst/>
              <a:ahLst/>
              <a:cxnLst/>
              <a:rect l="l" t="t" r="r" b="b"/>
              <a:pathLst>
                <a:path w="386" h="245" extrusionOk="0">
                  <a:moveTo>
                    <a:pt x="386" y="113"/>
                  </a:moveTo>
                  <a:cubicBezTo>
                    <a:pt x="383" y="21"/>
                    <a:pt x="49" y="0"/>
                    <a:pt x="1" y="113"/>
                  </a:cubicBezTo>
                  <a:cubicBezTo>
                    <a:pt x="216" y="103"/>
                    <a:pt x="304" y="244"/>
                    <a:pt x="386" y="1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41" name="Google Shape;54341;p23"/>
            <p:cNvSpPr/>
            <p:nvPr/>
          </p:nvSpPr>
          <p:spPr>
            <a:xfrm>
              <a:off x="1541388" y="23665"/>
              <a:ext cx="14099" cy="4306"/>
            </a:xfrm>
            <a:custGeom>
              <a:avLst/>
              <a:gdLst/>
              <a:ahLst/>
              <a:cxnLst/>
              <a:rect l="l" t="t" r="r" b="b"/>
              <a:pathLst>
                <a:path w="395" h="143" extrusionOk="0">
                  <a:moveTo>
                    <a:pt x="295" y="26"/>
                  </a:moveTo>
                  <a:cubicBezTo>
                    <a:pt x="242" y="1"/>
                    <a:pt x="0" y="70"/>
                    <a:pt x="102" y="117"/>
                  </a:cubicBezTo>
                  <a:cubicBezTo>
                    <a:pt x="157" y="143"/>
                    <a:pt x="395" y="72"/>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42" name="Google Shape;54342;p23"/>
            <p:cNvSpPr/>
            <p:nvPr/>
          </p:nvSpPr>
          <p:spPr>
            <a:xfrm>
              <a:off x="560719" y="21317"/>
              <a:ext cx="6960" cy="6263"/>
            </a:xfrm>
            <a:custGeom>
              <a:avLst/>
              <a:gdLst/>
              <a:ahLst/>
              <a:cxnLst/>
              <a:rect l="l" t="t" r="r" b="b"/>
              <a:pathLst>
                <a:path w="195" h="208" extrusionOk="0">
                  <a:moveTo>
                    <a:pt x="195" y="104"/>
                  </a:moveTo>
                  <a:cubicBezTo>
                    <a:pt x="195" y="55"/>
                    <a:pt x="34" y="0"/>
                    <a:pt x="0" y="104"/>
                  </a:cubicBezTo>
                  <a:cubicBezTo>
                    <a:pt x="0" y="154"/>
                    <a:pt x="158" y="208"/>
                    <a:pt x="19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43" name="Google Shape;54343;p23"/>
            <p:cNvSpPr/>
            <p:nvPr/>
          </p:nvSpPr>
          <p:spPr>
            <a:xfrm>
              <a:off x="271615" y="18125"/>
              <a:ext cx="27662" cy="9966"/>
            </a:xfrm>
            <a:custGeom>
              <a:avLst/>
              <a:gdLst/>
              <a:ahLst/>
              <a:cxnLst/>
              <a:rect l="l" t="t" r="r" b="b"/>
              <a:pathLst>
                <a:path w="775" h="331" extrusionOk="0">
                  <a:moveTo>
                    <a:pt x="775" y="119"/>
                  </a:moveTo>
                  <a:cubicBezTo>
                    <a:pt x="515" y="2"/>
                    <a:pt x="54" y="1"/>
                    <a:pt x="1" y="210"/>
                  </a:cubicBezTo>
                  <a:cubicBezTo>
                    <a:pt x="257" y="328"/>
                    <a:pt x="719" y="331"/>
                    <a:pt x="775" y="11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44" name="Google Shape;54344;p23"/>
            <p:cNvSpPr/>
            <p:nvPr/>
          </p:nvSpPr>
          <p:spPr>
            <a:xfrm>
              <a:off x="4135935" y="7858"/>
              <a:ext cx="37120" cy="16591"/>
            </a:xfrm>
            <a:custGeom>
              <a:avLst/>
              <a:gdLst/>
              <a:ahLst/>
              <a:cxnLst/>
              <a:rect l="l" t="t" r="r" b="b"/>
              <a:pathLst>
                <a:path w="1040" h="551" extrusionOk="0">
                  <a:moveTo>
                    <a:pt x="884" y="551"/>
                  </a:moveTo>
                  <a:cubicBezTo>
                    <a:pt x="1039" y="1"/>
                    <a:pt x="0" y="490"/>
                    <a:pt x="884" y="55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45" name="Google Shape;54345;p23"/>
            <p:cNvSpPr/>
            <p:nvPr/>
          </p:nvSpPr>
          <p:spPr>
            <a:xfrm>
              <a:off x="860887" y="16409"/>
              <a:ext cx="34086" cy="8822"/>
            </a:xfrm>
            <a:custGeom>
              <a:avLst/>
              <a:gdLst/>
              <a:ahLst/>
              <a:cxnLst/>
              <a:rect l="l" t="t" r="r" b="b"/>
              <a:pathLst>
                <a:path w="955" h="293" extrusionOk="0">
                  <a:moveTo>
                    <a:pt x="75" y="176"/>
                  </a:moveTo>
                  <a:cubicBezTo>
                    <a:pt x="322" y="182"/>
                    <a:pt x="344" y="293"/>
                    <a:pt x="656" y="267"/>
                  </a:cubicBezTo>
                  <a:cubicBezTo>
                    <a:pt x="955" y="45"/>
                    <a:pt x="1" y="0"/>
                    <a:pt x="75" y="17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46" name="Google Shape;54346;p23"/>
            <p:cNvSpPr/>
            <p:nvPr/>
          </p:nvSpPr>
          <p:spPr>
            <a:xfrm>
              <a:off x="6958482" y="18246"/>
              <a:ext cx="13956" cy="4246"/>
            </a:xfrm>
            <a:custGeom>
              <a:avLst/>
              <a:gdLst/>
              <a:ahLst/>
              <a:cxnLst/>
              <a:rect l="l" t="t" r="r" b="b"/>
              <a:pathLst>
                <a:path w="391" h="141" extrusionOk="0">
                  <a:moveTo>
                    <a:pt x="293" y="24"/>
                  </a:moveTo>
                  <a:cubicBezTo>
                    <a:pt x="239" y="1"/>
                    <a:pt x="1" y="68"/>
                    <a:pt x="97" y="115"/>
                  </a:cubicBezTo>
                  <a:cubicBezTo>
                    <a:pt x="153" y="140"/>
                    <a:pt x="391" y="72"/>
                    <a:pt x="293"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47" name="Google Shape;54347;p23"/>
            <p:cNvSpPr/>
            <p:nvPr/>
          </p:nvSpPr>
          <p:spPr>
            <a:xfrm>
              <a:off x="5981739" y="10749"/>
              <a:ext cx="25556" cy="10990"/>
            </a:xfrm>
            <a:custGeom>
              <a:avLst/>
              <a:gdLst/>
              <a:ahLst/>
              <a:cxnLst/>
              <a:rect l="l" t="t" r="r" b="b"/>
              <a:pathLst>
                <a:path w="716" h="365" extrusionOk="0">
                  <a:moveTo>
                    <a:pt x="662" y="364"/>
                  </a:moveTo>
                  <a:cubicBezTo>
                    <a:pt x="715" y="158"/>
                    <a:pt x="612" y="22"/>
                    <a:pt x="277" y="0"/>
                  </a:cubicBezTo>
                  <a:cubicBezTo>
                    <a:pt x="214" y="123"/>
                    <a:pt x="0" y="174"/>
                    <a:pt x="84" y="36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48" name="Google Shape;54348;p23"/>
            <p:cNvSpPr/>
            <p:nvPr/>
          </p:nvSpPr>
          <p:spPr>
            <a:xfrm>
              <a:off x="2912347" y="7076"/>
              <a:ext cx="39726" cy="15808"/>
            </a:xfrm>
            <a:custGeom>
              <a:avLst/>
              <a:gdLst/>
              <a:ahLst/>
              <a:cxnLst/>
              <a:rect l="l" t="t" r="r" b="b"/>
              <a:pathLst>
                <a:path w="1113" h="525" extrusionOk="0">
                  <a:moveTo>
                    <a:pt x="648" y="306"/>
                  </a:moveTo>
                  <a:cubicBezTo>
                    <a:pt x="1112" y="1"/>
                    <a:pt x="0" y="524"/>
                    <a:pt x="648"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49" name="Google Shape;54349;p23"/>
            <p:cNvSpPr/>
            <p:nvPr/>
          </p:nvSpPr>
          <p:spPr>
            <a:xfrm>
              <a:off x="2177345" y="8069"/>
              <a:ext cx="14705" cy="9455"/>
            </a:xfrm>
            <a:custGeom>
              <a:avLst/>
              <a:gdLst/>
              <a:ahLst/>
              <a:cxnLst/>
              <a:rect l="l" t="t" r="r" b="b"/>
              <a:pathLst>
                <a:path w="412" h="314" extrusionOk="0">
                  <a:moveTo>
                    <a:pt x="411" y="273"/>
                  </a:moveTo>
                  <a:lnTo>
                    <a:pt x="411" y="92"/>
                  </a:lnTo>
                  <a:cubicBezTo>
                    <a:pt x="218" y="92"/>
                    <a:pt x="182" y="19"/>
                    <a:pt x="26" y="0"/>
                  </a:cubicBezTo>
                  <a:cubicBezTo>
                    <a:pt x="46" y="143"/>
                    <a:pt x="0" y="314"/>
                    <a:pt x="411"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50" name="Google Shape;54350;p23"/>
            <p:cNvSpPr/>
            <p:nvPr/>
          </p:nvSpPr>
          <p:spPr>
            <a:xfrm>
              <a:off x="1909763" y="13519"/>
              <a:ext cx="13920" cy="2710"/>
            </a:xfrm>
            <a:custGeom>
              <a:avLst/>
              <a:gdLst/>
              <a:ahLst/>
              <a:cxnLst/>
              <a:rect l="l" t="t" r="r" b="b"/>
              <a:pathLst>
                <a:path w="390" h="90" extrusionOk="0">
                  <a:moveTo>
                    <a:pt x="390" y="1"/>
                  </a:moveTo>
                  <a:cubicBezTo>
                    <a:pt x="240" y="21"/>
                    <a:pt x="6" y="2"/>
                    <a:pt x="1" y="90"/>
                  </a:cubicBezTo>
                  <a:cubicBezTo>
                    <a:pt x="153" y="70"/>
                    <a:pt x="384" y="88"/>
                    <a:pt x="39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51" name="Google Shape;54351;p23"/>
            <p:cNvSpPr/>
            <p:nvPr/>
          </p:nvSpPr>
          <p:spPr>
            <a:xfrm>
              <a:off x="3998736" y="9996"/>
              <a:ext cx="13991" cy="4276"/>
            </a:xfrm>
            <a:custGeom>
              <a:avLst/>
              <a:gdLst/>
              <a:ahLst/>
              <a:cxnLst/>
              <a:rect l="l" t="t" r="r" b="b"/>
              <a:pathLst>
                <a:path w="392" h="142" extrusionOk="0">
                  <a:moveTo>
                    <a:pt x="291" y="25"/>
                  </a:moveTo>
                  <a:cubicBezTo>
                    <a:pt x="242" y="0"/>
                    <a:pt x="0" y="68"/>
                    <a:pt x="99" y="117"/>
                  </a:cubicBezTo>
                  <a:cubicBezTo>
                    <a:pt x="153" y="141"/>
                    <a:pt x="392" y="74"/>
                    <a:pt x="29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52" name="Google Shape;54352;p23"/>
            <p:cNvSpPr/>
            <p:nvPr/>
          </p:nvSpPr>
          <p:spPr>
            <a:xfrm>
              <a:off x="804994" y="9996"/>
              <a:ext cx="13991" cy="4276"/>
            </a:xfrm>
            <a:custGeom>
              <a:avLst/>
              <a:gdLst/>
              <a:ahLst/>
              <a:cxnLst/>
              <a:rect l="l" t="t" r="r" b="b"/>
              <a:pathLst>
                <a:path w="392" h="142" extrusionOk="0">
                  <a:moveTo>
                    <a:pt x="291" y="25"/>
                  </a:moveTo>
                  <a:cubicBezTo>
                    <a:pt x="238" y="0"/>
                    <a:pt x="0" y="68"/>
                    <a:pt x="99" y="117"/>
                  </a:cubicBezTo>
                  <a:cubicBezTo>
                    <a:pt x="153" y="141"/>
                    <a:pt x="392" y="74"/>
                    <a:pt x="29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53" name="Google Shape;54353;p23"/>
            <p:cNvSpPr/>
            <p:nvPr/>
          </p:nvSpPr>
          <p:spPr>
            <a:xfrm>
              <a:off x="6982645" y="5329"/>
              <a:ext cx="13849" cy="5450"/>
            </a:xfrm>
            <a:custGeom>
              <a:avLst/>
              <a:gdLst/>
              <a:ahLst/>
              <a:cxnLst/>
              <a:rect l="l" t="t" r="r" b="b"/>
              <a:pathLst>
                <a:path w="388" h="181" extrusionOk="0">
                  <a:moveTo>
                    <a:pt x="387" y="0"/>
                  </a:moveTo>
                  <a:lnTo>
                    <a:pt x="1" y="0"/>
                  </a:lnTo>
                  <a:lnTo>
                    <a:pt x="1" y="180"/>
                  </a:lnTo>
                  <a:lnTo>
                    <a:pt x="387" y="18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54" name="Google Shape;54354;p23"/>
            <p:cNvSpPr/>
            <p:nvPr/>
          </p:nvSpPr>
          <p:spPr>
            <a:xfrm>
              <a:off x="3155694" y="2559"/>
              <a:ext cx="13813" cy="5510"/>
            </a:xfrm>
            <a:custGeom>
              <a:avLst/>
              <a:gdLst/>
              <a:ahLst/>
              <a:cxnLst/>
              <a:rect l="l" t="t" r="r" b="b"/>
              <a:pathLst>
                <a:path w="387" h="183" extrusionOk="0">
                  <a:moveTo>
                    <a:pt x="386" y="1"/>
                  </a:moveTo>
                  <a:lnTo>
                    <a:pt x="0" y="1"/>
                  </a:lnTo>
                  <a:lnTo>
                    <a:pt x="0"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55" name="Google Shape;54355;p23"/>
            <p:cNvSpPr/>
            <p:nvPr/>
          </p:nvSpPr>
          <p:spPr>
            <a:xfrm>
              <a:off x="2086081" y="0"/>
              <a:ext cx="34086" cy="8792"/>
            </a:xfrm>
            <a:custGeom>
              <a:avLst/>
              <a:gdLst/>
              <a:ahLst/>
              <a:cxnLst/>
              <a:rect l="l" t="t" r="r" b="b"/>
              <a:pathLst>
                <a:path w="955" h="292" extrusionOk="0">
                  <a:moveTo>
                    <a:pt x="76" y="177"/>
                  </a:moveTo>
                  <a:cubicBezTo>
                    <a:pt x="321" y="182"/>
                    <a:pt x="341" y="292"/>
                    <a:pt x="654" y="268"/>
                  </a:cubicBezTo>
                  <a:cubicBezTo>
                    <a:pt x="954" y="45"/>
                    <a:pt x="0" y="1"/>
                    <a:pt x="76" y="17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56" name="Google Shape;54356;p23"/>
            <p:cNvSpPr/>
            <p:nvPr/>
          </p:nvSpPr>
          <p:spPr>
            <a:xfrm>
              <a:off x="3138455" y="1776"/>
              <a:ext cx="13920" cy="4306"/>
            </a:xfrm>
            <a:custGeom>
              <a:avLst/>
              <a:gdLst/>
              <a:ahLst/>
              <a:cxnLst/>
              <a:rect l="l" t="t" r="r" b="b"/>
              <a:pathLst>
                <a:path w="390" h="143" extrusionOk="0">
                  <a:moveTo>
                    <a:pt x="290" y="27"/>
                  </a:moveTo>
                  <a:cubicBezTo>
                    <a:pt x="236" y="1"/>
                    <a:pt x="0" y="70"/>
                    <a:pt x="98" y="118"/>
                  </a:cubicBezTo>
                  <a:cubicBezTo>
                    <a:pt x="151" y="143"/>
                    <a:pt x="389" y="74"/>
                    <a:pt x="290"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57" name="Google Shape;54357;p23"/>
            <p:cNvSpPr/>
            <p:nvPr/>
          </p:nvSpPr>
          <p:spPr>
            <a:xfrm>
              <a:off x="2226528" y="2559"/>
              <a:ext cx="13742" cy="2800"/>
            </a:xfrm>
            <a:custGeom>
              <a:avLst/>
              <a:gdLst/>
              <a:ahLst/>
              <a:cxnLst/>
              <a:rect l="l" t="t" r="r" b="b"/>
              <a:pathLst>
                <a:path w="385" h="93" extrusionOk="0">
                  <a:moveTo>
                    <a:pt x="384" y="1"/>
                  </a:moveTo>
                  <a:cubicBezTo>
                    <a:pt x="236" y="20"/>
                    <a:pt x="2" y="2"/>
                    <a:pt x="1" y="92"/>
                  </a:cubicBezTo>
                  <a:cubicBezTo>
                    <a:pt x="148" y="73"/>
                    <a:pt x="377" y="88"/>
                    <a:pt x="3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58" name="Google Shape;54358;p23"/>
            <p:cNvSpPr/>
            <p:nvPr/>
          </p:nvSpPr>
          <p:spPr>
            <a:xfrm>
              <a:off x="2081869" y="669674"/>
              <a:ext cx="50648" cy="16410"/>
            </a:xfrm>
            <a:custGeom>
              <a:avLst/>
              <a:gdLst/>
              <a:ahLst/>
              <a:cxnLst/>
              <a:rect l="l" t="t" r="r" b="b"/>
              <a:pathLst>
                <a:path w="1419" h="545" extrusionOk="0">
                  <a:moveTo>
                    <a:pt x="194" y="545"/>
                  </a:moveTo>
                  <a:cubicBezTo>
                    <a:pt x="1418" y="478"/>
                    <a:pt x="207" y="1"/>
                    <a:pt x="1" y="271"/>
                  </a:cubicBezTo>
                  <a:cubicBezTo>
                    <a:pt x="228" y="289"/>
                    <a:pt x="209" y="416"/>
                    <a:pt x="194"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59" name="Google Shape;54359;p23"/>
            <p:cNvSpPr/>
            <p:nvPr/>
          </p:nvSpPr>
          <p:spPr>
            <a:xfrm>
              <a:off x="8772305" y="379849"/>
              <a:ext cx="34443" cy="11020"/>
            </a:xfrm>
            <a:custGeom>
              <a:avLst/>
              <a:gdLst/>
              <a:ahLst/>
              <a:cxnLst/>
              <a:rect l="l" t="t" r="r" b="b"/>
              <a:pathLst>
                <a:path w="965" h="366" extrusionOk="0">
                  <a:moveTo>
                    <a:pt x="964" y="365"/>
                  </a:moveTo>
                  <a:cubicBezTo>
                    <a:pt x="898" y="124"/>
                    <a:pt x="459" y="58"/>
                    <a:pt x="1" y="1"/>
                  </a:cubicBezTo>
                  <a:cubicBezTo>
                    <a:pt x="79" y="237"/>
                    <a:pt x="601" y="263"/>
                    <a:pt x="964"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60" name="Google Shape;54360;p23"/>
            <p:cNvSpPr/>
            <p:nvPr/>
          </p:nvSpPr>
          <p:spPr>
            <a:xfrm>
              <a:off x="9095424" y="152981"/>
              <a:ext cx="36728" cy="16290"/>
            </a:xfrm>
            <a:custGeom>
              <a:avLst/>
              <a:gdLst/>
              <a:ahLst/>
              <a:cxnLst/>
              <a:rect l="l" t="t" r="r" b="b"/>
              <a:pathLst>
                <a:path w="1029" h="541" extrusionOk="0">
                  <a:moveTo>
                    <a:pt x="204" y="455"/>
                  </a:moveTo>
                  <a:cubicBezTo>
                    <a:pt x="793" y="541"/>
                    <a:pt x="1029" y="8"/>
                    <a:pt x="780" y="0"/>
                  </a:cubicBezTo>
                  <a:cubicBezTo>
                    <a:pt x="610" y="161"/>
                    <a:pt x="0" y="115"/>
                    <a:pt x="204" y="45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61" name="Google Shape;54361;p23"/>
            <p:cNvSpPr/>
            <p:nvPr/>
          </p:nvSpPr>
          <p:spPr>
            <a:xfrm>
              <a:off x="835332" y="80570"/>
              <a:ext cx="35193" cy="10087"/>
            </a:xfrm>
            <a:custGeom>
              <a:avLst/>
              <a:gdLst/>
              <a:ahLst/>
              <a:cxnLst/>
              <a:rect l="l" t="t" r="r" b="b"/>
              <a:pathLst>
                <a:path w="986" h="335" extrusionOk="0">
                  <a:moveTo>
                    <a:pt x="406" y="315"/>
                  </a:moveTo>
                  <a:cubicBezTo>
                    <a:pt x="484" y="160"/>
                    <a:pt x="655" y="335"/>
                    <a:pt x="986" y="315"/>
                  </a:cubicBezTo>
                  <a:lnTo>
                    <a:pt x="986" y="41"/>
                  </a:lnTo>
                  <a:cubicBezTo>
                    <a:pt x="612" y="1"/>
                    <a:pt x="0" y="288"/>
                    <a:pt x="406" y="3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62" name="Google Shape;54362;p23"/>
            <p:cNvSpPr/>
            <p:nvPr/>
          </p:nvSpPr>
          <p:spPr>
            <a:xfrm>
              <a:off x="808813" y="16951"/>
              <a:ext cx="37549" cy="11141"/>
            </a:xfrm>
            <a:custGeom>
              <a:avLst/>
              <a:gdLst/>
              <a:ahLst/>
              <a:cxnLst/>
              <a:rect l="l" t="t" r="r" b="b"/>
              <a:pathLst>
                <a:path w="1052" h="370" extrusionOk="0">
                  <a:moveTo>
                    <a:pt x="960" y="249"/>
                  </a:moveTo>
                  <a:cubicBezTo>
                    <a:pt x="573" y="249"/>
                    <a:pt x="713" y="0"/>
                    <a:pt x="187" y="67"/>
                  </a:cubicBezTo>
                  <a:cubicBezTo>
                    <a:pt x="0" y="289"/>
                    <a:pt x="1051" y="370"/>
                    <a:pt x="960" y="2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63" name="Google Shape;54363;p23"/>
            <p:cNvSpPr/>
            <p:nvPr/>
          </p:nvSpPr>
          <p:spPr>
            <a:xfrm>
              <a:off x="8669406" y="1705467"/>
              <a:ext cx="13777" cy="6745"/>
            </a:xfrm>
            <a:custGeom>
              <a:avLst/>
              <a:gdLst/>
              <a:ahLst/>
              <a:cxnLst/>
              <a:rect l="l" t="t" r="r" b="b"/>
              <a:pathLst>
                <a:path w="386" h="224" extrusionOk="0">
                  <a:moveTo>
                    <a:pt x="385" y="109"/>
                  </a:moveTo>
                  <a:cubicBezTo>
                    <a:pt x="345" y="1"/>
                    <a:pt x="171" y="54"/>
                    <a:pt x="0" y="109"/>
                  </a:cubicBezTo>
                  <a:cubicBezTo>
                    <a:pt x="3" y="200"/>
                    <a:pt x="338" y="224"/>
                    <a:pt x="385" y="10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64" name="Google Shape;54364;p23"/>
            <p:cNvSpPr/>
            <p:nvPr/>
          </p:nvSpPr>
          <p:spPr>
            <a:xfrm>
              <a:off x="8066999" y="1708027"/>
              <a:ext cx="14063" cy="4246"/>
            </a:xfrm>
            <a:custGeom>
              <a:avLst/>
              <a:gdLst/>
              <a:ahLst/>
              <a:cxnLst/>
              <a:rect l="l" t="t" r="r" b="b"/>
              <a:pathLst>
                <a:path w="394" h="141" extrusionOk="0">
                  <a:moveTo>
                    <a:pt x="100" y="115"/>
                  </a:moveTo>
                  <a:cubicBezTo>
                    <a:pt x="156" y="140"/>
                    <a:pt x="393" y="72"/>
                    <a:pt x="294" y="24"/>
                  </a:cubicBezTo>
                  <a:cubicBezTo>
                    <a:pt x="242" y="1"/>
                    <a:pt x="0" y="68"/>
                    <a:pt x="100"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65" name="Google Shape;54365;p23"/>
            <p:cNvSpPr/>
            <p:nvPr/>
          </p:nvSpPr>
          <p:spPr>
            <a:xfrm>
              <a:off x="3244567" y="1706070"/>
              <a:ext cx="21665" cy="6353"/>
            </a:xfrm>
            <a:custGeom>
              <a:avLst/>
              <a:gdLst/>
              <a:ahLst/>
              <a:cxnLst/>
              <a:rect l="l" t="t" r="r" b="b"/>
              <a:pathLst>
                <a:path w="607" h="211" extrusionOk="0">
                  <a:moveTo>
                    <a:pt x="606" y="0"/>
                  </a:moveTo>
                  <a:lnTo>
                    <a:pt x="29" y="0"/>
                  </a:lnTo>
                  <a:cubicBezTo>
                    <a:pt x="1" y="161"/>
                    <a:pt x="221" y="211"/>
                    <a:pt x="606" y="18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66" name="Google Shape;54366;p23"/>
            <p:cNvSpPr/>
            <p:nvPr/>
          </p:nvSpPr>
          <p:spPr>
            <a:xfrm>
              <a:off x="113821" y="1705919"/>
              <a:ext cx="23843" cy="5962"/>
            </a:xfrm>
            <a:custGeom>
              <a:avLst/>
              <a:gdLst/>
              <a:ahLst/>
              <a:cxnLst/>
              <a:rect l="l" t="t" r="r" b="b"/>
              <a:pathLst>
                <a:path w="668" h="198" extrusionOk="0">
                  <a:moveTo>
                    <a:pt x="579" y="5"/>
                  </a:moveTo>
                  <a:cubicBezTo>
                    <a:pt x="246" y="0"/>
                    <a:pt x="83" y="73"/>
                    <a:pt x="1" y="185"/>
                  </a:cubicBezTo>
                  <a:cubicBezTo>
                    <a:pt x="302" y="176"/>
                    <a:pt x="668" y="197"/>
                    <a:pt x="579" y="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67" name="Google Shape;54367;p23"/>
            <p:cNvSpPr/>
            <p:nvPr/>
          </p:nvSpPr>
          <p:spPr>
            <a:xfrm>
              <a:off x="2670678" y="1705287"/>
              <a:ext cx="14099" cy="4215"/>
            </a:xfrm>
            <a:custGeom>
              <a:avLst/>
              <a:gdLst/>
              <a:ahLst/>
              <a:cxnLst/>
              <a:rect l="l" t="t" r="r" b="b"/>
              <a:pathLst>
                <a:path w="395" h="140" extrusionOk="0">
                  <a:moveTo>
                    <a:pt x="292" y="26"/>
                  </a:moveTo>
                  <a:cubicBezTo>
                    <a:pt x="242" y="0"/>
                    <a:pt x="0" y="68"/>
                    <a:pt x="102" y="115"/>
                  </a:cubicBezTo>
                  <a:cubicBezTo>
                    <a:pt x="155" y="140"/>
                    <a:pt x="395" y="72"/>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68" name="Google Shape;54368;p23"/>
            <p:cNvSpPr/>
            <p:nvPr/>
          </p:nvSpPr>
          <p:spPr>
            <a:xfrm>
              <a:off x="6889989" y="1702517"/>
              <a:ext cx="14170" cy="4276"/>
            </a:xfrm>
            <a:custGeom>
              <a:avLst/>
              <a:gdLst/>
              <a:ahLst/>
              <a:cxnLst/>
              <a:rect l="l" t="t" r="r" b="b"/>
              <a:pathLst>
                <a:path w="397" h="142" extrusionOk="0">
                  <a:moveTo>
                    <a:pt x="101" y="118"/>
                  </a:moveTo>
                  <a:cubicBezTo>
                    <a:pt x="155" y="142"/>
                    <a:pt x="396" y="74"/>
                    <a:pt x="293" y="27"/>
                  </a:cubicBezTo>
                  <a:cubicBezTo>
                    <a:pt x="240" y="1"/>
                    <a:pt x="1" y="69"/>
                    <a:pt x="101"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69" name="Google Shape;54369;p23"/>
            <p:cNvSpPr/>
            <p:nvPr/>
          </p:nvSpPr>
          <p:spPr>
            <a:xfrm>
              <a:off x="5196732" y="1702517"/>
              <a:ext cx="14099" cy="4246"/>
            </a:xfrm>
            <a:custGeom>
              <a:avLst/>
              <a:gdLst/>
              <a:ahLst/>
              <a:cxnLst/>
              <a:rect l="l" t="t" r="r" b="b"/>
              <a:pathLst>
                <a:path w="395" h="141" extrusionOk="0">
                  <a:moveTo>
                    <a:pt x="294" y="24"/>
                  </a:moveTo>
                  <a:cubicBezTo>
                    <a:pt x="241" y="1"/>
                    <a:pt x="1" y="69"/>
                    <a:pt x="102" y="116"/>
                  </a:cubicBezTo>
                  <a:cubicBezTo>
                    <a:pt x="155" y="141"/>
                    <a:pt x="395" y="74"/>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70" name="Google Shape;54370;p23"/>
            <p:cNvSpPr/>
            <p:nvPr/>
          </p:nvSpPr>
          <p:spPr>
            <a:xfrm>
              <a:off x="1827636" y="1689600"/>
              <a:ext cx="39761" cy="13670"/>
            </a:xfrm>
            <a:custGeom>
              <a:avLst/>
              <a:gdLst/>
              <a:ahLst/>
              <a:cxnLst/>
              <a:rect l="l" t="t" r="r" b="b"/>
              <a:pathLst>
                <a:path w="1114" h="454" extrusionOk="0">
                  <a:moveTo>
                    <a:pt x="577" y="0"/>
                  </a:moveTo>
                  <a:cubicBezTo>
                    <a:pt x="405" y="160"/>
                    <a:pt x="113" y="264"/>
                    <a:pt x="0" y="453"/>
                  </a:cubicBezTo>
                  <a:cubicBezTo>
                    <a:pt x="388" y="447"/>
                    <a:pt x="1114" y="143"/>
                    <a:pt x="5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71" name="Google Shape;54371;p23"/>
            <p:cNvSpPr/>
            <p:nvPr/>
          </p:nvSpPr>
          <p:spPr>
            <a:xfrm>
              <a:off x="1665738" y="1699807"/>
              <a:ext cx="14134" cy="4215"/>
            </a:xfrm>
            <a:custGeom>
              <a:avLst/>
              <a:gdLst/>
              <a:ahLst/>
              <a:cxnLst/>
              <a:rect l="l" t="t" r="r" b="b"/>
              <a:pathLst>
                <a:path w="396" h="140" extrusionOk="0">
                  <a:moveTo>
                    <a:pt x="101" y="114"/>
                  </a:moveTo>
                  <a:cubicBezTo>
                    <a:pt x="154" y="139"/>
                    <a:pt x="396" y="73"/>
                    <a:pt x="291" y="26"/>
                  </a:cubicBezTo>
                  <a:cubicBezTo>
                    <a:pt x="239" y="1"/>
                    <a:pt x="0" y="69"/>
                    <a:pt x="101"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72" name="Google Shape;54372;p23"/>
            <p:cNvSpPr/>
            <p:nvPr/>
          </p:nvSpPr>
          <p:spPr>
            <a:xfrm>
              <a:off x="1087602" y="1697067"/>
              <a:ext cx="14063" cy="4246"/>
            </a:xfrm>
            <a:custGeom>
              <a:avLst/>
              <a:gdLst/>
              <a:ahLst/>
              <a:cxnLst/>
              <a:rect l="l" t="t" r="r" b="b"/>
              <a:pathLst>
                <a:path w="394" h="141" extrusionOk="0">
                  <a:moveTo>
                    <a:pt x="100" y="117"/>
                  </a:moveTo>
                  <a:cubicBezTo>
                    <a:pt x="151" y="140"/>
                    <a:pt x="393" y="72"/>
                    <a:pt x="290" y="27"/>
                  </a:cubicBezTo>
                  <a:cubicBezTo>
                    <a:pt x="241" y="0"/>
                    <a:pt x="0" y="71"/>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73" name="Google Shape;54373;p23"/>
            <p:cNvSpPr/>
            <p:nvPr/>
          </p:nvSpPr>
          <p:spPr>
            <a:xfrm>
              <a:off x="2732675" y="1694327"/>
              <a:ext cx="13991" cy="4306"/>
            </a:xfrm>
            <a:custGeom>
              <a:avLst/>
              <a:gdLst/>
              <a:ahLst/>
              <a:cxnLst/>
              <a:rect l="l" t="t" r="r" b="b"/>
              <a:pathLst>
                <a:path w="392" h="143" extrusionOk="0">
                  <a:moveTo>
                    <a:pt x="100" y="118"/>
                  </a:moveTo>
                  <a:cubicBezTo>
                    <a:pt x="152" y="142"/>
                    <a:pt x="391" y="73"/>
                    <a:pt x="295" y="26"/>
                  </a:cubicBezTo>
                  <a:cubicBezTo>
                    <a:pt x="237" y="0"/>
                    <a:pt x="1" y="71"/>
                    <a:pt x="100"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74" name="Google Shape;54374;p23"/>
            <p:cNvSpPr/>
            <p:nvPr/>
          </p:nvSpPr>
          <p:spPr>
            <a:xfrm>
              <a:off x="2867019" y="1689600"/>
              <a:ext cx="13813" cy="5540"/>
            </a:xfrm>
            <a:custGeom>
              <a:avLst/>
              <a:gdLst/>
              <a:ahLst/>
              <a:cxnLst/>
              <a:rect l="l" t="t" r="r" b="b"/>
              <a:pathLst>
                <a:path w="387" h="184" extrusionOk="0">
                  <a:moveTo>
                    <a:pt x="387" y="0"/>
                  </a:moveTo>
                  <a:lnTo>
                    <a:pt x="0" y="0"/>
                  </a:lnTo>
                  <a:lnTo>
                    <a:pt x="0" y="183"/>
                  </a:lnTo>
                  <a:lnTo>
                    <a:pt x="387"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75" name="Google Shape;54375;p23"/>
            <p:cNvSpPr/>
            <p:nvPr/>
          </p:nvSpPr>
          <p:spPr>
            <a:xfrm>
              <a:off x="6556306" y="1686499"/>
              <a:ext cx="6889" cy="6263"/>
            </a:xfrm>
            <a:custGeom>
              <a:avLst/>
              <a:gdLst/>
              <a:ahLst/>
              <a:cxnLst/>
              <a:rect l="l" t="t" r="r" b="b"/>
              <a:pathLst>
                <a:path w="193" h="208" extrusionOk="0">
                  <a:moveTo>
                    <a:pt x="193" y="103"/>
                  </a:moveTo>
                  <a:cubicBezTo>
                    <a:pt x="193" y="53"/>
                    <a:pt x="36" y="0"/>
                    <a:pt x="1" y="103"/>
                  </a:cubicBezTo>
                  <a:cubicBezTo>
                    <a:pt x="1" y="156"/>
                    <a:pt x="157" y="208"/>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76" name="Google Shape;54376;p23"/>
            <p:cNvSpPr/>
            <p:nvPr/>
          </p:nvSpPr>
          <p:spPr>
            <a:xfrm>
              <a:off x="4222952" y="1686499"/>
              <a:ext cx="6924" cy="6263"/>
            </a:xfrm>
            <a:custGeom>
              <a:avLst/>
              <a:gdLst/>
              <a:ahLst/>
              <a:cxnLst/>
              <a:rect l="l" t="t" r="r" b="b"/>
              <a:pathLst>
                <a:path w="194" h="208" extrusionOk="0">
                  <a:moveTo>
                    <a:pt x="194" y="103"/>
                  </a:moveTo>
                  <a:cubicBezTo>
                    <a:pt x="194" y="53"/>
                    <a:pt x="37" y="0"/>
                    <a:pt x="1" y="103"/>
                  </a:cubicBezTo>
                  <a:cubicBezTo>
                    <a:pt x="1" y="156"/>
                    <a:pt x="155" y="208"/>
                    <a:pt x="194"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77" name="Google Shape;54377;p23"/>
            <p:cNvSpPr/>
            <p:nvPr/>
          </p:nvSpPr>
          <p:spPr>
            <a:xfrm>
              <a:off x="536948" y="1688817"/>
              <a:ext cx="14063" cy="4306"/>
            </a:xfrm>
            <a:custGeom>
              <a:avLst/>
              <a:gdLst/>
              <a:ahLst/>
              <a:cxnLst/>
              <a:rect l="l" t="t" r="r" b="b"/>
              <a:pathLst>
                <a:path w="394" h="143" extrusionOk="0">
                  <a:moveTo>
                    <a:pt x="293" y="26"/>
                  </a:moveTo>
                  <a:cubicBezTo>
                    <a:pt x="237" y="0"/>
                    <a:pt x="1" y="68"/>
                    <a:pt x="100" y="116"/>
                  </a:cubicBezTo>
                  <a:cubicBezTo>
                    <a:pt x="152" y="143"/>
                    <a:pt x="394"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78" name="Google Shape;54378;p23"/>
            <p:cNvSpPr/>
            <p:nvPr/>
          </p:nvSpPr>
          <p:spPr>
            <a:xfrm>
              <a:off x="5475664" y="1681381"/>
              <a:ext cx="20737" cy="8250"/>
            </a:xfrm>
            <a:custGeom>
              <a:avLst/>
              <a:gdLst/>
              <a:ahLst/>
              <a:cxnLst/>
              <a:rect l="l" t="t" r="r" b="b"/>
              <a:pathLst>
                <a:path w="581" h="274" extrusionOk="0">
                  <a:moveTo>
                    <a:pt x="580" y="92"/>
                  </a:moveTo>
                  <a:cubicBezTo>
                    <a:pt x="387" y="92"/>
                    <a:pt x="349" y="16"/>
                    <a:pt x="195" y="1"/>
                  </a:cubicBezTo>
                  <a:cubicBezTo>
                    <a:pt x="195" y="92"/>
                    <a:pt x="36" y="109"/>
                    <a:pt x="1" y="182"/>
                  </a:cubicBezTo>
                  <a:cubicBezTo>
                    <a:pt x="195" y="182"/>
                    <a:pt x="230" y="255"/>
                    <a:pt x="388" y="273"/>
                  </a:cubicBezTo>
                  <a:cubicBezTo>
                    <a:pt x="387" y="183"/>
                    <a:pt x="542" y="165"/>
                    <a:pt x="58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79" name="Google Shape;54379;p23"/>
            <p:cNvSpPr/>
            <p:nvPr/>
          </p:nvSpPr>
          <p:spPr>
            <a:xfrm>
              <a:off x="4844918" y="1680989"/>
              <a:ext cx="33551" cy="15778"/>
            </a:xfrm>
            <a:custGeom>
              <a:avLst/>
              <a:gdLst/>
              <a:ahLst/>
              <a:cxnLst/>
              <a:rect l="l" t="t" r="r" b="b"/>
              <a:pathLst>
                <a:path w="940" h="524" extrusionOk="0">
                  <a:moveTo>
                    <a:pt x="895" y="196"/>
                  </a:moveTo>
                  <a:cubicBezTo>
                    <a:pt x="939" y="139"/>
                    <a:pt x="604" y="1"/>
                    <a:pt x="510" y="15"/>
                  </a:cubicBezTo>
                  <a:cubicBezTo>
                    <a:pt x="1" y="87"/>
                    <a:pt x="633" y="524"/>
                    <a:pt x="895" y="1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80" name="Google Shape;54380;p23"/>
            <p:cNvSpPr/>
            <p:nvPr/>
          </p:nvSpPr>
          <p:spPr>
            <a:xfrm>
              <a:off x="416667" y="1672589"/>
              <a:ext cx="40333" cy="14724"/>
            </a:xfrm>
            <a:custGeom>
              <a:avLst/>
              <a:gdLst/>
              <a:ahLst/>
              <a:cxnLst/>
              <a:rect l="l" t="t" r="r" b="b"/>
              <a:pathLst>
                <a:path w="1130" h="489" extrusionOk="0">
                  <a:moveTo>
                    <a:pt x="770" y="384"/>
                  </a:moveTo>
                  <a:cubicBezTo>
                    <a:pt x="1129" y="80"/>
                    <a:pt x="79" y="0"/>
                    <a:pt x="0" y="201"/>
                  </a:cubicBezTo>
                  <a:cubicBezTo>
                    <a:pt x="302" y="242"/>
                    <a:pt x="165" y="488"/>
                    <a:pt x="770" y="38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81" name="Google Shape;54381;p23"/>
            <p:cNvSpPr/>
            <p:nvPr/>
          </p:nvSpPr>
          <p:spPr>
            <a:xfrm>
              <a:off x="822733" y="1662292"/>
              <a:ext cx="50398" cy="17404"/>
            </a:xfrm>
            <a:custGeom>
              <a:avLst/>
              <a:gdLst/>
              <a:ahLst/>
              <a:cxnLst/>
              <a:rect l="l" t="t" r="r" b="b"/>
              <a:pathLst>
                <a:path w="1412" h="578" extrusionOk="0">
                  <a:moveTo>
                    <a:pt x="1157" y="545"/>
                  </a:moveTo>
                  <a:cubicBezTo>
                    <a:pt x="1320" y="440"/>
                    <a:pt x="1412" y="302"/>
                    <a:pt x="1350" y="92"/>
                  </a:cubicBezTo>
                  <a:cubicBezTo>
                    <a:pt x="721" y="145"/>
                    <a:pt x="451" y="32"/>
                    <a:pt x="1" y="0"/>
                  </a:cubicBezTo>
                  <a:cubicBezTo>
                    <a:pt x="229" y="255"/>
                    <a:pt x="314" y="577"/>
                    <a:pt x="1157"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82" name="Google Shape;54382;p23"/>
            <p:cNvSpPr/>
            <p:nvPr/>
          </p:nvSpPr>
          <p:spPr>
            <a:xfrm>
              <a:off x="1189645" y="1659582"/>
              <a:ext cx="71992" cy="13941"/>
            </a:xfrm>
            <a:custGeom>
              <a:avLst/>
              <a:gdLst/>
              <a:ahLst/>
              <a:cxnLst/>
              <a:rect l="l" t="t" r="r" b="b"/>
              <a:pathLst>
                <a:path w="2017" h="463" extrusionOk="0">
                  <a:moveTo>
                    <a:pt x="713" y="454"/>
                  </a:moveTo>
                  <a:cubicBezTo>
                    <a:pt x="658" y="124"/>
                    <a:pt x="2017" y="462"/>
                    <a:pt x="1677" y="0"/>
                  </a:cubicBezTo>
                  <a:cubicBezTo>
                    <a:pt x="1136" y="47"/>
                    <a:pt x="675" y="132"/>
                    <a:pt x="133" y="182"/>
                  </a:cubicBezTo>
                  <a:cubicBezTo>
                    <a:pt x="0" y="424"/>
                    <a:pt x="531" y="356"/>
                    <a:pt x="713" y="4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83" name="Google Shape;54383;p23"/>
            <p:cNvSpPr/>
            <p:nvPr/>
          </p:nvSpPr>
          <p:spPr>
            <a:xfrm>
              <a:off x="6690364" y="1666989"/>
              <a:ext cx="14099" cy="4246"/>
            </a:xfrm>
            <a:custGeom>
              <a:avLst/>
              <a:gdLst/>
              <a:ahLst/>
              <a:cxnLst/>
              <a:rect l="l" t="t" r="r" b="b"/>
              <a:pathLst>
                <a:path w="395" h="141" extrusionOk="0">
                  <a:moveTo>
                    <a:pt x="101" y="117"/>
                  </a:moveTo>
                  <a:cubicBezTo>
                    <a:pt x="156" y="141"/>
                    <a:pt x="395" y="73"/>
                    <a:pt x="293" y="27"/>
                  </a:cubicBezTo>
                  <a:cubicBezTo>
                    <a:pt x="244" y="1"/>
                    <a:pt x="0" y="69"/>
                    <a:pt x="101"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84" name="Google Shape;54384;p23"/>
            <p:cNvSpPr/>
            <p:nvPr/>
          </p:nvSpPr>
          <p:spPr>
            <a:xfrm>
              <a:off x="6611343" y="1662232"/>
              <a:ext cx="13813" cy="5540"/>
            </a:xfrm>
            <a:custGeom>
              <a:avLst/>
              <a:gdLst/>
              <a:ahLst/>
              <a:cxnLst/>
              <a:rect l="l" t="t" r="r" b="b"/>
              <a:pathLst>
                <a:path w="387" h="184" extrusionOk="0">
                  <a:moveTo>
                    <a:pt x="0" y="184"/>
                  </a:moveTo>
                  <a:lnTo>
                    <a:pt x="387" y="184"/>
                  </a:lnTo>
                  <a:lnTo>
                    <a:pt x="387" y="1"/>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85" name="Google Shape;54385;p23"/>
            <p:cNvSpPr/>
            <p:nvPr/>
          </p:nvSpPr>
          <p:spPr>
            <a:xfrm>
              <a:off x="5234673" y="1661690"/>
              <a:ext cx="13777" cy="6805"/>
            </a:xfrm>
            <a:custGeom>
              <a:avLst/>
              <a:gdLst/>
              <a:ahLst/>
              <a:cxnLst/>
              <a:rect l="l" t="t" r="r" b="b"/>
              <a:pathLst>
                <a:path w="386" h="226" extrusionOk="0">
                  <a:moveTo>
                    <a:pt x="385" y="110"/>
                  </a:moveTo>
                  <a:cubicBezTo>
                    <a:pt x="346" y="1"/>
                    <a:pt x="174" y="54"/>
                    <a:pt x="0" y="110"/>
                  </a:cubicBezTo>
                  <a:cubicBezTo>
                    <a:pt x="5" y="203"/>
                    <a:pt x="341" y="225"/>
                    <a:pt x="385"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86" name="Google Shape;54386;p23"/>
            <p:cNvSpPr/>
            <p:nvPr/>
          </p:nvSpPr>
          <p:spPr>
            <a:xfrm>
              <a:off x="8006537" y="1651332"/>
              <a:ext cx="44687" cy="16440"/>
            </a:xfrm>
            <a:custGeom>
              <a:avLst/>
              <a:gdLst/>
              <a:ahLst/>
              <a:cxnLst/>
              <a:rect l="l" t="t" r="r" b="b"/>
              <a:pathLst>
                <a:path w="1252" h="546" extrusionOk="0">
                  <a:moveTo>
                    <a:pt x="638" y="0"/>
                  </a:moveTo>
                  <a:cubicBezTo>
                    <a:pt x="616" y="171"/>
                    <a:pt x="0" y="64"/>
                    <a:pt x="59" y="273"/>
                  </a:cubicBezTo>
                  <a:cubicBezTo>
                    <a:pt x="397" y="546"/>
                    <a:pt x="1252" y="144"/>
                    <a:pt x="6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87" name="Google Shape;54387;p23"/>
            <p:cNvSpPr/>
            <p:nvPr/>
          </p:nvSpPr>
          <p:spPr>
            <a:xfrm>
              <a:off x="6683547" y="1658799"/>
              <a:ext cx="14027" cy="4246"/>
            </a:xfrm>
            <a:custGeom>
              <a:avLst/>
              <a:gdLst/>
              <a:ahLst/>
              <a:cxnLst/>
              <a:rect l="l" t="t" r="r" b="b"/>
              <a:pathLst>
                <a:path w="393" h="141" extrusionOk="0">
                  <a:moveTo>
                    <a:pt x="292" y="26"/>
                  </a:moveTo>
                  <a:cubicBezTo>
                    <a:pt x="242" y="0"/>
                    <a:pt x="1" y="69"/>
                    <a:pt x="103" y="116"/>
                  </a:cubicBezTo>
                  <a:cubicBezTo>
                    <a:pt x="152" y="141"/>
                    <a:pt x="392" y="72"/>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88" name="Google Shape;54388;p23"/>
            <p:cNvSpPr/>
            <p:nvPr/>
          </p:nvSpPr>
          <p:spPr>
            <a:xfrm>
              <a:off x="9075543" y="1654072"/>
              <a:ext cx="13777" cy="5480"/>
            </a:xfrm>
            <a:custGeom>
              <a:avLst/>
              <a:gdLst/>
              <a:ahLst/>
              <a:cxnLst/>
              <a:rect l="l" t="t" r="r" b="b"/>
              <a:pathLst>
                <a:path w="386" h="182" extrusionOk="0">
                  <a:moveTo>
                    <a:pt x="385" y="0"/>
                  </a:moveTo>
                  <a:lnTo>
                    <a:pt x="0" y="0"/>
                  </a:lnTo>
                  <a:lnTo>
                    <a:pt x="0" y="182"/>
                  </a:lnTo>
                  <a:lnTo>
                    <a:pt x="385"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89" name="Google Shape;54389;p23"/>
            <p:cNvSpPr/>
            <p:nvPr/>
          </p:nvSpPr>
          <p:spPr>
            <a:xfrm>
              <a:off x="5841969" y="1644197"/>
              <a:ext cx="22165" cy="16199"/>
            </a:xfrm>
            <a:custGeom>
              <a:avLst/>
              <a:gdLst/>
              <a:ahLst/>
              <a:cxnLst/>
              <a:rect l="l" t="t" r="r" b="b"/>
              <a:pathLst>
                <a:path w="621" h="538" extrusionOk="0">
                  <a:moveTo>
                    <a:pt x="343" y="511"/>
                  </a:moveTo>
                  <a:cubicBezTo>
                    <a:pt x="403" y="387"/>
                    <a:pt x="620" y="336"/>
                    <a:pt x="538" y="147"/>
                  </a:cubicBezTo>
                  <a:cubicBezTo>
                    <a:pt x="0" y="1"/>
                    <a:pt x="4" y="537"/>
                    <a:pt x="343" y="5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90" name="Google Shape;54390;p23"/>
            <p:cNvSpPr/>
            <p:nvPr/>
          </p:nvSpPr>
          <p:spPr>
            <a:xfrm>
              <a:off x="5410169" y="1653289"/>
              <a:ext cx="14099" cy="4306"/>
            </a:xfrm>
            <a:custGeom>
              <a:avLst/>
              <a:gdLst/>
              <a:ahLst/>
              <a:cxnLst/>
              <a:rect l="l" t="t" r="r" b="b"/>
              <a:pathLst>
                <a:path w="395" h="143" extrusionOk="0">
                  <a:moveTo>
                    <a:pt x="291" y="26"/>
                  </a:moveTo>
                  <a:cubicBezTo>
                    <a:pt x="238" y="0"/>
                    <a:pt x="0" y="71"/>
                    <a:pt x="98" y="118"/>
                  </a:cubicBezTo>
                  <a:cubicBezTo>
                    <a:pt x="150" y="143"/>
                    <a:pt x="394" y="73"/>
                    <a:pt x="29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91" name="Google Shape;54391;p23"/>
            <p:cNvSpPr/>
            <p:nvPr/>
          </p:nvSpPr>
          <p:spPr>
            <a:xfrm>
              <a:off x="2537012" y="1644197"/>
              <a:ext cx="47757" cy="17404"/>
            </a:xfrm>
            <a:custGeom>
              <a:avLst/>
              <a:gdLst/>
              <a:ahLst/>
              <a:cxnLst/>
              <a:rect l="l" t="t" r="r" b="b"/>
              <a:pathLst>
                <a:path w="1338" h="578" extrusionOk="0">
                  <a:moveTo>
                    <a:pt x="182" y="328"/>
                  </a:moveTo>
                  <a:cubicBezTo>
                    <a:pt x="478" y="578"/>
                    <a:pt x="1314" y="323"/>
                    <a:pt x="1337" y="146"/>
                  </a:cubicBezTo>
                  <a:cubicBezTo>
                    <a:pt x="940" y="203"/>
                    <a:pt x="0" y="1"/>
                    <a:pt x="182" y="3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92" name="Google Shape;54392;p23"/>
            <p:cNvSpPr/>
            <p:nvPr/>
          </p:nvSpPr>
          <p:spPr>
            <a:xfrm>
              <a:off x="1440273" y="1639108"/>
              <a:ext cx="26591" cy="12255"/>
            </a:xfrm>
            <a:custGeom>
              <a:avLst/>
              <a:gdLst/>
              <a:ahLst/>
              <a:cxnLst/>
              <a:rect l="l" t="t" r="r" b="b"/>
              <a:pathLst>
                <a:path w="745" h="407" extrusionOk="0">
                  <a:moveTo>
                    <a:pt x="439" y="406"/>
                  </a:moveTo>
                  <a:cubicBezTo>
                    <a:pt x="745" y="270"/>
                    <a:pt x="655" y="0"/>
                    <a:pt x="54" y="42"/>
                  </a:cubicBezTo>
                  <a:cubicBezTo>
                    <a:pt x="1" y="251"/>
                    <a:pt x="100" y="385"/>
                    <a:pt x="439" y="4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93" name="Google Shape;54393;p23"/>
            <p:cNvSpPr/>
            <p:nvPr/>
          </p:nvSpPr>
          <p:spPr>
            <a:xfrm>
              <a:off x="8886091" y="1645160"/>
              <a:ext cx="14170" cy="4215"/>
            </a:xfrm>
            <a:custGeom>
              <a:avLst/>
              <a:gdLst/>
              <a:ahLst/>
              <a:cxnLst/>
              <a:rect l="l" t="t" r="r" b="b"/>
              <a:pathLst>
                <a:path w="397" h="140" extrusionOk="0">
                  <a:moveTo>
                    <a:pt x="100" y="114"/>
                  </a:moveTo>
                  <a:cubicBezTo>
                    <a:pt x="155" y="140"/>
                    <a:pt x="396" y="72"/>
                    <a:pt x="293" y="24"/>
                  </a:cubicBezTo>
                  <a:cubicBezTo>
                    <a:pt x="242" y="0"/>
                    <a:pt x="1" y="68"/>
                    <a:pt x="100"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94" name="Google Shape;54394;p23"/>
            <p:cNvSpPr/>
            <p:nvPr/>
          </p:nvSpPr>
          <p:spPr>
            <a:xfrm>
              <a:off x="8941270" y="1642390"/>
              <a:ext cx="13956" cy="4246"/>
            </a:xfrm>
            <a:custGeom>
              <a:avLst/>
              <a:gdLst/>
              <a:ahLst/>
              <a:cxnLst/>
              <a:rect l="l" t="t" r="r" b="b"/>
              <a:pathLst>
                <a:path w="391" h="141" extrusionOk="0">
                  <a:moveTo>
                    <a:pt x="292" y="24"/>
                  </a:moveTo>
                  <a:cubicBezTo>
                    <a:pt x="236" y="1"/>
                    <a:pt x="0" y="69"/>
                    <a:pt x="98" y="116"/>
                  </a:cubicBezTo>
                  <a:cubicBezTo>
                    <a:pt x="151" y="140"/>
                    <a:pt x="390" y="72"/>
                    <a:pt x="292"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95" name="Google Shape;54395;p23"/>
            <p:cNvSpPr/>
            <p:nvPr/>
          </p:nvSpPr>
          <p:spPr>
            <a:xfrm>
              <a:off x="6907335" y="1632816"/>
              <a:ext cx="26591" cy="15236"/>
            </a:xfrm>
            <a:custGeom>
              <a:avLst/>
              <a:gdLst/>
              <a:ahLst/>
              <a:cxnLst/>
              <a:rect l="l" t="t" r="r" b="b"/>
              <a:pathLst>
                <a:path w="745" h="506" extrusionOk="0">
                  <a:moveTo>
                    <a:pt x="0" y="434"/>
                  </a:moveTo>
                  <a:cubicBezTo>
                    <a:pt x="744" y="505"/>
                    <a:pt x="744" y="0"/>
                    <a:pt x="0" y="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96" name="Google Shape;54396;p23"/>
            <p:cNvSpPr/>
            <p:nvPr/>
          </p:nvSpPr>
          <p:spPr>
            <a:xfrm>
              <a:off x="2619139" y="1639680"/>
              <a:ext cx="13777" cy="7467"/>
            </a:xfrm>
            <a:custGeom>
              <a:avLst/>
              <a:gdLst/>
              <a:ahLst/>
              <a:cxnLst/>
              <a:rect l="l" t="t" r="r" b="b"/>
              <a:pathLst>
                <a:path w="386" h="248" extrusionOk="0">
                  <a:moveTo>
                    <a:pt x="386" y="114"/>
                  </a:moveTo>
                  <a:cubicBezTo>
                    <a:pt x="385" y="23"/>
                    <a:pt x="50" y="1"/>
                    <a:pt x="1" y="114"/>
                  </a:cubicBezTo>
                  <a:cubicBezTo>
                    <a:pt x="217" y="105"/>
                    <a:pt x="300" y="247"/>
                    <a:pt x="386"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97" name="Google Shape;54397;p23"/>
            <p:cNvSpPr/>
            <p:nvPr/>
          </p:nvSpPr>
          <p:spPr>
            <a:xfrm>
              <a:off x="865599" y="1623994"/>
              <a:ext cx="41653" cy="18759"/>
            </a:xfrm>
            <a:custGeom>
              <a:avLst/>
              <a:gdLst/>
              <a:ahLst/>
              <a:cxnLst/>
              <a:rect l="l" t="t" r="r" b="b"/>
              <a:pathLst>
                <a:path w="1167" h="623" extrusionOk="0">
                  <a:moveTo>
                    <a:pt x="725" y="546"/>
                  </a:moveTo>
                  <a:cubicBezTo>
                    <a:pt x="1166" y="340"/>
                    <a:pt x="596" y="146"/>
                    <a:pt x="340" y="1"/>
                  </a:cubicBezTo>
                  <a:cubicBezTo>
                    <a:pt x="45" y="138"/>
                    <a:pt x="1" y="622"/>
                    <a:pt x="725" y="54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98" name="Google Shape;54398;p23"/>
            <p:cNvSpPr/>
            <p:nvPr/>
          </p:nvSpPr>
          <p:spPr>
            <a:xfrm>
              <a:off x="6132858" y="1631431"/>
              <a:ext cx="14170" cy="4306"/>
            </a:xfrm>
            <a:custGeom>
              <a:avLst/>
              <a:gdLst/>
              <a:ahLst/>
              <a:cxnLst/>
              <a:rect l="l" t="t" r="r" b="b"/>
              <a:pathLst>
                <a:path w="397" h="143" extrusionOk="0">
                  <a:moveTo>
                    <a:pt x="296" y="27"/>
                  </a:moveTo>
                  <a:cubicBezTo>
                    <a:pt x="241" y="1"/>
                    <a:pt x="1" y="71"/>
                    <a:pt x="102" y="117"/>
                  </a:cubicBezTo>
                  <a:cubicBezTo>
                    <a:pt x="155" y="143"/>
                    <a:pt x="396" y="72"/>
                    <a:pt x="296"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99" name="Google Shape;54399;p23"/>
            <p:cNvSpPr/>
            <p:nvPr/>
          </p:nvSpPr>
          <p:spPr>
            <a:xfrm>
              <a:off x="6052908" y="1629473"/>
              <a:ext cx="21665" cy="6383"/>
            </a:xfrm>
            <a:custGeom>
              <a:avLst/>
              <a:gdLst/>
              <a:ahLst/>
              <a:cxnLst/>
              <a:rect l="l" t="t" r="r" b="b"/>
              <a:pathLst>
                <a:path w="607" h="212" extrusionOk="0">
                  <a:moveTo>
                    <a:pt x="606" y="182"/>
                  </a:moveTo>
                  <a:lnTo>
                    <a:pt x="606" y="0"/>
                  </a:lnTo>
                  <a:lnTo>
                    <a:pt x="27" y="0"/>
                  </a:lnTo>
                  <a:cubicBezTo>
                    <a:pt x="1" y="163"/>
                    <a:pt x="217" y="212"/>
                    <a:pt x="606"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00" name="Google Shape;54400;p23"/>
            <p:cNvSpPr/>
            <p:nvPr/>
          </p:nvSpPr>
          <p:spPr>
            <a:xfrm>
              <a:off x="1387485" y="1619718"/>
              <a:ext cx="20238" cy="13580"/>
            </a:xfrm>
            <a:custGeom>
              <a:avLst/>
              <a:gdLst/>
              <a:ahLst/>
              <a:cxnLst/>
              <a:rect l="l" t="t" r="r" b="b"/>
              <a:pathLst>
                <a:path w="567" h="451" extrusionOk="0">
                  <a:moveTo>
                    <a:pt x="376" y="416"/>
                  </a:moveTo>
                  <a:cubicBezTo>
                    <a:pt x="386" y="359"/>
                    <a:pt x="403" y="306"/>
                    <a:pt x="566" y="324"/>
                  </a:cubicBezTo>
                  <a:lnTo>
                    <a:pt x="566" y="143"/>
                  </a:lnTo>
                  <a:cubicBezTo>
                    <a:pt x="95" y="1"/>
                    <a:pt x="1" y="451"/>
                    <a:pt x="376" y="4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01" name="Google Shape;54401;p23"/>
            <p:cNvSpPr/>
            <p:nvPr/>
          </p:nvSpPr>
          <p:spPr>
            <a:xfrm>
              <a:off x="5244988" y="1626011"/>
              <a:ext cx="14063" cy="4276"/>
            </a:xfrm>
            <a:custGeom>
              <a:avLst/>
              <a:gdLst/>
              <a:ahLst/>
              <a:cxnLst/>
              <a:rect l="l" t="t" r="r" b="b"/>
              <a:pathLst>
                <a:path w="394" h="142" extrusionOk="0">
                  <a:moveTo>
                    <a:pt x="295" y="25"/>
                  </a:moveTo>
                  <a:cubicBezTo>
                    <a:pt x="240" y="0"/>
                    <a:pt x="1" y="70"/>
                    <a:pt x="96" y="115"/>
                  </a:cubicBezTo>
                  <a:cubicBezTo>
                    <a:pt x="154" y="141"/>
                    <a:pt x="394" y="71"/>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02" name="Google Shape;54402;p23"/>
            <p:cNvSpPr/>
            <p:nvPr/>
          </p:nvSpPr>
          <p:spPr>
            <a:xfrm>
              <a:off x="84304" y="1621224"/>
              <a:ext cx="22629" cy="8280"/>
            </a:xfrm>
            <a:custGeom>
              <a:avLst/>
              <a:gdLst/>
              <a:ahLst/>
              <a:cxnLst/>
              <a:rect l="l" t="t" r="r" b="b"/>
              <a:pathLst>
                <a:path w="634" h="275" extrusionOk="0">
                  <a:moveTo>
                    <a:pt x="633" y="274"/>
                  </a:moveTo>
                  <a:lnTo>
                    <a:pt x="633" y="0"/>
                  </a:lnTo>
                  <a:lnTo>
                    <a:pt x="247" y="0"/>
                  </a:lnTo>
                  <a:cubicBezTo>
                    <a:pt x="236" y="118"/>
                    <a:pt x="0" y="127"/>
                    <a:pt x="55"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03" name="Google Shape;54403;p23"/>
            <p:cNvSpPr/>
            <p:nvPr/>
          </p:nvSpPr>
          <p:spPr>
            <a:xfrm>
              <a:off x="8428486" y="1620893"/>
              <a:ext cx="6924" cy="6233"/>
            </a:xfrm>
            <a:custGeom>
              <a:avLst/>
              <a:gdLst/>
              <a:ahLst/>
              <a:cxnLst/>
              <a:rect l="l" t="t" r="r" b="b"/>
              <a:pathLst>
                <a:path w="194" h="207" extrusionOk="0">
                  <a:moveTo>
                    <a:pt x="192" y="104"/>
                  </a:moveTo>
                  <a:cubicBezTo>
                    <a:pt x="194" y="53"/>
                    <a:pt x="37" y="1"/>
                    <a:pt x="0" y="104"/>
                  </a:cubicBezTo>
                  <a:cubicBezTo>
                    <a:pt x="0" y="153"/>
                    <a:pt x="157" y="207"/>
                    <a:pt x="192"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04" name="Google Shape;54404;p23"/>
            <p:cNvSpPr/>
            <p:nvPr/>
          </p:nvSpPr>
          <p:spPr>
            <a:xfrm>
              <a:off x="5282892" y="1615864"/>
              <a:ext cx="22629" cy="13640"/>
            </a:xfrm>
            <a:custGeom>
              <a:avLst/>
              <a:gdLst/>
              <a:ahLst/>
              <a:cxnLst/>
              <a:rect l="l" t="t" r="r" b="b"/>
              <a:pathLst>
                <a:path w="634" h="453" extrusionOk="0">
                  <a:moveTo>
                    <a:pt x="580" y="362"/>
                  </a:moveTo>
                  <a:cubicBezTo>
                    <a:pt x="633" y="155"/>
                    <a:pt x="534" y="21"/>
                    <a:pt x="195" y="1"/>
                  </a:cubicBezTo>
                  <a:cubicBezTo>
                    <a:pt x="239" y="160"/>
                    <a:pt x="0" y="452"/>
                    <a:pt x="580" y="3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05" name="Google Shape;54405;p23"/>
            <p:cNvSpPr/>
            <p:nvPr/>
          </p:nvSpPr>
          <p:spPr>
            <a:xfrm>
              <a:off x="3965685" y="1604875"/>
              <a:ext cx="57358" cy="21920"/>
            </a:xfrm>
            <a:custGeom>
              <a:avLst/>
              <a:gdLst/>
              <a:ahLst/>
              <a:cxnLst/>
              <a:rect l="l" t="t" r="r" b="b"/>
              <a:pathLst>
                <a:path w="1607" h="728" extrusionOk="0">
                  <a:moveTo>
                    <a:pt x="1037" y="727"/>
                  </a:moveTo>
                  <a:cubicBezTo>
                    <a:pt x="1606" y="370"/>
                    <a:pt x="632" y="112"/>
                    <a:pt x="72" y="0"/>
                  </a:cubicBezTo>
                  <a:cubicBezTo>
                    <a:pt x="1" y="428"/>
                    <a:pt x="418" y="624"/>
                    <a:pt x="1037" y="7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06" name="Google Shape;54406;p23"/>
            <p:cNvSpPr/>
            <p:nvPr/>
          </p:nvSpPr>
          <p:spPr>
            <a:xfrm>
              <a:off x="8452542" y="1617761"/>
              <a:ext cx="14027" cy="4276"/>
            </a:xfrm>
            <a:custGeom>
              <a:avLst/>
              <a:gdLst/>
              <a:ahLst/>
              <a:cxnLst/>
              <a:rect l="l" t="t" r="r" b="b"/>
              <a:pathLst>
                <a:path w="393" h="142" extrusionOk="0">
                  <a:moveTo>
                    <a:pt x="99" y="115"/>
                  </a:moveTo>
                  <a:cubicBezTo>
                    <a:pt x="153" y="141"/>
                    <a:pt x="393" y="71"/>
                    <a:pt x="292" y="25"/>
                  </a:cubicBezTo>
                  <a:cubicBezTo>
                    <a:pt x="238" y="0"/>
                    <a:pt x="0" y="69"/>
                    <a:pt x="99"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07" name="Google Shape;54407;p23"/>
            <p:cNvSpPr/>
            <p:nvPr/>
          </p:nvSpPr>
          <p:spPr>
            <a:xfrm>
              <a:off x="578244" y="1617761"/>
              <a:ext cx="14099" cy="4276"/>
            </a:xfrm>
            <a:custGeom>
              <a:avLst/>
              <a:gdLst/>
              <a:ahLst/>
              <a:cxnLst/>
              <a:rect l="l" t="t" r="r" b="b"/>
              <a:pathLst>
                <a:path w="395" h="142" extrusionOk="0">
                  <a:moveTo>
                    <a:pt x="101" y="115"/>
                  </a:moveTo>
                  <a:cubicBezTo>
                    <a:pt x="154" y="141"/>
                    <a:pt x="394" y="71"/>
                    <a:pt x="294" y="25"/>
                  </a:cubicBezTo>
                  <a:cubicBezTo>
                    <a:pt x="240" y="0"/>
                    <a:pt x="0" y="69"/>
                    <a:pt x="101"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08" name="Google Shape;54408;p23"/>
            <p:cNvSpPr/>
            <p:nvPr/>
          </p:nvSpPr>
          <p:spPr>
            <a:xfrm>
              <a:off x="5196732" y="1614991"/>
              <a:ext cx="14099" cy="4336"/>
            </a:xfrm>
            <a:custGeom>
              <a:avLst/>
              <a:gdLst/>
              <a:ahLst/>
              <a:cxnLst/>
              <a:rect l="l" t="t" r="r" b="b"/>
              <a:pathLst>
                <a:path w="395" h="144" extrusionOk="0">
                  <a:moveTo>
                    <a:pt x="294" y="27"/>
                  </a:moveTo>
                  <a:cubicBezTo>
                    <a:pt x="241" y="1"/>
                    <a:pt x="1" y="71"/>
                    <a:pt x="102" y="117"/>
                  </a:cubicBezTo>
                  <a:cubicBezTo>
                    <a:pt x="155" y="143"/>
                    <a:pt x="395" y="75"/>
                    <a:pt x="294"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09" name="Google Shape;54409;p23"/>
            <p:cNvSpPr/>
            <p:nvPr/>
          </p:nvSpPr>
          <p:spPr>
            <a:xfrm>
              <a:off x="1655495" y="1606350"/>
              <a:ext cx="34872" cy="15326"/>
            </a:xfrm>
            <a:custGeom>
              <a:avLst/>
              <a:gdLst/>
              <a:ahLst/>
              <a:cxnLst/>
              <a:rect l="l" t="t" r="r" b="b"/>
              <a:pathLst>
                <a:path w="977" h="509" extrusionOk="0">
                  <a:moveTo>
                    <a:pt x="773" y="404"/>
                  </a:moveTo>
                  <a:cubicBezTo>
                    <a:pt x="977" y="174"/>
                    <a:pt x="122" y="1"/>
                    <a:pt x="0" y="221"/>
                  </a:cubicBezTo>
                  <a:cubicBezTo>
                    <a:pt x="307" y="262"/>
                    <a:pt x="166" y="508"/>
                    <a:pt x="773" y="4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10" name="Google Shape;54410;p23"/>
            <p:cNvSpPr/>
            <p:nvPr/>
          </p:nvSpPr>
          <p:spPr>
            <a:xfrm>
              <a:off x="323796" y="1612643"/>
              <a:ext cx="23985" cy="5902"/>
            </a:xfrm>
            <a:custGeom>
              <a:avLst/>
              <a:gdLst/>
              <a:ahLst/>
              <a:cxnLst/>
              <a:rect l="l" t="t" r="r" b="b"/>
              <a:pathLst>
                <a:path w="672" h="196" extrusionOk="0">
                  <a:moveTo>
                    <a:pt x="479" y="195"/>
                  </a:moveTo>
                  <a:cubicBezTo>
                    <a:pt x="479" y="104"/>
                    <a:pt x="634" y="88"/>
                    <a:pt x="672" y="12"/>
                  </a:cubicBezTo>
                  <a:cubicBezTo>
                    <a:pt x="368" y="23"/>
                    <a:pt x="1" y="1"/>
                    <a:pt x="92" y="1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11" name="Google Shape;54411;p23"/>
            <p:cNvSpPr/>
            <p:nvPr/>
          </p:nvSpPr>
          <p:spPr>
            <a:xfrm>
              <a:off x="2564138" y="1613034"/>
              <a:ext cx="13777" cy="2770"/>
            </a:xfrm>
            <a:custGeom>
              <a:avLst/>
              <a:gdLst/>
              <a:ahLst/>
              <a:cxnLst/>
              <a:rect l="l" t="t" r="r" b="b"/>
              <a:pathLst>
                <a:path w="386" h="92" extrusionOk="0">
                  <a:moveTo>
                    <a:pt x="0" y="92"/>
                  </a:moveTo>
                  <a:cubicBezTo>
                    <a:pt x="149" y="71"/>
                    <a:pt x="379" y="89"/>
                    <a:pt x="385" y="1"/>
                  </a:cubicBezTo>
                  <a:cubicBezTo>
                    <a:pt x="238" y="23"/>
                    <a:pt x="5" y="5"/>
                    <a:pt x="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12" name="Google Shape;54412;p23"/>
            <p:cNvSpPr/>
            <p:nvPr/>
          </p:nvSpPr>
          <p:spPr>
            <a:xfrm>
              <a:off x="1934177" y="1612342"/>
              <a:ext cx="14170" cy="4215"/>
            </a:xfrm>
            <a:custGeom>
              <a:avLst/>
              <a:gdLst/>
              <a:ahLst/>
              <a:cxnLst/>
              <a:rect l="l" t="t" r="r" b="b"/>
              <a:pathLst>
                <a:path w="397" h="140" extrusionOk="0">
                  <a:moveTo>
                    <a:pt x="294" y="24"/>
                  </a:moveTo>
                  <a:cubicBezTo>
                    <a:pt x="240" y="0"/>
                    <a:pt x="1" y="68"/>
                    <a:pt x="103" y="115"/>
                  </a:cubicBezTo>
                  <a:cubicBezTo>
                    <a:pt x="155" y="140"/>
                    <a:pt x="396" y="72"/>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13" name="Google Shape;54413;p23"/>
            <p:cNvSpPr/>
            <p:nvPr/>
          </p:nvSpPr>
          <p:spPr>
            <a:xfrm>
              <a:off x="7013875" y="1601352"/>
              <a:ext cx="14063" cy="4246"/>
            </a:xfrm>
            <a:custGeom>
              <a:avLst/>
              <a:gdLst/>
              <a:ahLst/>
              <a:cxnLst/>
              <a:rect l="l" t="t" r="r" b="b"/>
              <a:pathLst>
                <a:path w="394" h="141" extrusionOk="0">
                  <a:moveTo>
                    <a:pt x="102" y="117"/>
                  </a:moveTo>
                  <a:cubicBezTo>
                    <a:pt x="157" y="141"/>
                    <a:pt x="393" y="73"/>
                    <a:pt x="296" y="27"/>
                  </a:cubicBezTo>
                  <a:cubicBezTo>
                    <a:pt x="242" y="1"/>
                    <a:pt x="1" y="69"/>
                    <a:pt x="102"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14" name="Google Shape;54414;p23"/>
            <p:cNvSpPr/>
            <p:nvPr/>
          </p:nvSpPr>
          <p:spPr>
            <a:xfrm>
              <a:off x="5503218" y="1593885"/>
              <a:ext cx="33622" cy="17343"/>
            </a:xfrm>
            <a:custGeom>
              <a:avLst/>
              <a:gdLst/>
              <a:ahLst/>
              <a:cxnLst/>
              <a:rect l="l" t="t" r="r" b="b"/>
              <a:pathLst>
                <a:path w="942" h="576" extrusionOk="0">
                  <a:moveTo>
                    <a:pt x="0" y="92"/>
                  </a:moveTo>
                  <a:lnTo>
                    <a:pt x="0" y="275"/>
                  </a:lnTo>
                  <a:cubicBezTo>
                    <a:pt x="355" y="575"/>
                    <a:pt x="941" y="1"/>
                    <a:pt x="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15" name="Google Shape;54415;p23"/>
            <p:cNvSpPr/>
            <p:nvPr/>
          </p:nvSpPr>
          <p:spPr>
            <a:xfrm>
              <a:off x="4453450" y="1601352"/>
              <a:ext cx="14063" cy="4246"/>
            </a:xfrm>
            <a:custGeom>
              <a:avLst/>
              <a:gdLst/>
              <a:ahLst/>
              <a:cxnLst/>
              <a:rect l="l" t="t" r="r" b="b"/>
              <a:pathLst>
                <a:path w="394" h="141" extrusionOk="0">
                  <a:moveTo>
                    <a:pt x="294" y="27"/>
                  </a:moveTo>
                  <a:cubicBezTo>
                    <a:pt x="239" y="1"/>
                    <a:pt x="0" y="71"/>
                    <a:pt x="98" y="117"/>
                  </a:cubicBezTo>
                  <a:cubicBezTo>
                    <a:pt x="154" y="141"/>
                    <a:pt x="393" y="73"/>
                    <a:pt x="294"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16" name="Google Shape;54416;p23"/>
            <p:cNvSpPr/>
            <p:nvPr/>
          </p:nvSpPr>
          <p:spPr>
            <a:xfrm>
              <a:off x="2494396" y="1596655"/>
              <a:ext cx="21594" cy="9485"/>
            </a:xfrm>
            <a:custGeom>
              <a:avLst/>
              <a:gdLst/>
              <a:ahLst/>
              <a:cxnLst/>
              <a:rect l="l" t="t" r="r" b="b"/>
              <a:pathLst>
                <a:path w="605" h="315" extrusionOk="0">
                  <a:moveTo>
                    <a:pt x="411" y="273"/>
                  </a:moveTo>
                  <a:cubicBezTo>
                    <a:pt x="405" y="146"/>
                    <a:pt x="503" y="73"/>
                    <a:pt x="604" y="0"/>
                  </a:cubicBezTo>
                  <a:lnTo>
                    <a:pt x="26" y="0"/>
                  </a:lnTo>
                  <a:cubicBezTo>
                    <a:pt x="42" y="144"/>
                    <a:pt x="0" y="315"/>
                    <a:pt x="411"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17" name="Google Shape;54417;p23"/>
            <p:cNvSpPr/>
            <p:nvPr/>
          </p:nvSpPr>
          <p:spPr>
            <a:xfrm>
              <a:off x="5244988" y="1598612"/>
              <a:ext cx="14063" cy="4306"/>
            </a:xfrm>
            <a:custGeom>
              <a:avLst/>
              <a:gdLst/>
              <a:ahLst/>
              <a:cxnLst/>
              <a:rect l="l" t="t" r="r" b="b"/>
              <a:pathLst>
                <a:path w="394" h="143" extrusionOk="0">
                  <a:moveTo>
                    <a:pt x="295" y="25"/>
                  </a:moveTo>
                  <a:cubicBezTo>
                    <a:pt x="240" y="1"/>
                    <a:pt x="1" y="68"/>
                    <a:pt x="96" y="117"/>
                  </a:cubicBezTo>
                  <a:cubicBezTo>
                    <a:pt x="154" y="143"/>
                    <a:pt x="394" y="74"/>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18" name="Google Shape;54418;p23"/>
            <p:cNvSpPr/>
            <p:nvPr/>
          </p:nvSpPr>
          <p:spPr>
            <a:xfrm>
              <a:off x="3073496" y="1595902"/>
              <a:ext cx="13777" cy="7497"/>
            </a:xfrm>
            <a:custGeom>
              <a:avLst/>
              <a:gdLst/>
              <a:ahLst/>
              <a:cxnLst/>
              <a:rect l="l" t="t" r="r" b="b"/>
              <a:pathLst>
                <a:path w="386" h="249" extrusionOk="0">
                  <a:moveTo>
                    <a:pt x="385" y="115"/>
                  </a:moveTo>
                  <a:cubicBezTo>
                    <a:pt x="384" y="24"/>
                    <a:pt x="46" y="0"/>
                    <a:pt x="0" y="115"/>
                  </a:cubicBezTo>
                  <a:cubicBezTo>
                    <a:pt x="216" y="106"/>
                    <a:pt x="302" y="249"/>
                    <a:pt x="385"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19" name="Google Shape;54419;p23"/>
            <p:cNvSpPr/>
            <p:nvPr/>
          </p:nvSpPr>
          <p:spPr>
            <a:xfrm>
              <a:off x="2990905" y="1596655"/>
              <a:ext cx="13706" cy="5540"/>
            </a:xfrm>
            <a:custGeom>
              <a:avLst/>
              <a:gdLst/>
              <a:ahLst/>
              <a:cxnLst/>
              <a:rect l="l" t="t" r="r" b="b"/>
              <a:pathLst>
                <a:path w="384" h="184" extrusionOk="0">
                  <a:moveTo>
                    <a:pt x="0" y="183"/>
                  </a:moveTo>
                  <a:lnTo>
                    <a:pt x="384" y="183"/>
                  </a:lnTo>
                  <a:lnTo>
                    <a:pt x="384" y="0"/>
                  </a:ln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20" name="Google Shape;54420;p23"/>
            <p:cNvSpPr/>
            <p:nvPr/>
          </p:nvSpPr>
          <p:spPr>
            <a:xfrm>
              <a:off x="2521593" y="1593945"/>
              <a:ext cx="21915" cy="8702"/>
            </a:xfrm>
            <a:custGeom>
              <a:avLst/>
              <a:gdLst/>
              <a:ahLst/>
              <a:cxnLst/>
              <a:rect l="l" t="t" r="r" b="b"/>
              <a:pathLst>
                <a:path w="614" h="289" extrusionOk="0">
                  <a:moveTo>
                    <a:pt x="614" y="273"/>
                  </a:moveTo>
                  <a:lnTo>
                    <a:pt x="614" y="0"/>
                  </a:lnTo>
                  <a:lnTo>
                    <a:pt x="34" y="0"/>
                  </a:lnTo>
                  <a:cubicBezTo>
                    <a:pt x="0" y="197"/>
                    <a:pt x="192" y="289"/>
                    <a:pt x="614"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21" name="Google Shape;54421;p23"/>
            <p:cNvSpPr/>
            <p:nvPr/>
          </p:nvSpPr>
          <p:spPr>
            <a:xfrm>
              <a:off x="1903339" y="1593554"/>
              <a:ext cx="6924" cy="6233"/>
            </a:xfrm>
            <a:custGeom>
              <a:avLst/>
              <a:gdLst/>
              <a:ahLst/>
              <a:cxnLst/>
              <a:rect l="l" t="t" r="r" b="b"/>
              <a:pathLst>
                <a:path w="194" h="207" extrusionOk="0">
                  <a:moveTo>
                    <a:pt x="194" y="103"/>
                  </a:moveTo>
                  <a:cubicBezTo>
                    <a:pt x="194" y="52"/>
                    <a:pt x="37" y="0"/>
                    <a:pt x="2" y="103"/>
                  </a:cubicBezTo>
                  <a:cubicBezTo>
                    <a:pt x="1" y="154"/>
                    <a:pt x="157" y="206"/>
                    <a:pt x="194"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22" name="Google Shape;54422;p23"/>
            <p:cNvSpPr/>
            <p:nvPr/>
          </p:nvSpPr>
          <p:spPr>
            <a:xfrm>
              <a:off x="8813922" y="1591175"/>
              <a:ext cx="13920" cy="5510"/>
            </a:xfrm>
            <a:custGeom>
              <a:avLst/>
              <a:gdLst/>
              <a:ahLst/>
              <a:cxnLst/>
              <a:rect l="l" t="t" r="r" b="b"/>
              <a:pathLst>
                <a:path w="390" h="183" extrusionOk="0">
                  <a:moveTo>
                    <a:pt x="1" y="182"/>
                  </a:moveTo>
                  <a:lnTo>
                    <a:pt x="390" y="182"/>
                  </a:lnTo>
                  <a:lnTo>
                    <a:pt x="390" y="1"/>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23" name="Google Shape;54423;p23"/>
            <p:cNvSpPr/>
            <p:nvPr/>
          </p:nvSpPr>
          <p:spPr>
            <a:xfrm>
              <a:off x="5609794" y="1587653"/>
              <a:ext cx="14063" cy="4306"/>
            </a:xfrm>
            <a:custGeom>
              <a:avLst/>
              <a:gdLst/>
              <a:ahLst/>
              <a:cxnLst/>
              <a:rect l="l" t="t" r="r" b="b"/>
              <a:pathLst>
                <a:path w="394" h="143" extrusionOk="0">
                  <a:moveTo>
                    <a:pt x="294" y="26"/>
                  </a:moveTo>
                  <a:cubicBezTo>
                    <a:pt x="240" y="0"/>
                    <a:pt x="1" y="71"/>
                    <a:pt x="101" y="117"/>
                  </a:cubicBezTo>
                  <a:cubicBezTo>
                    <a:pt x="153" y="143"/>
                    <a:pt x="394"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24" name="Google Shape;54424;p23"/>
            <p:cNvSpPr/>
            <p:nvPr/>
          </p:nvSpPr>
          <p:spPr>
            <a:xfrm>
              <a:off x="2509065" y="1582986"/>
              <a:ext cx="20630" cy="8220"/>
            </a:xfrm>
            <a:custGeom>
              <a:avLst/>
              <a:gdLst/>
              <a:ahLst/>
              <a:cxnLst/>
              <a:rect l="l" t="t" r="r" b="b"/>
              <a:pathLst>
                <a:path w="578" h="273" extrusionOk="0">
                  <a:moveTo>
                    <a:pt x="385" y="273"/>
                  </a:moveTo>
                  <a:cubicBezTo>
                    <a:pt x="385" y="183"/>
                    <a:pt x="542" y="166"/>
                    <a:pt x="577" y="90"/>
                  </a:cubicBezTo>
                  <a:cubicBezTo>
                    <a:pt x="385" y="90"/>
                    <a:pt x="347" y="17"/>
                    <a:pt x="195" y="0"/>
                  </a:cubicBezTo>
                  <a:cubicBezTo>
                    <a:pt x="195" y="91"/>
                    <a:pt x="38" y="108"/>
                    <a:pt x="0" y="183"/>
                  </a:cubicBezTo>
                  <a:cubicBezTo>
                    <a:pt x="195" y="181"/>
                    <a:pt x="230" y="255"/>
                    <a:pt x="385"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25" name="Google Shape;54425;p23"/>
            <p:cNvSpPr/>
            <p:nvPr/>
          </p:nvSpPr>
          <p:spPr>
            <a:xfrm>
              <a:off x="1807007" y="1576242"/>
              <a:ext cx="28911" cy="16952"/>
            </a:xfrm>
            <a:custGeom>
              <a:avLst/>
              <a:gdLst/>
              <a:ahLst/>
              <a:cxnLst/>
              <a:rect l="l" t="t" r="r" b="b"/>
              <a:pathLst>
                <a:path w="810" h="563" extrusionOk="0">
                  <a:moveTo>
                    <a:pt x="770" y="497"/>
                  </a:moveTo>
                  <a:cubicBezTo>
                    <a:pt x="809" y="237"/>
                    <a:pt x="796" y="1"/>
                    <a:pt x="195" y="44"/>
                  </a:cubicBezTo>
                  <a:cubicBezTo>
                    <a:pt x="201" y="169"/>
                    <a:pt x="102" y="242"/>
                    <a:pt x="0" y="315"/>
                  </a:cubicBezTo>
                  <a:cubicBezTo>
                    <a:pt x="384" y="315"/>
                    <a:pt x="247" y="562"/>
                    <a:pt x="770" y="4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26" name="Google Shape;54426;p23"/>
            <p:cNvSpPr/>
            <p:nvPr/>
          </p:nvSpPr>
          <p:spPr>
            <a:xfrm>
              <a:off x="8810531" y="1584943"/>
              <a:ext cx="13849" cy="4306"/>
            </a:xfrm>
            <a:custGeom>
              <a:avLst/>
              <a:gdLst/>
              <a:ahLst/>
              <a:cxnLst/>
              <a:rect l="l" t="t" r="r" b="b"/>
              <a:pathLst>
                <a:path w="388" h="143" extrusionOk="0">
                  <a:moveTo>
                    <a:pt x="289" y="25"/>
                  </a:moveTo>
                  <a:cubicBezTo>
                    <a:pt x="239" y="0"/>
                    <a:pt x="0" y="69"/>
                    <a:pt x="96" y="116"/>
                  </a:cubicBezTo>
                  <a:cubicBezTo>
                    <a:pt x="152" y="143"/>
                    <a:pt x="388" y="72"/>
                    <a:pt x="289"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27" name="Google Shape;54427;p23"/>
            <p:cNvSpPr/>
            <p:nvPr/>
          </p:nvSpPr>
          <p:spPr>
            <a:xfrm>
              <a:off x="8597058" y="1584943"/>
              <a:ext cx="13991" cy="4276"/>
            </a:xfrm>
            <a:custGeom>
              <a:avLst/>
              <a:gdLst/>
              <a:ahLst/>
              <a:cxnLst/>
              <a:rect l="l" t="t" r="r" b="b"/>
              <a:pathLst>
                <a:path w="392" h="142" extrusionOk="0">
                  <a:moveTo>
                    <a:pt x="98" y="116"/>
                  </a:moveTo>
                  <a:cubicBezTo>
                    <a:pt x="153" y="141"/>
                    <a:pt x="392" y="72"/>
                    <a:pt x="291" y="25"/>
                  </a:cubicBezTo>
                  <a:cubicBezTo>
                    <a:pt x="239" y="0"/>
                    <a:pt x="0" y="69"/>
                    <a:pt x="98"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28" name="Google Shape;54428;p23"/>
            <p:cNvSpPr/>
            <p:nvPr/>
          </p:nvSpPr>
          <p:spPr>
            <a:xfrm>
              <a:off x="5372336" y="1582655"/>
              <a:ext cx="7031" cy="6203"/>
            </a:xfrm>
            <a:custGeom>
              <a:avLst/>
              <a:gdLst/>
              <a:ahLst/>
              <a:cxnLst/>
              <a:rect l="l" t="t" r="r" b="b"/>
              <a:pathLst>
                <a:path w="197" h="206" extrusionOk="0">
                  <a:moveTo>
                    <a:pt x="3" y="101"/>
                  </a:moveTo>
                  <a:cubicBezTo>
                    <a:pt x="0" y="152"/>
                    <a:pt x="157" y="206"/>
                    <a:pt x="195" y="101"/>
                  </a:cubicBezTo>
                  <a:cubicBezTo>
                    <a:pt x="196" y="53"/>
                    <a:pt x="38" y="1"/>
                    <a:pt x="3" y="10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29" name="Google Shape;54429;p23"/>
            <p:cNvSpPr/>
            <p:nvPr/>
          </p:nvSpPr>
          <p:spPr>
            <a:xfrm>
              <a:off x="3204628" y="1573261"/>
              <a:ext cx="20309" cy="13580"/>
            </a:xfrm>
            <a:custGeom>
              <a:avLst/>
              <a:gdLst/>
              <a:ahLst/>
              <a:cxnLst/>
              <a:rect l="l" t="t" r="r" b="b"/>
              <a:pathLst>
                <a:path w="569" h="451" extrusionOk="0">
                  <a:moveTo>
                    <a:pt x="376" y="413"/>
                  </a:moveTo>
                  <a:cubicBezTo>
                    <a:pt x="387" y="358"/>
                    <a:pt x="402" y="307"/>
                    <a:pt x="569" y="323"/>
                  </a:cubicBezTo>
                  <a:lnTo>
                    <a:pt x="569" y="143"/>
                  </a:lnTo>
                  <a:cubicBezTo>
                    <a:pt x="95" y="1"/>
                    <a:pt x="1" y="451"/>
                    <a:pt x="376" y="4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30" name="Google Shape;54430;p23"/>
            <p:cNvSpPr/>
            <p:nvPr/>
          </p:nvSpPr>
          <p:spPr>
            <a:xfrm>
              <a:off x="8056827" y="1580216"/>
              <a:ext cx="13742" cy="2740"/>
            </a:xfrm>
            <a:custGeom>
              <a:avLst/>
              <a:gdLst/>
              <a:ahLst/>
              <a:cxnLst/>
              <a:rect l="l" t="t" r="r" b="b"/>
              <a:pathLst>
                <a:path w="385" h="91" extrusionOk="0">
                  <a:moveTo>
                    <a:pt x="385" y="1"/>
                  </a:moveTo>
                  <a:cubicBezTo>
                    <a:pt x="236" y="20"/>
                    <a:pt x="6" y="5"/>
                    <a:pt x="1" y="91"/>
                  </a:cubicBezTo>
                  <a:cubicBezTo>
                    <a:pt x="151" y="72"/>
                    <a:pt x="382" y="89"/>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31" name="Google Shape;54431;p23"/>
            <p:cNvSpPr/>
            <p:nvPr/>
          </p:nvSpPr>
          <p:spPr>
            <a:xfrm>
              <a:off x="5489441" y="1574405"/>
              <a:ext cx="6960" cy="6233"/>
            </a:xfrm>
            <a:custGeom>
              <a:avLst/>
              <a:gdLst/>
              <a:ahLst/>
              <a:cxnLst/>
              <a:rect l="l" t="t" r="r" b="b"/>
              <a:pathLst>
                <a:path w="195" h="207" extrusionOk="0">
                  <a:moveTo>
                    <a:pt x="194" y="102"/>
                  </a:moveTo>
                  <a:cubicBezTo>
                    <a:pt x="194" y="54"/>
                    <a:pt x="37" y="0"/>
                    <a:pt x="1" y="102"/>
                  </a:cubicBezTo>
                  <a:cubicBezTo>
                    <a:pt x="1" y="154"/>
                    <a:pt x="156" y="207"/>
                    <a:pt x="194"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32" name="Google Shape;54432;p23"/>
            <p:cNvSpPr/>
            <p:nvPr/>
          </p:nvSpPr>
          <p:spPr>
            <a:xfrm>
              <a:off x="1452729" y="1572057"/>
              <a:ext cx="23914" cy="10268"/>
            </a:xfrm>
            <a:custGeom>
              <a:avLst/>
              <a:gdLst/>
              <a:ahLst/>
              <a:cxnLst/>
              <a:rect l="l" t="t" r="r" b="b"/>
              <a:pathLst>
                <a:path w="670" h="341" extrusionOk="0">
                  <a:moveTo>
                    <a:pt x="670" y="92"/>
                  </a:moveTo>
                  <a:cubicBezTo>
                    <a:pt x="404" y="94"/>
                    <a:pt x="247" y="48"/>
                    <a:pt x="90" y="0"/>
                  </a:cubicBezTo>
                  <a:cubicBezTo>
                    <a:pt x="0" y="282"/>
                    <a:pt x="610" y="341"/>
                    <a:pt x="67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33" name="Google Shape;54433;p23"/>
            <p:cNvSpPr/>
            <p:nvPr/>
          </p:nvSpPr>
          <p:spPr>
            <a:xfrm>
              <a:off x="4205677" y="1574014"/>
              <a:ext cx="13956" cy="4276"/>
            </a:xfrm>
            <a:custGeom>
              <a:avLst/>
              <a:gdLst/>
              <a:ahLst/>
              <a:cxnLst/>
              <a:rect l="l" t="t" r="r" b="b"/>
              <a:pathLst>
                <a:path w="391" h="142" extrusionOk="0">
                  <a:moveTo>
                    <a:pt x="291" y="27"/>
                  </a:moveTo>
                  <a:cubicBezTo>
                    <a:pt x="237" y="0"/>
                    <a:pt x="0" y="70"/>
                    <a:pt x="98" y="118"/>
                  </a:cubicBezTo>
                  <a:cubicBezTo>
                    <a:pt x="152" y="141"/>
                    <a:pt x="391" y="74"/>
                    <a:pt x="291"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34" name="Google Shape;54434;p23"/>
            <p:cNvSpPr/>
            <p:nvPr/>
          </p:nvSpPr>
          <p:spPr>
            <a:xfrm>
              <a:off x="1522614" y="1556370"/>
              <a:ext cx="50434" cy="18548"/>
            </a:xfrm>
            <a:custGeom>
              <a:avLst/>
              <a:gdLst/>
              <a:ahLst/>
              <a:cxnLst/>
              <a:rect l="l" t="t" r="r" b="b"/>
              <a:pathLst>
                <a:path w="1413" h="616" extrusionOk="0">
                  <a:moveTo>
                    <a:pt x="62" y="521"/>
                  </a:moveTo>
                  <a:cubicBezTo>
                    <a:pt x="607" y="615"/>
                    <a:pt x="865" y="615"/>
                    <a:pt x="1413" y="521"/>
                  </a:cubicBezTo>
                  <a:cubicBezTo>
                    <a:pt x="1253" y="263"/>
                    <a:pt x="1102" y="0"/>
                    <a:pt x="252" y="67"/>
                  </a:cubicBezTo>
                  <a:cubicBezTo>
                    <a:pt x="90" y="171"/>
                    <a:pt x="0" y="310"/>
                    <a:pt x="62" y="52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35" name="Google Shape;54435;p23"/>
            <p:cNvSpPr/>
            <p:nvPr/>
          </p:nvSpPr>
          <p:spPr>
            <a:xfrm>
              <a:off x="2020337" y="1563476"/>
              <a:ext cx="6889" cy="6233"/>
            </a:xfrm>
            <a:custGeom>
              <a:avLst/>
              <a:gdLst/>
              <a:ahLst/>
              <a:cxnLst/>
              <a:rect l="l" t="t" r="r" b="b"/>
              <a:pathLst>
                <a:path w="193" h="207" extrusionOk="0">
                  <a:moveTo>
                    <a:pt x="192" y="104"/>
                  </a:moveTo>
                  <a:cubicBezTo>
                    <a:pt x="192" y="53"/>
                    <a:pt x="39" y="1"/>
                    <a:pt x="2" y="104"/>
                  </a:cubicBezTo>
                  <a:cubicBezTo>
                    <a:pt x="0" y="155"/>
                    <a:pt x="157" y="207"/>
                    <a:pt x="192"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36" name="Google Shape;54436;p23"/>
            <p:cNvSpPr/>
            <p:nvPr/>
          </p:nvSpPr>
          <p:spPr>
            <a:xfrm>
              <a:off x="4863121" y="1563837"/>
              <a:ext cx="13777" cy="2770"/>
            </a:xfrm>
            <a:custGeom>
              <a:avLst/>
              <a:gdLst/>
              <a:ahLst/>
              <a:cxnLst/>
              <a:rect l="l" t="t" r="r" b="b"/>
              <a:pathLst>
                <a:path w="386" h="92" extrusionOk="0">
                  <a:moveTo>
                    <a:pt x="385" y="0"/>
                  </a:moveTo>
                  <a:cubicBezTo>
                    <a:pt x="235" y="21"/>
                    <a:pt x="5" y="3"/>
                    <a:pt x="0" y="92"/>
                  </a:cubicBezTo>
                  <a:cubicBezTo>
                    <a:pt x="149" y="71"/>
                    <a:pt x="379" y="90"/>
                    <a:pt x="3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37" name="Google Shape;54437;p23"/>
            <p:cNvSpPr/>
            <p:nvPr/>
          </p:nvSpPr>
          <p:spPr>
            <a:xfrm>
              <a:off x="2116740" y="1560736"/>
              <a:ext cx="6924" cy="6263"/>
            </a:xfrm>
            <a:custGeom>
              <a:avLst/>
              <a:gdLst/>
              <a:ahLst/>
              <a:cxnLst/>
              <a:rect l="l" t="t" r="r" b="b"/>
              <a:pathLst>
                <a:path w="194" h="208" extrusionOk="0">
                  <a:moveTo>
                    <a:pt x="193" y="103"/>
                  </a:moveTo>
                  <a:cubicBezTo>
                    <a:pt x="193" y="54"/>
                    <a:pt x="37" y="0"/>
                    <a:pt x="1" y="103"/>
                  </a:cubicBezTo>
                  <a:cubicBezTo>
                    <a:pt x="0" y="154"/>
                    <a:pt x="154" y="208"/>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38" name="Google Shape;54438;p23"/>
            <p:cNvSpPr/>
            <p:nvPr/>
          </p:nvSpPr>
          <p:spPr>
            <a:xfrm>
              <a:off x="1707105" y="1563084"/>
              <a:ext cx="13956" cy="4306"/>
            </a:xfrm>
            <a:custGeom>
              <a:avLst/>
              <a:gdLst/>
              <a:ahLst/>
              <a:cxnLst/>
              <a:rect l="l" t="t" r="r" b="b"/>
              <a:pathLst>
                <a:path w="391" h="143" extrusionOk="0">
                  <a:moveTo>
                    <a:pt x="101" y="117"/>
                  </a:moveTo>
                  <a:cubicBezTo>
                    <a:pt x="151" y="143"/>
                    <a:pt x="391" y="72"/>
                    <a:pt x="293" y="25"/>
                  </a:cubicBezTo>
                  <a:cubicBezTo>
                    <a:pt x="239" y="1"/>
                    <a:pt x="1" y="70"/>
                    <a:pt x="101"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39" name="Google Shape;54439;p23"/>
            <p:cNvSpPr/>
            <p:nvPr/>
          </p:nvSpPr>
          <p:spPr>
            <a:xfrm>
              <a:off x="5027339" y="1555617"/>
              <a:ext cx="21630" cy="6474"/>
            </a:xfrm>
            <a:custGeom>
              <a:avLst/>
              <a:gdLst/>
              <a:ahLst/>
              <a:cxnLst/>
              <a:rect l="l" t="t" r="r" b="b"/>
              <a:pathLst>
                <a:path w="606" h="215" extrusionOk="0">
                  <a:moveTo>
                    <a:pt x="606" y="183"/>
                  </a:moveTo>
                  <a:lnTo>
                    <a:pt x="606" y="1"/>
                  </a:lnTo>
                  <a:lnTo>
                    <a:pt x="26" y="1"/>
                  </a:lnTo>
                  <a:cubicBezTo>
                    <a:pt x="0" y="165"/>
                    <a:pt x="218" y="215"/>
                    <a:pt x="606" y="1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40" name="Google Shape;54440;p23"/>
            <p:cNvSpPr/>
            <p:nvPr/>
          </p:nvSpPr>
          <p:spPr>
            <a:xfrm>
              <a:off x="3975179" y="1558357"/>
              <a:ext cx="13706" cy="2800"/>
            </a:xfrm>
            <a:custGeom>
              <a:avLst/>
              <a:gdLst/>
              <a:ahLst/>
              <a:cxnLst/>
              <a:rect l="l" t="t" r="r" b="b"/>
              <a:pathLst>
                <a:path w="384" h="93" extrusionOk="0">
                  <a:moveTo>
                    <a:pt x="1" y="92"/>
                  </a:moveTo>
                  <a:cubicBezTo>
                    <a:pt x="151" y="71"/>
                    <a:pt x="379" y="90"/>
                    <a:pt x="383" y="1"/>
                  </a:cubicBezTo>
                  <a:cubicBezTo>
                    <a:pt x="236" y="20"/>
                    <a:pt x="7" y="5"/>
                    <a:pt x="1"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41" name="Google Shape;54441;p23"/>
            <p:cNvSpPr/>
            <p:nvPr/>
          </p:nvSpPr>
          <p:spPr>
            <a:xfrm>
              <a:off x="2216428" y="1557635"/>
              <a:ext cx="14027" cy="4276"/>
            </a:xfrm>
            <a:custGeom>
              <a:avLst/>
              <a:gdLst/>
              <a:ahLst/>
              <a:cxnLst/>
              <a:rect l="l" t="t" r="r" b="b"/>
              <a:pathLst>
                <a:path w="393" h="142" extrusionOk="0">
                  <a:moveTo>
                    <a:pt x="100" y="116"/>
                  </a:moveTo>
                  <a:cubicBezTo>
                    <a:pt x="153" y="141"/>
                    <a:pt x="392" y="72"/>
                    <a:pt x="292" y="25"/>
                  </a:cubicBezTo>
                  <a:cubicBezTo>
                    <a:pt x="238" y="0"/>
                    <a:pt x="0" y="69"/>
                    <a:pt x="100"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42" name="Google Shape;54442;p23"/>
            <p:cNvSpPr/>
            <p:nvPr/>
          </p:nvSpPr>
          <p:spPr>
            <a:xfrm>
              <a:off x="8531814" y="1555617"/>
              <a:ext cx="13777" cy="2770"/>
            </a:xfrm>
            <a:custGeom>
              <a:avLst/>
              <a:gdLst/>
              <a:ahLst/>
              <a:cxnLst/>
              <a:rect l="l" t="t" r="r" b="b"/>
              <a:pathLst>
                <a:path w="386" h="92" extrusionOk="0">
                  <a:moveTo>
                    <a:pt x="386" y="1"/>
                  </a:moveTo>
                  <a:cubicBezTo>
                    <a:pt x="236" y="21"/>
                    <a:pt x="5" y="4"/>
                    <a:pt x="1" y="92"/>
                  </a:cubicBezTo>
                  <a:cubicBezTo>
                    <a:pt x="150" y="72"/>
                    <a:pt x="379" y="91"/>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43" name="Google Shape;54443;p23"/>
            <p:cNvSpPr/>
            <p:nvPr/>
          </p:nvSpPr>
          <p:spPr>
            <a:xfrm>
              <a:off x="5537625" y="1547097"/>
              <a:ext cx="6996" cy="6203"/>
            </a:xfrm>
            <a:custGeom>
              <a:avLst/>
              <a:gdLst/>
              <a:ahLst/>
              <a:cxnLst/>
              <a:rect l="l" t="t" r="r" b="b"/>
              <a:pathLst>
                <a:path w="196" h="206" extrusionOk="0">
                  <a:moveTo>
                    <a:pt x="193" y="102"/>
                  </a:moveTo>
                  <a:cubicBezTo>
                    <a:pt x="195" y="54"/>
                    <a:pt x="39" y="0"/>
                    <a:pt x="1" y="102"/>
                  </a:cubicBezTo>
                  <a:cubicBezTo>
                    <a:pt x="1" y="153"/>
                    <a:pt x="156" y="205"/>
                    <a:pt x="193"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44" name="Google Shape;54444;p23"/>
            <p:cNvSpPr/>
            <p:nvPr/>
          </p:nvSpPr>
          <p:spPr>
            <a:xfrm>
              <a:off x="2075409" y="1547488"/>
              <a:ext cx="13849" cy="2710"/>
            </a:xfrm>
            <a:custGeom>
              <a:avLst/>
              <a:gdLst/>
              <a:ahLst/>
              <a:cxnLst/>
              <a:rect l="l" t="t" r="r" b="b"/>
              <a:pathLst>
                <a:path w="388" h="90" extrusionOk="0">
                  <a:moveTo>
                    <a:pt x="388" y="0"/>
                  </a:moveTo>
                  <a:cubicBezTo>
                    <a:pt x="235" y="20"/>
                    <a:pt x="5" y="2"/>
                    <a:pt x="0" y="89"/>
                  </a:cubicBezTo>
                  <a:cubicBezTo>
                    <a:pt x="149" y="69"/>
                    <a:pt x="383" y="88"/>
                    <a:pt x="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45" name="Google Shape;54445;p23"/>
            <p:cNvSpPr/>
            <p:nvPr/>
          </p:nvSpPr>
          <p:spPr>
            <a:xfrm>
              <a:off x="1497166" y="1544327"/>
              <a:ext cx="7031" cy="6263"/>
            </a:xfrm>
            <a:custGeom>
              <a:avLst/>
              <a:gdLst/>
              <a:ahLst/>
              <a:cxnLst/>
              <a:rect l="l" t="t" r="r" b="b"/>
              <a:pathLst>
                <a:path w="197" h="208" extrusionOk="0">
                  <a:moveTo>
                    <a:pt x="196" y="105"/>
                  </a:moveTo>
                  <a:cubicBezTo>
                    <a:pt x="196" y="54"/>
                    <a:pt x="39" y="1"/>
                    <a:pt x="3" y="105"/>
                  </a:cubicBezTo>
                  <a:cubicBezTo>
                    <a:pt x="1" y="154"/>
                    <a:pt x="159" y="207"/>
                    <a:pt x="196"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46" name="Google Shape;54446;p23"/>
            <p:cNvSpPr/>
            <p:nvPr/>
          </p:nvSpPr>
          <p:spPr>
            <a:xfrm>
              <a:off x="4357046" y="1543935"/>
              <a:ext cx="14063" cy="4276"/>
            </a:xfrm>
            <a:custGeom>
              <a:avLst/>
              <a:gdLst/>
              <a:ahLst/>
              <a:cxnLst/>
              <a:rect l="l" t="t" r="r" b="b"/>
              <a:pathLst>
                <a:path w="394" h="142" extrusionOk="0">
                  <a:moveTo>
                    <a:pt x="294" y="24"/>
                  </a:moveTo>
                  <a:cubicBezTo>
                    <a:pt x="241" y="1"/>
                    <a:pt x="0" y="69"/>
                    <a:pt x="101" y="116"/>
                  </a:cubicBezTo>
                  <a:cubicBezTo>
                    <a:pt x="153" y="142"/>
                    <a:pt x="393" y="74"/>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47" name="Google Shape;54447;p23"/>
            <p:cNvSpPr/>
            <p:nvPr/>
          </p:nvSpPr>
          <p:spPr>
            <a:xfrm>
              <a:off x="2488971" y="1535234"/>
              <a:ext cx="20131" cy="16259"/>
            </a:xfrm>
            <a:custGeom>
              <a:avLst/>
              <a:gdLst/>
              <a:ahLst/>
              <a:cxnLst/>
              <a:rect l="l" t="t" r="r" b="b"/>
              <a:pathLst>
                <a:path w="564" h="540" extrusionOk="0">
                  <a:moveTo>
                    <a:pt x="563" y="134"/>
                  </a:moveTo>
                  <a:cubicBezTo>
                    <a:pt x="1" y="0"/>
                    <a:pt x="1" y="539"/>
                    <a:pt x="563" y="40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48" name="Google Shape;54448;p23"/>
            <p:cNvSpPr/>
            <p:nvPr/>
          </p:nvSpPr>
          <p:spPr>
            <a:xfrm>
              <a:off x="6600921" y="1541225"/>
              <a:ext cx="13991" cy="4336"/>
            </a:xfrm>
            <a:custGeom>
              <a:avLst/>
              <a:gdLst/>
              <a:ahLst/>
              <a:cxnLst/>
              <a:rect l="l" t="t" r="r" b="b"/>
              <a:pathLst>
                <a:path w="392" h="144" extrusionOk="0">
                  <a:moveTo>
                    <a:pt x="292" y="27"/>
                  </a:moveTo>
                  <a:cubicBezTo>
                    <a:pt x="239" y="1"/>
                    <a:pt x="0" y="69"/>
                    <a:pt x="98" y="117"/>
                  </a:cubicBezTo>
                  <a:cubicBezTo>
                    <a:pt x="154" y="143"/>
                    <a:pt x="392" y="73"/>
                    <a:pt x="292"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49" name="Google Shape;54449;p23"/>
            <p:cNvSpPr/>
            <p:nvPr/>
          </p:nvSpPr>
          <p:spPr>
            <a:xfrm>
              <a:off x="6249856" y="1541225"/>
              <a:ext cx="14099" cy="4336"/>
            </a:xfrm>
            <a:custGeom>
              <a:avLst/>
              <a:gdLst/>
              <a:ahLst/>
              <a:cxnLst/>
              <a:rect l="l" t="t" r="r" b="b"/>
              <a:pathLst>
                <a:path w="395" h="144" extrusionOk="0">
                  <a:moveTo>
                    <a:pt x="293" y="27"/>
                  </a:moveTo>
                  <a:cubicBezTo>
                    <a:pt x="241" y="1"/>
                    <a:pt x="0" y="69"/>
                    <a:pt x="102" y="117"/>
                  </a:cubicBezTo>
                  <a:cubicBezTo>
                    <a:pt x="156" y="143"/>
                    <a:pt x="395" y="73"/>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50" name="Google Shape;54450;p23"/>
            <p:cNvSpPr/>
            <p:nvPr/>
          </p:nvSpPr>
          <p:spPr>
            <a:xfrm>
              <a:off x="2271250" y="1533819"/>
              <a:ext cx="25734" cy="8220"/>
            </a:xfrm>
            <a:custGeom>
              <a:avLst/>
              <a:gdLst/>
              <a:ahLst/>
              <a:cxnLst/>
              <a:rect l="l" t="t" r="r" b="b"/>
              <a:pathLst>
                <a:path w="721" h="273" extrusionOk="0">
                  <a:moveTo>
                    <a:pt x="105" y="273"/>
                  </a:moveTo>
                  <a:lnTo>
                    <a:pt x="685" y="273"/>
                  </a:lnTo>
                  <a:cubicBezTo>
                    <a:pt x="655" y="165"/>
                    <a:pt x="720" y="13"/>
                    <a:pt x="492" y="0"/>
                  </a:cubicBezTo>
                  <a:cubicBezTo>
                    <a:pt x="477" y="142"/>
                    <a:pt x="1" y="71"/>
                    <a:pt x="105"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51" name="Google Shape;54451;p23"/>
            <p:cNvSpPr/>
            <p:nvPr/>
          </p:nvSpPr>
          <p:spPr>
            <a:xfrm>
              <a:off x="2670678" y="1535776"/>
              <a:ext cx="14099" cy="4276"/>
            </a:xfrm>
            <a:custGeom>
              <a:avLst/>
              <a:gdLst/>
              <a:ahLst/>
              <a:cxnLst/>
              <a:rect l="l" t="t" r="r" b="b"/>
              <a:pathLst>
                <a:path w="395" h="142" extrusionOk="0">
                  <a:moveTo>
                    <a:pt x="292" y="25"/>
                  </a:moveTo>
                  <a:cubicBezTo>
                    <a:pt x="242" y="0"/>
                    <a:pt x="0" y="70"/>
                    <a:pt x="102" y="116"/>
                  </a:cubicBezTo>
                  <a:cubicBezTo>
                    <a:pt x="155" y="141"/>
                    <a:pt x="395" y="72"/>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52" name="Google Shape;54452;p23"/>
            <p:cNvSpPr/>
            <p:nvPr/>
          </p:nvSpPr>
          <p:spPr>
            <a:xfrm>
              <a:off x="4317214" y="1524967"/>
              <a:ext cx="29625" cy="12375"/>
            </a:xfrm>
            <a:custGeom>
              <a:avLst/>
              <a:gdLst/>
              <a:ahLst/>
              <a:cxnLst/>
              <a:rect l="l" t="t" r="r" b="b"/>
              <a:pathLst>
                <a:path w="830" h="411" extrusionOk="0">
                  <a:moveTo>
                    <a:pt x="829" y="384"/>
                  </a:moveTo>
                  <a:lnTo>
                    <a:pt x="829" y="21"/>
                  </a:lnTo>
                  <a:cubicBezTo>
                    <a:pt x="465" y="0"/>
                    <a:pt x="405" y="123"/>
                    <a:pt x="59" y="111"/>
                  </a:cubicBezTo>
                  <a:cubicBezTo>
                    <a:pt x="0" y="351"/>
                    <a:pt x="327" y="410"/>
                    <a:pt x="829" y="38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53" name="Google Shape;54453;p23"/>
            <p:cNvSpPr/>
            <p:nvPr/>
          </p:nvSpPr>
          <p:spPr>
            <a:xfrm>
              <a:off x="1414718" y="1527315"/>
              <a:ext cx="27519" cy="11231"/>
            </a:xfrm>
            <a:custGeom>
              <a:avLst/>
              <a:gdLst/>
              <a:ahLst/>
              <a:cxnLst/>
              <a:rect l="l" t="t" r="r" b="b"/>
              <a:pathLst>
                <a:path w="771" h="373" extrusionOk="0">
                  <a:moveTo>
                    <a:pt x="770" y="306"/>
                  </a:moveTo>
                  <a:lnTo>
                    <a:pt x="770" y="33"/>
                  </a:lnTo>
                  <a:cubicBezTo>
                    <a:pt x="483" y="50"/>
                    <a:pt x="58" y="1"/>
                    <a:pt x="0" y="125"/>
                  </a:cubicBezTo>
                  <a:cubicBezTo>
                    <a:pt x="383" y="126"/>
                    <a:pt x="243" y="373"/>
                    <a:pt x="770"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54" name="Google Shape;54454;p23"/>
            <p:cNvSpPr/>
            <p:nvPr/>
          </p:nvSpPr>
          <p:spPr>
            <a:xfrm>
              <a:off x="1855119" y="1516837"/>
              <a:ext cx="41332" cy="16952"/>
            </a:xfrm>
            <a:custGeom>
              <a:avLst/>
              <a:gdLst/>
              <a:ahLst/>
              <a:cxnLst/>
              <a:rect l="l" t="t" r="r" b="b"/>
              <a:pathLst>
                <a:path w="1158" h="563" extrusionOk="0">
                  <a:moveTo>
                    <a:pt x="1" y="199"/>
                  </a:moveTo>
                  <a:cubicBezTo>
                    <a:pt x="211" y="402"/>
                    <a:pt x="524" y="559"/>
                    <a:pt x="1157" y="563"/>
                  </a:cubicBezTo>
                  <a:lnTo>
                    <a:pt x="1157" y="108"/>
                  </a:lnTo>
                  <a:cubicBezTo>
                    <a:pt x="819" y="161"/>
                    <a:pt x="27" y="0"/>
                    <a:pt x="1" y="19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55" name="Google Shape;54455;p23"/>
            <p:cNvSpPr/>
            <p:nvPr/>
          </p:nvSpPr>
          <p:spPr>
            <a:xfrm>
              <a:off x="857033" y="1517349"/>
              <a:ext cx="45865" cy="16711"/>
            </a:xfrm>
            <a:custGeom>
              <a:avLst/>
              <a:gdLst/>
              <a:ahLst/>
              <a:cxnLst/>
              <a:rect l="l" t="t" r="r" b="b"/>
              <a:pathLst>
                <a:path w="1285" h="555" extrusionOk="0">
                  <a:moveTo>
                    <a:pt x="965" y="0"/>
                  </a:moveTo>
                  <a:cubicBezTo>
                    <a:pt x="361" y="18"/>
                    <a:pt x="38" y="170"/>
                    <a:pt x="0" y="454"/>
                  </a:cubicBezTo>
                  <a:cubicBezTo>
                    <a:pt x="365" y="433"/>
                    <a:pt x="426" y="555"/>
                    <a:pt x="776" y="546"/>
                  </a:cubicBezTo>
                  <a:cubicBezTo>
                    <a:pt x="901" y="355"/>
                    <a:pt x="1285" y="142"/>
                    <a:pt x="96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56" name="Google Shape;54456;p23"/>
            <p:cNvSpPr/>
            <p:nvPr/>
          </p:nvSpPr>
          <p:spPr>
            <a:xfrm>
              <a:off x="5613399" y="1522829"/>
              <a:ext cx="14919" cy="9244"/>
            </a:xfrm>
            <a:custGeom>
              <a:avLst/>
              <a:gdLst/>
              <a:ahLst/>
              <a:cxnLst/>
              <a:rect l="l" t="t" r="r" b="b"/>
              <a:pathLst>
                <a:path w="418" h="307" extrusionOk="0">
                  <a:moveTo>
                    <a:pt x="383" y="274"/>
                  </a:moveTo>
                  <a:cubicBezTo>
                    <a:pt x="357" y="167"/>
                    <a:pt x="418" y="17"/>
                    <a:pt x="193" y="1"/>
                  </a:cubicBezTo>
                  <a:cubicBezTo>
                    <a:pt x="180" y="57"/>
                    <a:pt x="163" y="109"/>
                    <a:pt x="0" y="95"/>
                  </a:cubicBezTo>
                  <a:cubicBezTo>
                    <a:pt x="21" y="202"/>
                    <a:pt x="56" y="306"/>
                    <a:pt x="383"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57" name="Google Shape;54457;p23"/>
            <p:cNvSpPr/>
            <p:nvPr/>
          </p:nvSpPr>
          <p:spPr>
            <a:xfrm>
              <a:off x="2477942" y="1527556"/>
              <a:ext cx="14063" cy="4276"/>
            </a:xfrm>
            <a:custGeom>
              <a:avLst/>
              <a:gdLst/>
              <a:ahLst/>
              <a:cxnLst/>
              <a:rect l="l" t="t" r="r" b="b"/>
              <a:pathLst>
                <a:path w="394" h="142" extrusionOk="0">
                  <a:moveTo>
                    <a:pt x="294" y="25"/>
                  </a:moveTo>
                  <a:cubicBezTo>
                    <a:pt x="240" y="1"/>
                    <a:pt x="0" y="70"/>
                    <a:pt x="102" y="117"/>
                  </a:cubicBezTo>
                  <a:cubicBezTo>
                    <a:pt x="154" y="141"/>
                    <a:pt x="393"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58" name="Google Shape;54458;p23"/>
            <p:cNvSpPr/>
            <p:nvPr/>
          </p:nvSpPr>
          <p:spPr>
            <a:xfrm>
              <a:off x="4119731" y="1522438"/>
              <a:ext cx="6924" cy="6293"/>
            </a:xfrm>
            <a:custGeom>
              <a:avLst/>
              <a:gdLst/>
              <a:ahLst/>
              <a:cxnLst/>
              <a:rect l="l" t="t" r="r" b="b"/>
              <a:pathLst>
                <a:path w="194" h="209" extrusionOk="0">
                  <a:moveTo>
                    <a:pt x="193" y="105"/>
                  </a:moveTo>
                  <a:cubicBezTo>
                    <a:pt x="193" y="53"/>
                    <a:pt x="38" y="1"/>
                    <a:pt x="0" y="105"/>
                  </a:cubicBezTo>
                  <a:cubicBezTo>
                    <a:pt x="0" y="155"/>
                    <a:pt x="157" y="208"/>
                    <a:pt x="193"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59" name="Google Shape;54459;p23"/>
            <p:cNvSpPr/>
            <p:nvPr/>
          </p:nvSpPr>
          <p:spPr>
            <a:xfrm>
              <a:off x="2264540" y="1522046"/>
              <a:ext cx="14134" cy="4336"/>
            </a:xfrm>
            <a:custGeom>
              <a:avLst/>
              <a:gdLst/>
              <a:ahLst/>
              <a:cxnLst/>
              <a:rect l="l" t="t" r="r" b="b"/>
              <a:pathLst>
                <a:path w="396" h="144" extrusionOk="0">
                  <a:moveTo>
                    <a:pt x="293" y="26"/>
                  </a:moveTo>
                  <a:cubicBezTo>
                    <a:pt x="241" y="1"/>
                    <a:pt x="1" y="70"/>
                    <a:pt x="104" y="118"/>
                  </a:cubicBezTo>
                  <a:cubicBezTo>
                    <a:pt x="155" y="143"/>
                    <a:pt x="395" y="75"/>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60" name="Google Shape;54460;p23"/>
            <p:cNvSpPr/>
            <p:nvPr/>
          </p:nvSpPr>
          <p:spPr>
            <a:xfrm>
              <a:off x="3706633" y="1520089"/>
              <a:ext cx="13849" cy="2740"/>
            </a:xfrm>
            <a:custGeom>
              <a:avLst/>
              <a:gdLst/>
              <a:ahLst/>
              <a:cxnLst/>
              <a:rect l="l" t="t" r="r" b="b"/>
              <a:pathLst>
                <a:path w="388" h="91" extrusionOk="0">
                  <a:moveTo>
                    <a:pt x="387" y="0"/>
                  </a:moveTo>
                  <a:cubicBezTo>
                    <a:pt x="241" y="20"/>
                    <a:pt x="7" y="4"/>
                    <a:pt x="1" y="91"/>
                  </a:cubicBezTo>
                  <a:cubicBezTo>
                    <a:pt x="154" y="71"/>
                    <a:pt x="382" y="89"/>
                    <a:pt x="3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61" name="Google Shape;54461;p23"/>
            <p:cNvSpPr/>
            <p:nvPr/>
          </p:nvSpPr>
          <p:spPr>
            <a:xfrm>
              <a:off x="4501669" y="1516627"/>
              <a:ext cx="13991" cy="4246"/>
            </a:xfrm>
            <a:custGeom>
              <a:avLst/>
              <a:gdLst/>
              <a:ahLst/>
              <a:cxnLst/>
              <a:rect l="l" t="t" r="r" b="b"/>
              <a:pathLst>
                <a:path w="392" h="141" extrusionOk="0">
                  <a:moveTo>
                    <a:pt x="99" y="115"/>
                  </a:moveTo>
                  <a:cubicBezTo>
                    <a:pt x="153" y="140"/>
                    <a:pt x="392" y="74"/>
                    <a:pt x="291" y="24"/>
                  </a:cubicBezTo>
                  <a:cubicBezTo>
                    <a:pt x="238" y="1"/>
                    <a:pt x="0" y="68"/>
                    <a:pt x="99"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62" name="Google Shape;54462;p23"/>
            <p:cNvSpPr/>
            <p:nvPr/>
          </p:nvSpPr>
          <p:spPr>
            <a:xfrm>
              <a:off x="3414103" y="1516627"/>
              <a:ext cx="14027" cy="4246"/>
            </a:xfrm>
            <a:custGeom>
              <a:avLst/>
              <a:gdLst/>
              <a:ahLst/>
              <a:cxnLst/>
              <a:rect l="l" t="t" r="r" b="b"/>
              <a:pathLst>
                <a:path w="393" h="141" extrusionOk="0">
                  <a:moveTo>
                    <a:pt x="293" y="24"/>
                  </a:moveTo>
                  <a:cubicBezTo>
                    <a:pt x="241" y="1"/>
                    <a:pt x="1" y="68"/>
                    <a:pt x="100" y="115"/>
                  </a:cubicBezTo>
                  <a:cubicBezTo>
                    <a:pt x="152" y="140"/>
                    <a:pt x="392" y="74"/>
                    <a:pt x="293"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63" name="Google Shape;54463;p23"/>
            <p:cNvSpPr/>
            <p:nvPr/>
          </p:nvSpPr>
          <p:spPr>
            <a:xfrm>
              <a:off x="7082796" y="1511117"/>
              <a:ext cx="13991" cy="4276"/>
            </a:xfrm>
            <a:custGeom>
              <a:avLst/>
              <a:gdLst/>
              <a:ahLst/>
              <a:cxnLst/>
              <a:rect l="l" t="t" r="r" b="b"/>
              <a:pathLst>
                <a:path w="392" h="142" extrusionOk="0">
                  <a:moveTo>
                    <a:pt x="290" y="27"/>
                  </a:moveTo>
                  <a:cubicBezTo>
                    <a:pt x="238" y="1"/>
                    <a:pt x="0" y="70"/>
                    <a:pt x="99" y="118"/>
                  </a:cubicBezTo>
                  <a:cubicBezTo>
                    <a:pt x="153" y="142"/>
                    <a:pt x="392" y="74"/>
                    <a:pt x="290"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64" name="Google Shape;54464;p23"/>
            <p:cNvSpPr/>
            <p:nvPr/>
          </p:nvSpPr>
          <p:spPr>
            <a:xfrm>
              <a:off x="2457348" y="1511117"/>
              <a:ext cx="13991" cy="4276"/>
            </a:xfrm>
            <a:custGeom>
              <a:avLst/>
              <a:gdLst/>
              <a:ahLst/>
              <a:cxnLst/>
              <a:rect l="l" t="t" r="r" b="b"/>
              <a:pathLst>
                <a:path w="392" h="142" extrusionOk="0">
                  <a:moveTo>
                    <a:pt x="293" y="27"/>
                  </a:moveTo>
                  <a:cubicBezTo>
                    <a:pt x="238" y="1"/>
                    <a:pt x="0" y="70"/>
                    <a:pt x="100" y="118"/>
                  </a:cubicBezTo>
                  <a:cubicBezTo>
                    <a:pt x="152" y="142"/>
                    <a:pt x="392" y="74"/>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65" name="Google Shape;54465;p23"/>
            <p:cNvSpPr/>
            <p:nvPr/>
          </p:nvSpPr>
          <p:spPr>
            <a:xfrm>
              <a:off x="5640810" y="1506420"/>
              <a:ext cx="13884" cy="5510"/>
            </a:xfrm>
            <a:custGeom>
              <a:avLst/>
              <a:gdLst/>
              <a:ahLst/>
              <a:cxnLst/>
              <a:rect l="l" t="t" r="r" b="b"/>
              <a:pathLst>
                <a:path w="389" h="183" extrusionOk="0">
                  <a:moveTo>
                    <a:pt x="1" y="183"/>
                  </a:moveTo>
                  <a:lnTo>
                    <a:pt x="389" y="183"/>
                  </a:lnTo>
                  <a:lnTo>
                    <a:pt x="389" y="0"/>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66" name="Google Shape;54466;p23"/>
            <p:cNvSpPr/>
            <p:nvPr/>
          </p:nvSpPr>
          <p:spPr>
            <a:xfrm>
              <a:off x="4487357" y="1495491"/>
              <a:ext cx="26591" cy="12255"/>
            </a:xfrm>
            <a:custGeom>
              <a:avLst/>
              <a:gdLst/>
              <a:ahLst/>
              <a:cxnLst/>
              <a:rect l="l" t="t" r="r" b="b"/>
              <a:pathLst>
                <a:path w="745" h="407" extrusionOk="0">
                  <a:moveTo>
                    <a:pt x="306" y="0"/>
                  </a:moveTo>
                  <a:cubicBezTo>
                    <a:pt x="0" y="136"/>
                    <a:pt x="89" y="406"/>
                    <a:pt x="692" y="363"/>
                  </a:cubicBezTo>
                  <a:cubicBezTo>
                    <a:pt x="745" y="157"/>
                    <a:pt x="647" y="21"/>
                    <a:pt x="3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67" name="Google Shape;54467;p23"/>
            <p:cNvSpPr/>
            <p:nvPr/>
          </p:nvSpPr>
          <p:spPr>
            <a:xfrm>
              <a:off x="3352142" y="1502957"/>
              <a:ext cx="14027" cy="4306"/>
            </a:xfrm>
            <a:custGeom>
              <a:avLst/>
              <a:gdLst/>
              <a:ahLst/>
              <a:cxnLst/>
              <a:rect l="l" t="t" r="r" b="b"/>
              <a:pathLst>
                <a:path w="393" h="143" extrusionOk="0">
                  <a:moveTo>
                    <a:pt x="100" y="117"/>
                  </a:moveTo>
                  <a:cubicBezTo>
                    <a:pt x="151" y="143"/>
                    <a:pt x="392" y="72"/>
                    <a:pt x="293" y="26"/>
                  </a:cubicBezTo>
                  <a:cubicBezTo>
                    <a:pt x="242" y="0"/>
                    <a:pt x="1" y="70"/>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68" name="Google Shape;54468;p23"/>
            <p:cNvSpPr/>
            <p:nvPr/>
          </p:nvSpPr>
          <p:spPr>
            <a:xfrm>
              <a:off x="7844246" y="1485193"/>
              <a:ext cx="35478" cy="19090"/>
            </a:xfrm>
            <a:custGeom>
              <a:avLst/>
              <a:gdLst/>
              <a:ahLst/>
              <a:cxnLst/>
              <a:rect l="l" t="t" r="r" b="b"/>
              <a:pathLst>
                <a:path w="994" h="634" extrusionOk="0">
                  <a:moveTo>
                    <a:pt x="558" y="615"/>
                  </a:moveTo>
                  <a:cubicBezTo>
                    <a:pt x="506" y="349"/>
                    <a:pt x="994" y="336"/>
                    <a:pt x="943" y="70"/>
                  </a:cubicBezTo>
                  <a:cubicBezTo>
                    <a:pt x="1" y="0"/>
                    <a:pt x="75" y="633"/>
                    <a:pt x="558" y="6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69" name="Google Shape;54469;p23"/>
            <p:cNvSpPr/>
            <p:nvPr/>
          </p:nvSpPr>
          <p:spPr>
            <a:xfrm>
              <a:off x="2677566" y="1500248"/>
              <a:ext cx="14099" cy="4276"/>
            </a:xfrm>
            <a:custGeom>
              <a:avLst/>
              <a:gdLst/>
              <a:ahLst/>
              <a:cxnLst/>
              <a:rect l="l" t="t" r="r" b="b"/>
              <a:pathLst>
                <a:path w="395" h="142" extrusionOk="0">
                  <a:moveTo>
                    <a:pt x="99" y="115"/>
                  </a:moveTo>
                  <a:cubicBezTo>
                    <a:pt x="156" y="141"/>
                    <a:pt x="395" y="71"/>
                    <a:pt x="294" y="24"/>
                  </a:cubicBezTo>
                  <a:cubicBezTo>
                    <a:pt x="242" y="0"/>
                    <a:pt x="1" y="68"/>
                    <a:pt x="99"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70" name="Google Shape;54470;p23"/>
            <p:cNvSpPr/>
            <p:nvPr/>
          </p:nvSpPr>
          <p:spPr>
            <a:xfrm>
              <a:off x="1872216" y="1500187"/>
              <a:ext cx="14170" cy="4336"/>
            </a:xfrm>
            <a:custGeom>
              <a:avLst/>
              <a:gdLst/>
              <a:ahLst/>
              <a:cxnLst/>
              <a:rect l="l" t="t" r="r" b="b"/>
              <a:pathLst>
                <a:path w="397" h="144" extrusionOk="0">
                  <a:moveTo>
                    <a:pt x="294" y="26"/>
                  </a:moveTo>
                  <a:cubicBezTo>
                    <a:pt x="242" y="1"/>
                    <a:pt x="1" y="70"/>
                    <a:pt x="104" y="117"/>
                  </a:cubicBezTo>
                  <a:cubicBezTo>
                    <a:pt x="157" y="143"/>
                    <a:pt x="396"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71" name="Google Shape;54471;p23"/>
            <p:cNvSpPr/>
            <p:nvPr/>
          </p:nvSpPr>
          <p:spPr>
            <a:xfrm>
              <a:off x="4920656" y="1484531"/>
              <a:ext cx="34229" cy="17223"/>
            </a:xfrm>
            <a:custGeom>
              <a:avLst/>
              <a:gdLst/>
              <a:ahLst/>
              <a:cxnLst/>
              <a:rect l="l" t="t" r="r" b="b"/>
              <a:pathLst>
                <a:path w="959" h="572" extrusionOk="0">
                  <a:moveTo>
                    <a:pt x="704" y="546"/>
                  </a:moveTo>
                  <a:cubicBezTo>
                    <a:pt x="863" y="441"/>
                    <a:pt x="958" y="303"/>
                    <a:pt x="894" y="92"/>
                  </a:cubicBezTo>
                  <a:cubicBezTo>
                    <a:pt x="627" y="95"/>
                    <a:pt x="469" y="48"/>
                    <a:pt x="313" y="0"/>
                  </a:cubicBezTo>
                  <a:cubicBezTo>
                    <a:pt x="0" y="149"/>
                    <a:pt x="82" y="572"/>
                    <a:pt x="704" y="54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72" name="Google Shape;54472;p23"/>
            <p:cNvSpPr/>
            <p:nvPr/>
          </p:nvSpPr>
          <p:spPr>
            <a:xfrm>
              <a:off x="2716149" y="1488776"/>
              <a:ext cx="20131" cy="16199"/>
            </a:xfrm>
            <a:custGeom>
              <a:avLst/>
              <a:gdLst/>
              <a:ahLst/>
              <a:cxnLst/>
              <a:rect l="l" t="t" r="r" b="b"/>
              <a:pathLst>
                <a:path w="564" h="538" extrusionOk="0">
                  <a:moveTo>
                    <a:pt x="563" y="405"/>
                  </a:moveTo>
                  <a:lnTo>
                    <a:pt x="563" y="132"/>
                  </a:lnTo>
                  <a:cubicBezTo>
                    <a:pt x="0" y="0"/>
                    <a:pt x="0" y="538"/>
                    <a:pt x="563" y="4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73" name="Google Shape;54473;p23"/>
            <p:cNvSpPr/>
            <p:nvPr/>
          </p:nvSpPr>
          <p:spPr>
            <a:xfrm>
              <a:off x="6518365" y="1494708"/>
              <a:ext cx="13991" cy="4306"/>
            </a:xfrm>
            <a:custGeom>
              <a:avLst/>
              <a:gdLst/>
              <a:ahLst/>
              <a:cxnLst/>
              <a:rect l="l" t="t" r="r" b="b"/>
              <a:pathLst>
                <a:path w="392" h="143" extrusionOk="0">
                  <a:moveTo>
                    <a:pt x="294" y="26"/>
                  </a:moveTo>
                  <a:cubicBezTo>
                    <a:pt x="236" y="0"/>
                    <a:pt x="0" y="71"/>
                    <a:pt x="101" y="118"/>
                  </a:cubicBezTo>
                  <a:cubicBezTo>
                    <a:pt x="151" y="143"/>
                    <a:pt x="392"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74" name="Google Shape;54474;p23"/>
            <p:cNvSpPr/>
            <p:nvPr/>
          </p:nvSpPr>
          <p:spPr>
            <a:xfrm>
              <a:off x="2631667" y="1490011"/>
              <a:ext cx="21951" cy="8762"/>
            </a:xfrm>
            <a:custGeom>
              <a:avLst/>
              <a:gdLst/>
              <a:ahLst/>
              <a:cxnLst/>
              <a:rect l="l" t="t" r="r" b="b"/>
              <a:pathLst>
                <a:path w="615" h="291" extrusionOk="0">
                  <a:moveTo>
                    <a:pt x="614" y="274"/>
                  </a:moveTo>
                  <a:lnTo>
                    <a:pt x="614" y="1"/>
                  </a:lnTo>
                  <a:lnTo>
                    <a:pt x="34" y="1"/>
                  </a:lnTo>
                  <a:cubicBezTo>
                    <a:pt x="1" y="201"/>
                    <a:pt x="194" y="291"/>
                    <a:pt x="614"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75" name="Google Shape;54475;p23"/>
            <p:cNvSpPr/>
            <p:nvPr/>
          </p:nvSpPr>
          <p:spPr>
            <a:xfrm>
              <a:off x="1833597" y="1487271"/>
              <a:ext cx="14670" cy="9545"/>
            </a:xfrm>
            <a:custGeom>
              <a:avLst/>
              <a:gdLst/>
              <a:ahLst/>
              <a:cxnLst/>
              <a:rect l="l" t="t" r="r" b="b"/>
              <a:pathLst>
                <a:path w="411" h="317" extrusionOk="0">
                  <a:moveTo>
                    <a:pt x="410" y="273"/>
                  </a:moveTo>
                  <a:lnTo>
                    <a:pt x="410" y="91"/>
                  </a:lnTo>
                  <a:cubicBezTo>
                    <a:pt x="220" y="91"/>
                    <a:pt x="182" y="17"/>
                    <a:pt x="25" y="1"/>
                  </a:cubicBezTo>
                  <a:cubicBezTo>
                    <a:pt x="45" y="144"/>
                    <a:pt x="0" y="316"/>
                    <a:pt x="410"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76" name="Google Shape;54476;p23"/>
            <p:cNvSpPr/>
            <p:nvPr/>
          </p:nvSpPr>
          <p:spPr>
            <a:xfrm>
              <a:off x="1600565" y="1492721"/>
              <a:ext cx="13777" cy="2800"/>
            </a:xfrm>
            <a:custGeom>
              <a:avLst/>
              <a:gdLst/>
              <a:ahLst/>
              <a:cxnLst/>
              <a:rect l="l" t="t" r="r" b="b"/>
              <a:pathLst>
                <a:path w="386" h="93" extrusionOk="0">
                  <a:moveTo>
                    <a:pt x="0" y="92"/>
                  </a:moveTo>
                  <a:cubicBezTo>
                    <a:pt x="149" y="71"/>
                    <a:pt x="380" y="90"/>
                    <a:pt x="385" y="1"/>
                  </a:cubicBezTo>
                  <a:cubicBezTo>
                    <a:pt x="235" y="22"/>
                    <a:pt x="5" y="5"/>
                    <a:pt x="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77" name="Google Shape;54477;p23"/>
            <p:cNvSpPr/>
            <p:nvPr/>
          </p:nvSpPr>
          <p:spPr>
            <a:xfrm>
              <a:off x="8380302" y="1486970"/>
              <a:ext cx="6996" cy="6203"/>
            </a:xfrm>
            <a:custGeom>
              <a:avLst/>
              <a:gdLst/>
              <a:ahLst/>
              <a:cxnLst/>
              <a:rect l="l" t="t" r="r" b="b"/>
              <a:pathLst>
                <a:path w="196" h="206" extrusionOk="0">
                  <a:moveTo>
                    <a:pt x="193" y="102"/>
                  </a:moveTo>
                  <a:cubicBezTo>
                    <a:pt x="195" y="52"/>
                    <a:pt x="39" y="0"/>
                    <a:pt x="1" y="102"/>
                  </a:cubicBezTo>
                  <a:cubicBezTo>
                    <a:pt x="1" y="153"/>
                    <a:pt x="159" y="205"/>
                    <a:pt x="193"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78" name="Google Shape;54478;p23"/>
            <p:cNvSpPr/>
            <p:nvPr/>
          </p:nvSpPr>
          <p:spPr>
            <a:xfrm>
              <a:off x="7447531" y="1489228"/>
              <a:ext cx="14063" cy="4276"/>
            </a:xfrm>
            <a:custGeom>
              <a:avLst/>
              <a:gdLst/>
              <a:ahLst/>
              <a:cxnLst/>
              <a:rect l="l" t="t" r="r" b="b"/>
              <a:pathLst>
                <a:path w="394" h="142" extrusionOk="0">
                  <a:moveTo>
                    <a:pt x="294" y="27"/>
                  </a:moveTo>
                  <a:cubicBezTo>
                    <a:pt x="240" y="1"/>
                    <a:pt x="1" y="71"/>
                    <a:pt x="100" y="117"/>
                  </a:cubicBezTo>
                  <a:cubicBezTo>
                    <a:pt x="153" y="142"/>
                    <a:pt x="394" y="73"/>
                    <a:pt x="294"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79" name="Google Shape;54479;p23"/>
            <p:cNvSpPr/>
            <p:nvPr/>
          </p:nvSpPr>
          <p:spPr>
            <a:xfrm>
              <a:off x="2288775" y="1487150"/>
              <a:ext cx="20737" cy="5781"/>
            </a:xfrm>
            <a:custGeom>
              <a:avLst/>
              <a:gdLst/>
              <a:ahLst/>
              <a:cxnLst/>
              <a:rect l="l" t="t" r="r" b="b"/>
              <a:pathLst>
                <a:path w="581" h="192" extrusionOk="0">
                  <a:moveTo>
                    <a:pt x="1" y="186"/>
                  </a:moveTo>
                  <a:cubicBezTo>
                    <a:pt x="333" y="191"/>
                    <a:pt x="497" y="118"/>
                    <a:pt x="580" y="5"/>
                  </a:cubicBezTo>
                  <a:cubicBezTo>
                    <a:pt x="249" y="1"/>
                    <a:pt x="85" y="75"/>
                    <a:pt x="1" y="18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80" name="Google Shape;54480;p23"/>
            <p:cNvSpPr/>
            <p:nvPr/>
          </p:nvSpPr>
          <p:spPr>
            <a:xfrm>
              <a:off x="2653688" y="1481851"/>
              <a:ext cx="20666" cy="8160"/>
            </a:xfrm>
            <a:custGeom>
              <a:avLst/>
              <a:gdLst/>
              <a:ahLst/>
              <a:cxnLst/>
              <a:rect l="l" t="t" r="r" b="b"/>
              <a:pathLst>
                <a:path w="579" h="271" extrusionOk="0">
                  <a:moveTo>
                    <a:pt x="578" y="89"/>
                  </a:moveTo>
                  <a:cubicBezTo>
                    <a:pt x="382" y="92"/>
                    <a:pt x="349" y="16"/>
                    <a:pt x="192" y="0"/>
                  </a:cubicBezTo>
                  <a:cubicBezTo>
                    <a:pt x="192" y="92"/>
                    <a:pt x="35" y="107"/>
                    <a:pt x="0" y="181"/>
                  </a:cubicBezTo>
                  <a:cubicBezTo>
                    <a:pt x="192" y="181"/>
                    <a:pt x="230" y="255"/>
                    <a:pt x="385" y="271"/>
                  </a:cubicBezTo>
                  <a:cubicBezTo>
                    <a:pt x="382" y="181"/>
                    <a:pt x="542" y="165"/>
                    <a:pt x="578" y="8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81" name="Google Shape;54481;p23"/>
            <p:cNvSpPr/>
            <p:nvPr/>
          </p:nvSpPr>
          <p:spPr>
            <a:xfrm>
              <a:off x="6129967" y="1474384"/>
              <a:ext cx="26520" cy="15236"/>
            </a:xfrm>
            <a:custGeom>
              <a:avLst/>
              <a:gdLst/>
              <a:ahLst/>
              <a:cxnLst/>
              <a:rect l="l" t="t" r="r" b="b"/>
              <a:pathLst>
                <a:path w="743" h="506" extrusionOk="0">
                  <a:moveTo>
                    <a:pt x="1" y="72"/>
                  </a:moveTo>
                  <a:lnTo>
                    <a:pt x="1" y="435"/>
                  </a:lnTo>
                  <a:cubicBezTo>
                    <a:pt x="742" y="506"/>
                    <a:pt x="742" y="0"/>
                    <a:pt x="1" y="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82" name="Google Shape;54482;p23"/>
            <p:cNvSpPr/>
            <p:nvPr/>
          </p:nvSpPr>
          <p:spPr>
            <a:xfrm>
              <a:off x="5500577" y="1470892"/>
              <a:ext cx="35086" cy="16410"/>
            </a:xfrm>
            <a:custGeom>
              <a:avLst/>
              <a:gdLst/>
              <a:ahLst/>
              <a:cxnLst/>
              <a:rect l="l" t="t" r="r" b="b"/>
              <a:pathLst>
                <a:path w="983" h="545" extrusionOk="0">
                  <a:moveTo>
                    <a:pt x="844" y="0"/>
                  </a:moveTo>
                  <a:lnTo>
                    <a:pt x="74" y="0"/>
                  </a:lnTo>
                  <a:cubicBezTo>
                    <a:pt x="1" y="307"/>
                    <a:pt x="408" y="387"/>
                    <a:pt x="654" y="545"/>
                  </a:cubicBezTo>
                  <a:cubicBezTo>
                    <a:pt x="647" y="332"/>
                    <a:pt x="983" y="280"/>
                    <a:pt x="8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83" name="Google Shape;54483;p23"/>
            <p:cNvSpPr/>
            <p:nvPr/>
          </p:nvSpPr>
          <p:spPr>
            <a:xfrm>
              <a:off x="2904781" y="1478299"/>
              <a:ext cx="13920" cy="4276"/>
            </a:xfrm>
            <a:custGeom>
              <a:avLst/>
              <a:gdLst/>
              <a:ahLst/>
              <a:cxnLst/>
              <a:rect l="l" t="t" r="r" b="b"/>
              <a:pathLst>
                <a:path w="390" h="142" extrusionOk="0">
                  <a:moveTo>
                    <a:pt x="292" y="27"/>
                  </a:moveTo>
                  <a:cubicBezTo>
                    <a:pt x="237" y="1"/>
                    <a:pt x="1" y="70"/>
                    <a:pt x="99" y="118"/>
                  </a:cubicBezTo>
                  <a:cubicBezTo>
                    <a:pt x="152" y="142"/>
                    <a:pt x="390" y="74"/>
                    <a:pt x="292"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84" name="Google Shape;54484;p23"/>
            <p:cNvSpPr/>
            <p:nvPr/>
          </p:nvSpPr>
          <p:spPr>
            <a:xfrm>
              <a:off x="7588799" y="1470892"/>
              <a:ext cx="20773" cy="8250"/>
            </a:xfrm>
            <a:custGeom>
              <a:avLst/>
              <a:gdLst/>
              <a:ahLst/>
              <a:cxnLst/>
              <a:rect l="l" t="t" r="r" b="b"/>
              <a:pathLst>
                <a:path w="582" h="274" extrusionOk="0">
                  <a:moveTo>
                    <a:pt x="581" y="0"/>
                  </a:moveTo>
                  <a:lnTo>
                    <a:pt x="0" y="0"/>
                  </a:lnTo>
                  <a:lnTo>
                    <a:pt x="0" y="273"/>
                  </a:lnTo>
                  <a:lnTo>
                    <a:pt x="581" y="27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85" name="Google Shape;54485;p23"/>
            <p:cNvSpPr/>
            <p:nvPr/>
          </p:nvSpPr>
          <p:spPr>
            <a:xfrm>
              <a:off x="8270157" y="1470500"/>
              <a:ext cx="7031" cy="6263"/>
            </a:xfrm>
            <a:custGeom>
              <a:avLst/>
              <a:gdLst/>
              <a:ahLst/>
              <a:cxnLst/>
              <a:rect l="l" t="t" r="r" b="b"/>
              <a:pathLst>
                <a:path w="197" h="208" extrusionOk="0">
                  <a:moveTo>
                    <a:pt x="195" y="105"/>
                  </a:moveTo>
                  <a:cubicBezTo>
                    <a:pt x="197" y="54"/>
                    <a:pt x="39" y="0"/>
                    <a:pt x="1" y="105"/>
                  </a:cubicBezTo>
                  <a:cubicBezTo>
                    <a:pt x="1" y="155"/>
                    <a:pt x="158" y="208"/>
                    <a:pt x="195"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86" name="Google Shape;54486;p23"/>
            <p:cNvSpPr/>
            <p:nvPr/>
          </p:nvSpPr>
          <p:spPr>
            <a:xfrm>
              <a:off x="5079699" y="1467399"/>
              <a:ext cx="14063" cy="4246"/>
            </a:xfrm>
            <a:custGeom>
              <a:avLst/>
              <a:gdLst/>
              <a:ahLst/>
              <a:cxnLst/>
              <a:rect l="l" t="t" r="r" b="b"/>
              <a:pathLst>
                <a:path w="394" h="141" extrusionOk="0">
                  <a:moveTo>
                    <a:pt x="104" y="116"/>
                  </a:moveTo>
                  <a:cubicBezTo>
                    <a:pt x="157" y="141"/>
                    <a:pt x="393" y="72"/>
                    <a:pt x="296" y="25"/>
                  </a:cubicBezTo>
                  <a:cubicBezTo>
                    <a:pt x="242" y="0"/>
                    <a:pt x="1" y="68"/>
                    <a:pt x="104"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87" name="Google Shape;54487;p23"/>
            <p:cNvSpPr/>
            <p:nvPr/>
          </p:nvSpPr>
          <p:spPr>
            <a:xfrm>
              <a:off x="1336624" y="1444908"/>
              <a:ext cx="52218" cy="28002"/>
            </a:xfrm>
            <a:custGeom>
              <a:avLst/>
              <a:gdLst/>
              <a:ahLst/>
              <a:cxnLst/>
              <a:rect l="l" t="t" r="r" b="b"/>
              <a:pathLst>
                <a:path w="1463" h="930" extrusionOk="0">
                  <a:moveTo>
                    <a:pt x="450" y="590"/>
                  </a:moveTo>
                  <a:cubicBezTo>
                    <a:pt x="587" y="701"/>
                    <a:pt x="336" y="930"/>
                    <a:pt x="836" y="863"/>
                  </a:cubicBezTo>
                  <a:cubicBezTo>
                    <a:pt x="1462" y="635"/>
                    <a:pt x="634" y="0"/>
                    <a:pt x="63" y="318"/>
                  </a:cubicBezTo>
                  <a:cubicBezTo>
                    <a:pt x="0" y="499"/>
                    <a:pt x="336" y="496"/>
                    <a:pt x="450" y="59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88" name="Google Shape;54488;p23"/>
            <p:cNvSpPr/>
            <p:nvPr/>
          </p:nvSpPr>
          <p:spPr>
            <a:xfrm>
              <a:off x="7003667" y="1462702"/>
              <a:ext cx="13884" cy="5510"/>
            </a:xfrm>
            <a:custGeom>
              <a:avLst/>
              <a:gdLst/>
              <a:ahLst/>
              <a:cxnLst/>
              <a:rect l="l" t="t" r="r" b="b"/>
              <a:pathLst>
                <a:path w="389" h="183" extrusionOk="0">
                  <a:moveTo>
                    <a:pt x="1" y="182"/>
                  </a:moveTo>
                  <a:lnTo>
                    <a:pt x="388" y="182"/>
                  </a:lnTo>
                  <a:lnTo>
                    <a:pt x="388" y="1"/>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89" name="Google Shape;54489;p23"/>
            <p:cNvSpPr/>
            <p:nvPr/>
          </p:nvSpPr>
          <p:spPr>
            <a:xfrm>
              <a:off x="2917987" y="1459962"/>
              <a:ext cx="29482" cy="9846"/>
            </a:xfrm>
            <a:custGeom>
              <a:avLst/>
              <a:gdLst/>
              <a:ahLst/>
              <a:cxnLst/>
              <a:rect l="l" t="t" r="r" b="b"/>
              <a:pathLst>
                <a:path w="826" h="327" extrusionOk="0">
                  <a:moveTo>
                    <a:pt x="692" y="273"/>
                  </a:moveTo>
                  <a:cubicBezTo>
                    <a:pt x="825" y="29"/>
                    <a:pt x="294" y="97"/>
                    <a:pt x="115" y="0"/>
                  </a:cubicBezTo>
                  <a:cubicBezTo>
                    <a:pt x="0" y="235"/>
                    <a:pt x="192" y="327"/>
                    <a:pt x="692"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90" name="Google Shape;54490;p23"/>
            <p:cNvSpPr/>
            <p:nvPr/>
          </p:nvSpPr>
          <p:spPr>
            <a:xfrm>
              <a:off x="1610666" y="1464659"/>
              <a:ext cx="14027" cy="4276"/>
            </a:xfrm>
            <a:custGeom>
              <a:avLst/>
              <a:gdLst/>
              <a:ahLst/>
              <a:cxnLst/>
              <a:rect l="l" t="t" r="r" b="b"/>
              <a:pathLst>
                <a:path w="393" h="142" extrusionOk="0">
                  <a:moveTo>
                    <a:pt x="102" y="117"/>
                  </a:moveTo>
                  <a:cubicBezTo>
                    <a:pt x="153" y="142"/>
                    <a:pt x="392" y="73"/>
                    <a:pt x="294" y="26"/>
                  </a:cubicBezTo>
                  <a:cubicBezTo>
                    <a:pt x="239" y="1"/>
                    <a:pt x="0" y="70"/>
                    <a:pt x="102"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91" name="Google Shape;54491;p23"/>
            <p:cNvSpPr/>
            <p:nvPr/>
          </p:nvSpPr>
          <p:spPr>
            <a:xfrm>
              <a:off x="2818835" y="1459571"/>
              <a:ext cx="6924" cy="6233"/>
            </a:xfrm>
            <a:custGeom>
              <a:avLst/>
              <a:gdLst/>
              <a:ahLst/>
              <a:cxnLst/>
              <a:rect l="l" t="t" r="r" b="b"/>
              <a:pathLst>
                <a:path w="194" h="207" extrusionOk="0">
                  <a:moveTo>
                    <a:pt x="191" y="103"/>
                  </a:moveTo>
                  <a:cubicBezTo>
                    <a:pt x="194" y="52"/>
                    <a:pt x="36" y="0"/>
                    <a:pt x="0" y="103"/>
                  </a:cubicBezTo>
                  <a:cubicBezTo>
                    <a:pt x="0" y="156"/>
                    <a:pt x="154" y="207"/>
                    <a:pt x="191"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92" name="Google Shape;54492;p23"/>
            <p:cNvSpPr/>
            <p:nvPr/>
          </p:nvSpPr>
          <p:spPr>
            <a:xfrm>
              <a:off x="1004940" y="1461889"/>
              <a:ext cx="14063" cy="4306"/>
            </a:xfrm>
            <a:custGeom>
              <a:avLst/>
              <a:gdLst/>
              <a:ahLst/>
              <a:cxnLst/>
              <a:rect l="l" t="t" r="r" b="b"/>
              <a:pathLst>
                <a:path w="394" h="143" extrusionOk="0">
                  <a:moveTo>
                    <a:pt x="296" y="26"/>
                  </a:moveTo>
                  <a:cubicBezTo>
                    <a:pt x="240" y="0"/>
                    <a:pt x="1" y="71"/>
                    <a:pt x="101" y="118"/>
                  </a:cubicBezTo>
                  <a:cubicBezTo>
                    <a:pt x="152" y="143"/>
                    <a:pt x="394" y="73"/>
                    <a:pt x="296"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93" name="Google Shape;54493;p23"/>
            <p:cNvSpPr/>
            <p:nvPr/>
          </p:nvSpPr>
          <p:spPr>
            <a:xfrm>
              <a:off x="660834" y="1461920"/>
              <a:ext cx="14063" cy="4276"/>
            </a:xfrm>
            <a:custGeom>
              <a:avLst/>
              <a:gdLst/>
              <a:ahLst/>
              <a:cxnLst/>
              <a:rect l="l" t="t" r="r" b="b"/>
              <a:pathLst>
                <a:path w="394" h="142" extrusionOk="0">
                  <a:moveTo>
                    <a:pt x="100" y="117"/>
                  </a:moveTo>
                  <a:cubicBezTo>
                    <a:pt x="156" y="142"/>
                    <a:pt x="393" y="72"/>
                    <a:pt x="294" y="25"/>
                  </a:cubicBezTo>
                  <a:cubicBezTo>
                    <a:pt x="242" y="1"/>
                    <a:pt x="1" y="70"/>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94" name="Google Shape;54494;p23"/>
            <p:cNvSpPr/>
            <p:nvPr/>
          </p:nvSpPr>
          <p:spPr>
            <a:xfrm>
              <a:off x="492262" y="1453700"/>
              <a:ext cx="28483" cy="11743"/>
            </a:xfrm>
            <a:custGeom>
              <a:avLst/>
              <a:gdLst/>
              <a:ahLst/>
              <a:cxnLst/>
              <a:rect l="l" t="t" r="r" b="b"/>
              <a:pathLst>
                <a:path w="798" h="390" extrusionOk="0">
                  <a:moveTo>
                    <a:pt x="771" y="26"/>
                  </a:moveTo>
                  <a:cubicBezTo>
                    <a:pt x="336" y="1"/>
                    <a:pt x="49" y="49"/>
                    <a:pt x="1" y="208"/>
                  </a:cubicBezTo>
                  <a:cubicBezTo>
                    <a:pt x="279" y="229"/>
                    <a:pt x="326" y="358"/>
                    <a:pt x="580" y="390"/>
                  </a:cubicBezTo>
                  <a:cubicBezTo>
                    <a:pt x="539" y="219"/>
                    <a:pt x="797" y="189"/>
                    <a:pt x="77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95" name="Google Shape;54495;p23"/>
            <p:cNvSpPr/>
            <p:nvPr/>
          </p:nvSpPr>
          <p:spPr>
            <a:xfrm>
              <a:off x="2089293" y="1452405"/>
              <a:ext cx="38726" cy="12646"/>
            </a:xfrm>
            <a:custGeom>
              <a:avLst/>
              <a:gdLst/>
              <a:ahLst/>
              <a:cxnLst/>
              <a:rect l="l" t="t" r="r" b="b"/>
              <a:pathLst>
                <a:path w="1085" h="420" extrusionOk="0">
                  <a:moveTo>
                    <a:pt x="962" y="341"/>
                  </a:moveTo>
                  <a:cubicBezTo>
                    <a:pt x="1085" y="121"/>
                    <a:pt x="42" y="1"/>
                    <a:pt x="0" y="159"/>
                  </a:cubicBezTo>
                  <a:cubicBezTo>
                    <a:pt x="366" y="199"/>
                    <a:pt x="347" y="420"/>
                    <a:pt x="962" y="34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96" name="Google Shape;54496;p23"/>
            <p:cNvSpPr/>
            <p:nvPr/>
          </p:nvSpPr>
          <p:spPr>
            <a:xfrm>
              <a:off x="8662517" y="1457192"/>
              <a:ext cx="13777" cy="2800"/>
            </a:xfrm>
            <a:custGeom>
              <a:avLst/>
              <a:gdLst/>
              <a:ahLst/>
              <a:cxnLst/>
              <a:rect l="l" t="t" r="r" b="b"/>
              <a:pathLst>
                <a:path w="386" h="93" extrusionOk="0">
                  <a:moveTo>
                    <a:pt x="385" y="1"/>
                  </a:moveTo>
                  <a:cubicBezTo>
                    <a:pt x="238" y="23"/>
                    <a:pt x="5" y="5"/>
                    <a:pt x="0" y="92"/>
                  </a:cubicBezTo>
                  <a:cubicBezTo>
                    <a:pt x="150" y="71"/>
                    <a:pt x="381" y="90"/>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97" name="Google Shape;54497;p23"/>
            <p:cNvSpPr/>
            <p:nvPr/>
          </p:nvSpPr>
          <p:spPr>
            <a:xfrm>
              <a:off x="216150" y="1454453"/>
              <a:ext cx="21558" cy="6444"/>
            </a:xfrm>
            <a:custGeom>
              <a:avLst/>
              <a:gdLst/>
              <a:ahLst/>
              <a:cxnLst/>
              <a:rect l="l" t="t" r="r" b="b"/>
              <a:pathLst>
                <a:path w="604" h="214" extrusionOk="0">
                  <a:moveTo>
                    <a:pt x="603" y="1"/>
                  </a:moveTo>
                  <a:lnTo>
                    <a:pt x="25" y="1"/>
                  </a:lnTo>
                  <a:cubicBezTo>
                    <a:pt x="0" y="164"/>
                    <a:pt x="216" y="213"/>
                    <a:pt x="603" y="1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98" name="Google Shape;54498;p23"/>
            <p:cNvSpPr/>
            <p:nvPr/>
          </p:nvSpPr>
          <p:spPr>
            <a:xfrm>
              <a:off x="5585845" y="1448672"/>
              <a:ext cx="6853" cy="6203"/>
            </a:xfrm>
            <a:custGeom>
              <a:avLst/>
              <a:gdLst/>
              <a:ahLst/>
              <a:cxnLst/>
              <a:rect l="l" t="t" r="r" b="b"/>
              <a:pathLst>
                <a:path w="192" h="206" extrusionOk="0">
                  <a:moveTo>
                    <a:pt x="191" y="103"/>
                  </a:moveTo>
                  <a:cubicBezTo>
                    <a:pt x="191" y="53"/>
                    <a:pt x="36" y="1"/>
                    <a:pt x="1" y="103"/>
                  </a:cubicBezTo>
                  <a:cubicBezTo>
                    <a:pt x="1" y="153"/>
                    <a:pt x="156" y="206"/>
                    <a:pt x="191"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99" name="Google Shape;54499;p23"/>
            <p:cNvSpPr/>
            <p:nvPr/>
          </p:nvSpPr>
          <p:spPr>
            <a:xfrm>
              <a:off x="4711609" y="1449033"/>
              <a:ext cx="13849" cy="5450"/>
            </a:xfrm>
            <a:custGeom>
              <a:avLst/>
              <a:gdLst/>
              <a:ahLst/>
              <a:cxnLst/>
              <a:rect l="l" t="t" r="r" b="b"/>
              <a:pathLst>
                <a:path w="388" h="181" extrusionOk="0">
                  <a:moveTo>
                    <a:pt x="388" y="0"/>
                  </a:moveTo>
                  <a:lnTo>
                    <a:pt x="0" y="0"/>
                  </a:lnTo>
                  <a:lnTo>
                    <a:pt x="0" y="181"/>
                  </a:lnTo>
                  <a:lnTo>
                    <a:pt x="388" y="18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00" name="Google Shape;54500;p23"/>
            <p:cNvSpPr/>
            <p:nvPr/>
          </p:nvSpPr>
          <p:spPr>
            <a:xfrm>
              <a:off x="2436575" y="1435514"/>
              <a:ext cx="40404" cy="18548"/>
            </a:xfrm>
            <a:custGeom>
              <a:avLst/>
              <a:gdLst/>
              <a:ahLst/>
              <a:cxnLst/>
              <a:rect l="l" t="t" r="r" b="b"/>
              <a:pathLst>
                <a:path w="1132" h="616" extrusionOk="0">
                  <a:moveTo>
                    <a:pt x="1068" y="449"/>
                  </a:moveTo>
                  <a:cubicBezTo>
                    <a:pt x="1132" y="0"/>
                    <a:pt x="0" y="212"/>
                    <a:pt x="102" y="538"/>
                  </a:cubicBezTo>
                  <a:cubicBezTo>
                    <a:pt x="648" y="615"/>
                    <a:pt x="601" y="412"/>
                    <a:pt x="1068" y="4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01" name="Google Shape;54501;p23"/>
            <p:cNvSpPr/>
            <p:nvPr/>
          </p:nvSpPr>
          <p:spPr>
            <a:xfrm>
              <a:off x="96404" y="1448250"/>
              <a:ext cx="14063" cy="4276"/>
            </a:xfrm>
            <a:custGeom>
              <a:avLst/>
              <a:gdLst/>
              <a:ahLst/>
              <a:cxnLst/>
              <a:rect l="l" t="t" r="r" b="b"/>
              <a:pathLst>
                <a:path w="394" h="142" extrusionOk="0">
                  <a:moveTo>
                    <a:pt x="294" y="26"/>
                  </a:moveTo>
                  <a:cubicBezTo>
                    <a:pt x="239" y="0"/>
                    <a:pt x="0" y="70"/>
                    <a:pt x="101" y="115"/>
                  </a:cubicBezTo>
                  <a:cubicBezTo>
                    <a:pt x="154" y="141"/>
                    <a:pt x="393"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02" name="Google Shape;54502;p23"/>
            <p:cNvSpPr/>
            <p:nvPr/>
          </p:nvSpPr>
          <p:spPr>
            <a:xfrm>
              <a:off x="7664466" y="1443553"/>
              <a:ext cx="13813" cy="5540"/>
            </a:xfrm>
            <a:custGeom>
              <a:avLst/>
              <a:gdLst/>
              <a:ahLst/>
              <a:cxnLst/>
              <a:rect l="l" t="t" r="r" b="b"/>
              <a:pathLst>
                <a:path w="387" h="184" extrusionOk="0">
                  <a:moveTo>
                    <a:pt x="387" y="1"/>
                  </a:moveTo>
                  <a:lnTo>
                    <a:pt x="0" y="1"/>
                  </a:lnTo>
                  <a:lnTo>
                    <a:pt x="0" y="184"/>
                  </a:lnTo>
                  <a:lnTo>
                    <a:pt x="387" y="184"/>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03" name="Google Shape;54503;p23"/>
            <p:cNvSpPr/>
            <p:nvPr/>
          </p:nvSpPr>
          <p:spPr>
            <a:xfrm>
              <a:off x="5224358" y="1445540"/>
              <a:ext cx="13956" cy="4276"/>
            </a:xfrm>
            <a:custGeom>
              <a:avLst/>
              <a:gdLst/>
              <a:ahLst/>
              <a:cxnLst/>
              <a:rect l="l" t="t" r="r" b="b"/>
              <a:pathLst>
                <a:path w="391" h="142" extrusionOk="0">
                  <a:moveTo>
                    <a:pt x="292" y="25"/>
                  </a:moveTo>
                  <a:cubicBezTo>
                    <a:pt x="238" y="0"/>
                    <a:pt x="1" y="68"/>
                    <a:pt x="100" y="116"/>
                  </a:cubicBezTo>
                  <a:cubicBezTo>
                    <a:pt x="152" y="141"/>
                    <a:pt x="391" y="72"/>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04" name="Google Shape;54504;p23"/>
            <p:cNvSpPr/>
            <p:nvPr/>
          </p:nvSpPr>
          <p:spPr>
            <a:xfrm>
              <a:off x="4645900" y="1435364"/>
              <a:ext cx="28268" cy="13700"/>
            </a:xfrm>
            <a:custGeom>
              <a:avLst/>
              <a:gdLst/>
              <a:ahLst/>
              <a:cxnLst/>
              <a:rect l="l" t="t" r="r" b="b"/>
              <a:pathLst>
                <a:path w="792" h="455" extrusionOk="0">
                  <a:moveTo>
                    <a:pt x="493" y="454"/>
                  </a:moveTo>
                  <a:cubicBezTo>
                    <a:pt x="758" y="338"/>
                    <a:pt x="792" y="8"/>
                    <a:pt x="301" y="0"/>
                  </a:cubicBezTo>
                  <a:cubicBezTo>
                    <a:pt x="36" y="116"/>
                    <a:pt x="1" y="445"/>
                    <a:pt x="493" y="4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05" name="Google Shape;54505;p23"/>
            <p:cNvSpPr/>
            <p:nvPr/>
          </p:nvSpPr>
          <p:spPr>
            <a:xfrm>
              <a:off x="7213500" y="1434581"/>
              <a:ext cx="14063" cy="4306"/>
            </a:xfrm>
            <a:custGeom>
              <a:avLst/>
              <a:gdLst/>
              <a:ahLst/>
              <a:cxnLst/>
              <a:rect l="l" t="t" r="r" b="b"/>
              <a:pathLst>
                <a:path w="394" h="143" extrusionOk="0">
                  <a:moveTo>
                    <a:pt x="100" y="116"/>
                  </a:moveTo>
                  <a:cubicBezTo>
                    <a:pt x="155" y="142"/>
                    <a:pt x="394" y="72"/>
                    <a:pt x="295" y="26"/>
                  </a:cubicBezTo>
                  <a:cubicBezTo>
                    <a:pt x="240" y="0"/>
                    <a:pt x="1" y="69"/>
                    <a:pt x="100"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06" name="Google Shape;54506;p23"/>
            <p:cNvSpPr/>
            <p:nvPr/>
          </p:nvSpPr>
          <p:spPr>
            <a:xfrm>
              <a:off x="3362600" y="1429854"/>
              <a:ext cx="34443" cy="9033"/>
            </a:xfrm>
            <a:custGeom>
              <a:avLst/>
              <a:gdLst/>
              <a:ahLst/>
              <a:cxnLst/>
              <a:rect l="l" t="t" r="r" b="b"/>
              <a:pathLst>
                <a:path w="965" h="300" extrusionOk="0">
                  <a:moveTo>
                    <a:pt x="192" y="273"/>
                  </a:moveTo>
                  <a:cubicBezTo>
                    <a:pt x="632" y="299"/>
                    <a:pt x="919" y="252"/>
                    <a:pt x="965" y="92"/>
                  </a:cubicBezTo>
                  <a:cubicBezTo>
                    <a:pt x="621" y="113"/>
                    <a:pt x="0" y="0"/>
                    <a:pt x="192"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07" name="Google Shape;54507;p23"/>
            <p:cNvSpPr/>
            <p:nvPr/>
          </p:nvSpPr>
          <p:spPr>
            <a:xfrm>
              <a:off x="2429865" y="1434581"/>
              <a:ext cx="13991" cy="4306"/>
            </a:xfrm>
            <a:custGeom>
              <a:avLst/>
              <a:gdLst/>
              <a:ahLst/>
              <a:cxnLst/>
              <a:rect l="l" t="t" r="r" b="b"/>
              <a:pathLst>
                <a:path w="392" h="143" extrusionOk="0">
                  <a:moveTo>
                    <a:pt x="290" y="26"/>
                  </a:moveTo>
                  <a:cubicBezTo>
                    <a:pt x="236" y="0"/>
                    <a:pt x="0" y="69"/>
                    <a:pt x="98" y="116"/>
                  </a:cubicBezTo>
                  <a:cubicBezTo>
                    <a:pt x="150" y="142"/>
                    <a:pt x="392" y="73"/>
                    <a:pt x="290"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08" name="Google Shape;54508;p23"/>
            <p:cNvSpPr/>
            <p:nvPr/>
          </p:nvSpPr>
          <p:spPr>
            <a:xfrm>
              <a:off x="1813895" y="1432263"/>
              <a:ext cx="6889" cy="6173"/>
            </a:xfrm>
            <a:custGeom>
              <a:avLst/>
              <a:gdLst/>
              <a:ahLst/>
              <a:cxnLst/>
              <a:rect l="l" t="t" r="r" b="b"/>
              <a:pathLst>
                <a:path w="193" h="205" extrusionOk="0">
                  <a:moveTo>
                    <a:pt x="2" y="103"/>
                  </a:moveTo>
                  <a:cubicBezTo>
                    <a:pt x="0" y="153"/>
                    <a:pt x="157" y="205"/>
                    <a:pt x="192" y="103"/>
                  </a:cubicBezTo>
                  <a:cubicBezTo>
                    <a:pt x="192" y="52"/>
                    <a:pt x="37" y="0"/>
                    <a:pt x="2"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09" name="Google Shape;54509;p23"/>
            <p:cNvSpPr/>
            <p:nvPr/>
          </p:nvSpPr>
          <p:spPr>
            <a:xfrm>
              <a:off x="6449480" y="1431811"/>
              <a:ext cx="14099" cy="4306"/>
            </a:xfrm>
            <a:custGeom>
              <a:avLst/>
              <a:gdLst/>
              <a:ahLst/>
              <a:cxnLst/>
              <a:rect l="l" t="t" r="r" b="b"/>
              <a:pathLst>
                <a:path w="395" h="143" extrusionOk="0">
                  <a:moveTo>
                    <a:pt x="294" y="27"/>
                  </a:moveTo>
                  <a:cubicBezTo>
                    <a:pt x="241" y="1"/>
                    <a:pt x="1" y="70"/>
                    <a:pt x="103" y="118"/>
                  </a:cubicBezTo>
                  <a:cubicBezTo>
                    <a:pt x="155" y="143"/>
                    <a:pt x="395" y="74"/>
                    <a:pt x="294"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10" name="Google Shape;54510;p23"/>
            <p:cNvSpPr/>
            <p:nvPr/>
          </p:nvSpPr>
          <p:spPr>
            <a:xfrm>
              <a:off x="5866989" y="1425518"/>
              <a:ext cx="8959" cy="11442"/>
            </a:xfrm>
            <a:custGeom>
              <a:avLst/>
              <a:gdLst/>
              <a:ahLst/>
              <a:cxnLst/>
              <a:rect l="l" t="t" r="r" b="b"/>
              <a:pathLst>
                <a:path w="251" h="380" extrusionOk="0">
                  <a:moveTo>
                    <a:pt x="223" y="236"/>
                  </a:moveTo>
                  <a:cubicBezTo>
                    <a:pt x="251" y="141"/>
                    <a:pt x="72" y="1"/>
                    <a:pt x="29" y="144"/>
                  </a:cubicBezTo>
                  <a:cubicBezTo>
                    <a:pt x="0" y="241"/>
                    <a:pt x="179" y="379"/>
                    <a:pt x="223" y="23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11" name="Google Shape;54511;p23"/>
            <p:cNvSpPr/>
            <p:nvPr/>
          </p:nvSpPr>
          <p:spPr>
            <a:xfrm>
              <a:off x="0" y="1429101"/>
              <a:ext cx="14170" cy="4276"/>
            </a:xfrm>
            <a:custGeom>
              <a:avLst/>
              <a:gdLst/>
              <a:ahLst/>
              <a:cxnLst/>
              <a:rect l="l" t="t" r="r" b="b"/>
              <a:pathLst>
                <a:path w="397" h="142" extrusionOk="0">
                  <a:moveTo>
                    <a:pt x="294" y="25"/>
                  </a:moveTo>
                  <a:cubicBezTo>
                    <a:pt x="242" y="1"/>
                    <a:pt x="1" y="70"/>
                    <a:pt x="102" y="117"/>
                  </a:cubicBezTo>
                  <a:cubicBezTo>
                    <a:pt x="157" y="142"/>
                    <a:pt x="396" y="75"/>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12" name="Google Shape;54512;p23"/>
            <p:cNvSpPr/>
            <p:nvPr/>
          </p:nvSpPr>
          <p:spPr>
            <a:xfrm>
              <a:off x="4477577" y="1427114"/>
              <a:ext cx="13777" cy="2770"/>
            </a:xfrm>
            <a:custGeom>
              <a:avLst/>
              <a:gdLst/>
              <a:ahLst/>
              <a:cxnLst/>
              <a:rect l="l" t="t" r="r" b="b"/>
              <a:pathLst>
                <a:path w="386" h="92" extrusionOk="0">
                  <a:moveTo>
                    <a:pt x="385" y="0"/>
                  </a:moveTo>
                  <a:cubicBezTo>
                    <a:pt x="238" y="21"/>
                    <a:pt x="7" y="3"/>
                    <a:pt x="0" y="91"/>
                  </a:cubicBezTo>
                  <a:cubicBezTo>
                    <a:pt x="150" y="72"/>
                    <a:pt x="383" y="90"/>
                    <a:pt x="3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13" name="Google Shape;54513;p23"/>
            <p:cNvSpPr/>
            <p:nvPr/>
          </p:nvSpPr>
          <p:spPr>
            <a:xfrm>
              <a:off x="6645785" y="1418623"/>
              <a:ext cx="6960" cy="6142"/>
            </a:xfrm>
            <a:custGeom>
              <a:avLst/>
              <a:gdLst/>
              <a:ahLst/>
              <a:cxnLst/>
              <a:rect l="l" t="t" r="r" b="b"/>
              <a:pathLst>
                <a:path w="195" h="204" extrusionOk="0">
                  <a:moveTo>
                    <a:pt x="195" y="103"/>
                  </a:moveTo>
                  <a:cubicBezTo>
                    <a:pt x="195" y="52"/>
                    <a:pt x="39" y="0"/>
                    <a:pt x="1" y="103"/>
                  </a:cubicBezTo>
                  <a:cubicBezTo>
                    <a:pt x="0" y="152"/>
                    <a:pt x="157" y="204"/>
                    <a:pt x="195"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14" name="Google Shape;54514;p23"/>
            <p:cNvSpPr/>
            <p:nvPr/>
          </p:nvSpPr>
          <p:spPr>
            <a:xfrm>
              <a:off x="4591006" y="1420972"/>
              <a:ext cx="14134" cy="4185"/>
            </a:xfrm>
            <a:custGeom>
              <a:avLst/>
              <a:gdLst/>
              <a:ahLst/>
              <a:cxnLst/>
              <a:rect l="l" t="t" r="r" b="b"/>
              <a:pathLst>
                <a:path w="396" h="139" extrusionOk="0">
                  <a:moveTo>
                    <a:pt x="295" y="25"/>
                  </a:moveTo>
                  <a:cubicBezTo>
                    <a:pt x="241" y="0"/>
                    <a:pt x="1" y="68"/>
                    <a:pt x="103" y="114"/>
                  </a:cubicBezTo>
                  <a:cubicBezTo>
                    <a:pt x="156" y="139"/>
                    <a:pt x="395" y="71"/>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15" name="Google Shape;54515;p23"/>
            <p:cNvSpPr/>
            <p:nvPr/>
          </p:nvSpPr>
          <p:spPr>
            <a:xfrm>
              <a:off x="2626027" y="1416215"/>
              <a:ext cx="15134" cy="9184"/>
            </a:xfrm>
            <a:custGeom>
              <a:avLst/>
              <a:gdLst/>
              <a:ahLst/>
              <a:cxnLst/>
              <a:rect l="l" t="t" r="r" b="b"/>
              <a:pathLst>
                <a:path w="424" h="305" extrusionOk="0">
                  <a:moveTo>
                    <a:pt x="387" y="272"/>
                  </a:moveTo>
                  <a:cubicBezTo>
                    <a:pt x="357" y="165"/>
                    <a:pt x="424" y="15"/>
                    <a:pt x="194" y="0"/>
                  </a:cubicBezTo>
                  <a:cubicBezTo>
                    <a:pt x="184" y="55"/>
                    <a:pt x="165" y="108"/>
                    <a:pt x="1" y="92"/>
                  </a:cubicBezTo>
                  <a:cubicBezTo>
                    <a:pt x="24" y="201"/>
                    <a:pt x="58" y="305"/>
                    <a:pt x="387"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16" name="Google Shape;54516;p23"/>
            <p:cNvSpPr/>
            <p:nvPr/>
          </p:nvSpPr>
          <p:spPr>
            <a:xfrm>
              <a:off x="2557178" y="1421725"/>
              <a:ext cx="13849" cy="2680"/>
            </a:xfrm>
            <a:custGeom>
              <a:avLst/>
              <a:gdLst/>
              <a:ahLst/>
              <a:cxnLst/>
              <a:rect l="l" t="t" r="r" b="b"/>
              <a:pathLst>
                <a:path w="388" h="89" extrusionOk="0">
                  <a:moveTo>
                    <a:pt x="387" y="0"/>
                  </a:moveTo>
                  <a:cubicBezTo>
                    <a:pt x="238" y="18"/>
                    <a:pt x="6" y="3"/>
                    <a:pt x="1" y="89"/>
                  </a:cubicBezTo>
                  <a:cubicBezTo>
                    <a:pt x="152" y="68"/>
                    <a:pt x="383" y="88"/>
                    <a:pt x="3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17" name="Google Shape;54517;p23"/>
            <p:cNvSpPr/>
            <p:nvPr/>
          </p:nvSpPr>
          <p:spPr>
            <a:xfrm>
              <a:off x="2515989" y="1409952"/>
              <a:ext cx="30410" cy="11803"/>
            </a:xfrm>
            <a:custGeom>
              <a:avLst/>
              <a:gdLst/>
              <a:ahLst/>
              <a:cxnLst/>
              <a:rect l="l" t="t" r="r" b="b"/>
              <a:pathLst>
                <a:path w="852" h="392" extrusionOk="0">
                  <a:moveTo>
                    <a:pt x="771" y="27"/>
                  </a:moveTo>
                  <a:cubicBezTo>
                    <a:pt x="334" y="1"/>
                    <a:pt x="48" y="48"/>
                    <a:pt x="1" y="208"/>
                  </a:cubicBezTo>
                  <a:cubicBezTo>
                    <a:pt x="275" y="231"/>
                    <a:pt x="324" y="359"/>
                    <a:pt x="578" y="391"/>
                  </a:cubicBezTo>
                  <a:cubicBezTo>
                    <a:pt x="638" y="267"/>
                    <a:pt x="852" y="216"/>
                    <a:pt x="771"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18" name="Google Shape;54518;p23"/>
            <p:cNvSpPr/>
            <p:nvPr/>
          </p:nvSpPr>
          <p:spPr>
            <a:xfrm>
              <a:off x="4019794" y="1409952"/>
              <a:ext cx="13991" cy="4246"/>
            </a:xfrm>
            <a:custGeom>
              <a:avLst/>
              <a:gdLst/>
              <a:ahLst/>
              <a:cxnLst/>
              <a:rect l="l" t="t" r="r" b="b"/>
              <a:pathLst>
                <a:path w="392" h="141" extrusionOk="0">
                  <a:moveTo>
                    <a:pt x="99" y="116"/>
                  </a:moveTo>
                  <a:cubicBezTo>
                    <a:pt x="154" y="141"/>
                    <a:pt x="392" y="73"/>
                    <a:pt x="293" y="24"/>
                  </a:cubicBezTo>
                  <a:cubicBezTo>
                    <a:pt x="240" y="1"/>
                    <a:pt x="0" y="71"/>
                    <a:pt x="99"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19" name="Google Shape;54519;p23"/>
            <p:cNvSpPr/>
            <p:nvPr/>
          </p:nvSpPr>
          <p:spPr>
            <a:xfrm>
              <a:off x="7210252" y="1404713"/>
              <a:ext cx="13777" cy="6745"/>
            </a:xfrm>
            <a:custGeom>
              <a:avLst/>
              <a:gdLst/>
              <a:ahLst/>
              <a:cxnLst/>
              <a:rect l="l" t="t" r="r" b="b"/>
              <a:pathLst>
                <a:path w="386" h="224" extrusionOk="0">
                  <a:moveTo>
                    <a:pt x="386" y="110"/>
                  </a:moveTo>
                  <a:cubicBezTo>
                    <a:pt x="345" y="0"/>
                    <a:pt x="170" y="54"/>
                    <a:pt x="1" y="110"/>
                  </a:cubicBezTo>
                  <a:cubicBezTo>
                    <a:pt x="1" y="202"/>
                    <a:pt x="339" y="223"/>
                    <a:pt x="386"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20" name="Google Shape;54520;p23"/>
            <p:cNvSpPr/>
            <p:nvPr/>
          </p:nvSpPr>
          <p:spPr>
            <a:xfrm>
              <a:off x="5933233" y="1404503"/>
              <a:ext cx="14063" cy="4306"/>
            </a:xfrm>
            <a:custGeom>
              <a:avLst/>
              <a:gdLst/>
              <a:ahLst/>
              <a:cxnLst/>
              <a:rect l="l" t="t" r="r" b="b"/>
              <a:pathLst>
                <a:path w="394" h="143" extrusionOk="0">
                  <a:moveTo>
                    <a:pt x="294" y="25"/>
                  </a:moveTo>
                  <a:cubicBezTo>
                    <a:pt x="239" y="0"/>
                    <a:pt x="0" y="68"/>
                    <a:pt x="102" y="117"/>
                  </a:cubicBezTo>
                  <a:cubicBezTo>
                    <a:pt x="153" y="143"/>
                    <a:pt x="393"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21" name="Google Shape;54521;p23"/>
            <p:cNvSpPr/>
            <p:nvPr/>
          </p:nvSpPr>
          <p:spPr>
            <a:xfrm>
              <a:off x="2897428" y="1397036"/>
              <a:ext cx="26591" cy="12345"/>
            </a:xfrm>
            <a:custGeom>
              <a:avLst/>
              <a:gdLst/>
              <a:ahLst/>
              <a:cxnLst/>
              <a:rect l="l" t="t" r="r" b="b"/>
              <a:pathLst>
                <a:path w="745" h="410" extrusionOk="0">
                  <a:moveTo>
                    <a:pt x="690" y="365"/>
                  </a:moveTo>
                  <a:cubicBezTo>
                    <a:pt x="745" y="157"/>
                    <a:pt x="644" y="21"/>
                    <a:pt x="305" y="0"/>
                  </a:cubicBezTo>
                  <a:cubicBezTo>
                    <a:pt x="1" y="136"/>
                    <a:pt x="89" y="409"/>
                    <a:pt x="690"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22" name="Google Shape;54522;p23"/>
            <p:cNvSpPr/>
            <p:nvPr/>
          </p:nvSpPr>
          <p:spPr>
            <a:xfrm>
              <a:off x="2116348" y="1391586"/>
              <a:ext cx="38619" cy="16440"/>
            </a:xfrm>
            <a:custGeom>
              <a:avLst/>
              <a:gdLst/>
              <a:ahLst/>
              <a:cxnLst/>
              <a:rect l="l" t="t" r="r" b="b"/>
              <a:pathLst>
                <a:path w="1082" h="546" extrusionOk="0">
                  <a:moveTo>
                    <a:pt x="589" y="546"/>
                  </a:moveTo>
                  <a:cubicBezTo>
                    <a:pt x="608" y="402"/>
                    <a:pt x="1081" y="474"/>
                    <a:pt x="973" y="273"/>
                  </a:cubicBezTo>
                  <a:cubicBezTo>
                    <a:pt x="626" y="196"/>
                    <a:pt x="444" y="39"/>
                    <a:pt x="12" y="0"/>
                  </a:cubicBezTo>
                  <a:cubicBezTo>
                    <a:pt x="1" y="278"/>
                    <a:pt x="185" y="463"/>
                    <a:pt x="589" y="54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23" name="Google Shape;54523;p23"/>
            <p:cNvSpPr/>
            <p:nvPr/>
          </p:nvSpPr>
          <p:spPr>
            <a:xfrm>
              <a:off x="6807469" y="1401793"/>
              <a:ext cx="13991" cy="4276"/>
            </a:xfrm>
            <a:custGeom>
              <a:avLst/>
              <a:gdLst/>
              <a:ahLst/>
              <a:cxnLst/>
              <a:rect l="l" t="t" r="r" b="b"/>
              <a:pathLst>
                <a:path w="392" h="142" extrusionOk="0">
                  <a:moveTo>
                    <a:pt x="292" y="25"/>
                  </a:moveTo>
                  <a:cubicBezTo>
                    <a:pt x="237" y="0"/>
                    <a:pt x="1" y="70"/>
                    <a:pt x="100" y="115"/>
                  </a:cubicBezTo>
                  <a:cubicBezTo>
                    <a:pt x="152" y="141"/>
                    <a:pt x="391" y="72"/>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24" name="Google Shape;54524;p23"/>
            <p:cNvSpPr/>
            <p:nvPr/>
          </p:nvSpPr>
          <p:spPr>
            <a:xfrm>
              <a:off x="8369880" y="1399053"/>
              <a:ext cx="14063" cy="4276"/>
            </a:xfrm>
            <a:custGeom>
              <a:avLst/>
              <a:gdLst/>
              <a:ahLst/>
              <a:cxnLst/>
              <a:rect l="l" t="t" r="r" b="b"/>
              <a:pathLst>
                <a:path w="394" h="142" extrusionOk="0">
                  <a:moveTo>
                    <a:pt x="100" y="116"/>
                  </a:moveTo>
                  <a:cubicBezTo>
                    <a:pt x="156" y="141"/>
                    <a:pt x="393" y="72"/>
                    <a:pt x="293" y="25"/>
                  </a:cubicBezTo>
                  <a:cubicBezTo>
                    <a:pt x="241" y="0"/>
                    <a:pt x="0" y="69"/>
                    <a:pt x="100"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25" name="Google Shape;54525;p23"/>
            <p:cNvSpPr/>
            <p:nvPr/>
          </p:nvSpPr>
          <p:spPr>
            <a:xfrm>
              <a:off x="7341062" y="1388394"/>
              <a:ext cx="28661" cy="14182"/>
            </a:xfrm>
            <a:custGeom>
              <a:avLst/>
              <a:gdLst/>
              <a:ahLst/>
              <a:cxnLst/>
              <a:rect l="l" t="t" r="r" b="b"/>
              <a:pathLst>
                <a:path w="803" h="471" extrusionOk="0">
                  <a:moveTo>
                    <a:pt x="190" y="470"/>
                  </a:moveTo>
                  <a:lnTo>
                    <a:pt x="578" y="470"/>
                  </a:lnTo>
                  <a:cubicBezTo>
                    <a:pt x="472" y="338"/>
                    <a:pt x="802" y="0"/>
                    <a:pt x="383" y="16"/>
                  </a:cubicBezTo>
                  <a:cubicBezTo>
                    <a:pt x="524" y="264"/>
                    <a:pt x="2" y="199"/>
                    <a:pt x="1" y="379"/>
                  </a:cubicBezTo>
                  <a:cubicBezTo>
                    <a:pt x="118" y="384"/>
                    <a:pt x="227" y="392"/>
                    <a:pt x="190" y="47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26" name="Google Shape;54526;p23"/>
            <p:cNvSpPr/>
            <p:nvPr/>
          </p:nvSpPr>
          <p:spPr>
            <a:xfrm>
              <a:off x="4972123" y="1392760"/>
              <a:ext cx="9030" cy="11412"/>
            </a:xfrm>
            <a:custGeom>
              <a:avLst/>
              <a:gdLst/>
              <a:ahLst/>
              <a:cxnLst/>
              <a:rect l="l" t="t" r="r" b="b"/>
              <a:pathLst>
                <a:path w="253" h="379" extrusionOk="0">
                  <a:moveTo>
                    <a:pt x="224" y="234"/>
                  </a:moveTo>
                  <a:cubicBezTo>
                    <a:pt x="252" y="140"/>
                    <a:pt x="74" y="0"/>
                    <a:pt x="31" y="144"/>
                  </a:cubicBezTo>
                  <a:cubicBezTo>
                    <a:pt x="0" y="239"/>
                    <a:pt x="181" y="379"/>
                    <a:pt x="224" y="2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27" name="Google Shape;54527;p23"/>
            <p:cNvSpPr/>
            <p:nvPr/>
          </p:nvSpPr>
          <p:spPr>
            <a:xfrm>
              <a:off x="2333461" y="1393603"/>
              <a:ext cx="13956" cy="4246"/>
            </a:xfrm>
            <a:custGeom>
              <a:avLst/>
              <a:gdLst/>
              <a:ahLst/>
              <a:cxnLst/>
              <a:rect l="l" t="t" r="r" b="b"/>
              <a:pathLst>
                <a:path w="391" h="141" extrusionOk="0">
                  <a:moveTo>
                    <a:pt x="292" y="24"/>
                  </a:moveTo>
                  <a:cubicBezTo>
                    <a:pt x="237" y="1"/>
                    <a:pt x="0" y="69"/>
                    <a:pt x="100" y="116"/>
                  </a:cubicBezTo>
                  <a:cubicBezTo>
                    <a:pt x="152" y="141"/>
                    <a:pt x="391" y="71"/>
                    <a:pt x="292"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28" name="Google Shape;54528;p23"/>
            <p:cNvSpPr/>
            <p:nvPr/>
          </p:nvSpPr>
          <p:spPr>
            <a:xfrm>
              <a:off x="2061668" y="1391586"/>
              <a:ext cx="13777" cy="5510"/>
            </a:xfrm>
            <a:custGeom>
              <a:avLst/>
              <a:gdLst/>
              <a:ahLst/>
              <a:cxnLst/>
              <a:rect l="l" t="t" r="r" b="b"/>
              <a:pathLst>
                <a:path w="386" h="183" extrusionOk="0">
                  <a:moveTo>
                    <a:pt x="385" y="0"/>
                  </a:moveTo>
                  <a:lnTo>
                    <a:pt x="0" y="0"/>
                  </a:lnTo>
                  <a:lnTo>
                    <a:pt x="0" y="183"/>
                  </a:lnTo>
                  <a:lnTo>
                    <a:pt x="385"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29" name="Google Shape;54529;p23"/>
            <p:cNvSpPr/>
            <p:nvPr/>
          </p:nvSpPr>
          <p:spPr>
            <a:xfrm>
              <a:off x="6212129" y="1383035"/>
              <a:ext cx="6960" cy="6203"/>
            </a:xfrm>
            <a:custGeom>
              <a:avLst/>
              <a:gdLst/>
              <a:ahLst/>
              <a:cxnLst/>
              <a:rect l="l" t="t" r="r" b="b"/>
              <a:pathLst>
                <a:path w="195" h="206" extrusionOk="0">
                  <a:moveTo>
                    <a:pt x="193" y="104"/>
                  </a:moveTo>
                  <a:cubicBezTo>
                    <a:pt x="195" y="54"/>
                    <a:pt x="37" y="1"/>
                    <a:pt x="3" y="104"/>
                  </a:cubicBezTo>
                  <a:cubicBezTo>
                    <a:pt x="0" y="153"/>
                    <a:pt x="157" y="206"/>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30" name="Google Shape;54530;p23"/>
            <p:cNvSpPr/>
            <p:nvPr/>
          </p:nvSpPr>
          <p:spPr>
            <a:xfrm>
              <a:off x="3214015" y="1371413"/>
              <a:ext cx="52218" cy="22823"/>
            </a:xfrm>
            <a:custGeom>
              <a:avLst/>
              <a:gdLst/>
              <a:ahLst/>
              <a:cxnLst/>
              <a:rect l="l" t="t" r="r" b="b"/>
              <a:pathLst>
                <a:path w="1463" h="758" extrusionOk="0">
                  <a:moveTo>
                    <a:pt x="1462" y="399"/>
                  </a:moveTo>
                  <a:cubicBezTo>
                    <a:pt x="1345" y="273"/>
                    <a:pt x="720" y="384"/>
                    <a:pt x="691" y="216"/>
                  </a:cubicBezTo>
                  <a:cubicBezTo>
                    <a:pt x="670" y="106"/>
                    <a:pt x="635" y="0"/>
                    <a:pt x="306" y="34"/>
                  </a:cubicBezTo>
                  <a:cubicBezTo>
                    <a:pt x="0" y="477"/>
                    <a:pt x="1246" y="757"/>
                    <a:pt x="1462" y="39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31" name="Google Shape;54531;p23"/>
            <p:cNvSpPr/>
            <p:nvPr/>
          </p:nvSpPr>
          <p:spPr>
            <a:xfrm>
              <a:off x="7770971" y="1379934"/>
              <a:ext cx="14063" cy="4276"/>
            </a:xfrm>
            <a:custGeom>
              <a:avLst/>
              <a:gdLst/>
              <a:ahLst/>
              <a:cxnLst/>
              <a:rect l="l" t="t" r="r" b="b"/>
              <a:pathLst>
                <a:path w="394" h="142" extrusionOk="0">
                  <a:moveTo>
                    <a:pt x="294" y="25"/>
                  </a:moveTo>
                  <a:cubicBezTo>
                    <a:pt x="240" y="1"/>
                    <a:pt x="0" y="69"/>
                    <a:pt x="102" y="116"/>
                  </a:cubicBezTo>
                  <a:cubicBezTo>
                    <a:pt x="156" y="142"/>
                    <a:pt x="393"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32" name="Google Shape;54532;p23"/>
            <p:cNvSpPr/>
            <p:nvPr/>
          </p:nvSpPr>
          <p:spPr>
            <a:xfrm>
              <a:off x="3279973" y="1377887"/>
              <a:ext cx="13777" cy="5540"/>
            </a:xfrm>
            <a:custGeom>
              <a:avLst/>
              <a:gdLst/>
              <a:ahLst/>
              <a:cxnLst/>
              <a:rect l="l" t="t" r="r" b="b"/>
              <a:pathLst>
                <a:path w="386" h="184" extrusionOk="0">
                  <a:moveTo>
                    <a:pt x="1" y="184"/>
                  </a:moveTo>
                  <a:lnTo>
                    <a:pt x="386" y="184"/>
                  </a:lnTo>
                  <a:lnTo>
                    <a:pt x="386" y="1"/>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33" name="Google Shape;54533;p23"/>
            <p:cNvSpPr/>
            <p:nvPr/>
          </p:nvSpPr>
          <p:spPr>
            <a:xfrm>
              <a:off x="1841414" y="1380687"/>
              <a:ext cx="13742" cy="2740"/>
            </a:xfrm>
            <a:custGeom>
              <a:avLst/>
              <a:gdLst/>
              <a:ahLst/>
              <a:cxnLst/>
              <a:rect l="l" t="t" r="r" b="b"/>
              <a:pathLst>
                <a:path w="385" h="91" extrusionOk="0">
                  <a:moveTo>
                    <a:pt x="385" y="0"/>
                  </a:moveTo>
                  <a:cubicBezTo>
                    <a:pt x="236" y="20"/>
                    <a:pt x="6" y="3"/>
                    <a:pt x="1" y="91"/>
                  </a:cubicBezTo>
                  <a:cubicBezTo>
                    <a:pt x="150" y="71"/>
                    <a:pt x="379" y="88"/>
                    <a:pt x="3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34" name="Google Shape;54534;p23"/>
            <p:cNvSpPr/>
            <p:nvPr/>
          </p:nvSpPr>
          <p:spPr>
            <a:xfrm>
              <a:off x="6412361" y="1367017"/>
              <a:ext cx="29018" cy="10960"/>
            </a:xfrm>
            <a:custGeom>
              <a:avLst/>
              <a:gdLst/>
              <a:ahLst/>
              <a:cxnLst/>
              <a:rect l="l" t="t" r="r" b="b"/>
              <a:pathLst>
                <a:path w="813" h="364" extrusionOk="0">
                  <a:moveTo>
                    <a:pt x="563" y="363"/>
                  </a:moveTo>
                  <a:cubicBezTo>
                    <a:pt x="812" y="244"/>
                    <a:pt x="682" y="90"/>
                    <a:pt x="371" y="0"/>
                  </a:cubicBezTo>
                  <a:cubicBezTo>
                    <a:pt x="346" y="227"/>
                    <a:pt x="0" y="283"/>
                    <a:pt x="563" y="36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35" name="Google Shape;54535;p23"/>
            <p:cNvSpPr/>
            <p:nvPr/>
          </p:nvSpPr>
          <p:spPr>
            <a:xfrm>
              <a:off x="75774" y="1374424"/>
              <a:ext cx="14099" cy="4276"/>
            </a:xfrm>
            <a:custGeom>
              <a:avLst/>
              <a:gdLst/>
              <a:ahLst/>
              <a:cxnLst/>
              <a:rect l="l" t="t" r="r" b="b"/>
              <a:pathLst>
                <a:path w="395" h="142" extrusionOk="0">
                  <a:moveTo>
                    <a:pt x="293" y="26"/>
                  </a:moveTo>
                  <a:cubicBezTo>
                    <a:pt x="240" y="1"/>
                    <a:pt x="0" y="70"/>
                    <a:pt x="98" y="116"/>
                  </a:cubicBezTo>
                  <a:cubicBezTo>
                    <a:pt x="153" y="142"/>
                    <a:pt x="394"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36" name="Google Shape;54536;p23"/>
            <p:cNvSpPr/>
            <p:nvPr/>
          </p:nvSpPr>
          <p:spPr>
            <a:xfrm>
              <a:off x="8335437" y="1371714"/>
              <a:ext cx="14027" cy="4246"/>
            </a:xfrm>
            <a:custGeom>
              <a:avLst/>
              <a:gdLst/>
              <a:ahLst/>
              <a:cxnLst/>
              <a:rect l="l" t="t" r="r" b="b"/>
              <a:pathLst>
                <a:path w="393" h="141" extrusionOk="0">
                  <a:moveTo>
                    <a:pt x="294" y="26"/>
                  </a:moveTo>
                  <a:cubicBezTo>
                    <a:pt x="240" y="1"/>
                    <a:pt x="1" y="70"/>
                    <a:pt x="103" y="117"/>
                  </a:cubicBezTo>
                  <a:cubicBezTo>
                    <a:pt x="153" y="141"/>
                    <a:pt x="392" y="71"/>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37" name="Google Shape;54537;p23"/>
            <p:cNvSpPr/>
            <p:nvPr/>
          </p:nvSpPr>
          <p:spPr>
            <a:xfrm>
              <a:off x="4498243" y="1372467"/>
              <a:ext cx="13849" cy="2770"/>
            </a:xfrm>
            <a:custGeom>
              <a:avLst/>
              <a:gdLst/>
              <a:ahLst/>
              <a:cxnLst/>
              <a:rect l="l" t="t" r="r" b="b"/>
              <a:pathLst>
                <a:path w="388" h="92" extrusionOk="0">
                  <a:moveTo>
                    <a:pt x="387" y="1"/>
                  </a:moveTo>
                  <a:cubicBezTo>
                    <a:pt x="237" y="22"/>
                    <a:pt x="7" y="5"/>
                    <a:pt x="1" y="92"/>
                  </a:cubicBezTo>
                  <a:cubicBezTo>
                    <a:pt x="151" y="71"/>
                    <a:pt x="383" y="88"/>
                    <a:pt x="3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38" name="Google Shape;54538;p23"/>
            <p:cNvSpPr/>
            <p:nvPr/>
          </p:nvSpPr>
          <p:spPr>
            <a:xfrm>
              <a:off x="8600556" y="1366265"/>
              <a:ext cx="13849" cy="7467"/>
            </a:xfrm>
            <a:custGeom>
              <a:avLst/>
              <a:gdLst/>
              <a:ahLst/>
              <a:cxnLst/>
              <a:rect l="l" t="t" r="r" b="b"/>
              <a:pathLst>
                <a:path w="388" h="248" extrusionOk="0">
                  <a:moveTo>
                    <a:pt x="388" y="115"/>
                  </a:moveTo>
                  <a:cubicBezTo>
                    <a:pt x="384" y="24"/>
                    <a:pt x="50" y="0"/>
                    <a:pt x="0" y="115"/>
                  </a:cubicBezTo>
                  <a:cubicBezTo>
                    <a:pt x="215" y="107"/>
                    <a:pt x="303" y="247"/>
                    <a:pt x="388"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39" name="Google Shape;54539;p23"/>
            <p:cNvSpPr/>
            <p:nvPr/>
          </p:nvSpPr>
          <p:spPr>
            <a:xfrm>
              <a:off x="8873991" y="1358768"/>
              <a:ext cx="25556" cy="10990"/>
            </a:xfrm>
            <a:custGeom>
              <a:avLst/>
              <a:gdLst/>
              <a:ahLst/>
              <a:cxnLst/>
              <a:rect l="l" t="t" r="r" b="b"/>
              <a:pathLst>
                <a:path w="716" h="365" extrusionOk="0">
                  <a:moveTo>
                    <a:pt x="439" y="364"/>
                  </a:moveTo>
                  <a:cubicBezTo>
                    <a:pt x="500" y="242"/>
                    <a:pt x="715" y="191"/>
                    <a:pt x="632" y="0"/>
                  </a:cubicBezTo>
                  <a:lnTo>
                    <a:pt x="54" y="0"/>
                  </a:lnTo>
                  <a:cubicBezTo>
                    <a:pt x="0" y="209"/>
                    <a:pt x="102" y="343"/>
                    <a:pt x="439" y="36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40" name="Google Shape;54540;p23"/>
            <p:cNvSpPr/>
            <p:nvPr/>
          </p:nvSpPr>
          <p:spPr>
            <a:xfrm>
              <a:off x="6246251" y="1360725"/>
              <a:ext cx="21023" cy="9033"/>
            </a:xfrm>
            <a:custGeom>
              <a:avLst/>
              <a:gdLst/>
              <a:ahLst/>
              <a:cxnLst/>
              <a:rect l="l" t="t" r="r" b="b"/>
              <a:pathLst>
                <a:path w="589" h="300" extrusionOk="0">
                  <a:moveTo>
                    <a:pt x="394" y="299"/>
                  </a:moveTo>
                  <a:cubicBezTo>
                    <a:pt x="394" y="208"/>
                    <a:pt x="549" y="191"/>
                    <a:pt x="588" y="117"/>
                  </a:cubicBezTo>
                  <a:cubicBezTo>
                    <a:pt x="339" y="111"/>
                    <a:pt x="321" y="0"/>
                    <a:pt x="9" y="25"/>
                  </a:cubicBezTo>
                  <a:cubicBezTo>
                    <a:pt x="1" y="183"/>
                    <a:pt x="157" y="260"/>
                    <a:pt x="394" y="29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41" name="Google Shape;54541;p23"/>
            <p:cNvSpPr/>
            <p:nvPr/>
          </p:nvSpPr>
          <p:spPr>
            <a:xfrm>
              <a:off x="8569504" y="1363465"/>
              <a:ext cx="14063" cy="4306"/>
            </a:xfrm>
            <a:custGeom>
              <a:avLst/>
              <a:gdLst/>
              <a:ahLst/>
              <a:cxnLst/>
              <a:rect l="l" t="t" r="r" b="b"/>
              <a:pathLst>
                <a:path w="394" h="143" extrusionOk="0">
                  <a:moveTo>
                    <a:pt x="99" y="118"/>
                  </a:moveTo>
                  <a:cubicBezTo>
                    <a:pt x="155" y="143"/>
                    <a:pt x="394" y="75"/>
                    <a:pt x="293" y="27"/>
                  </a:cubicBezTo>
                  <a:cubicBezTo>
                    <a:pt x="240" y="1"/>
                    <a:pt x="1" y="71"/>
                    <a:pt x="99"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42" name="Google Shape;54542;p23"/>
            <p:cNvSpPr/>
            <p:nvPr/>
          </p:nvSpPr>
          <p:spPr>
            <a:xfrm>
              <a:off x="4956990" y="1355094"/>
              <a:ext cx="39761" cy="15838"/>
            </a:xfrm>
            <a:custGeom>
              <a:avLst/>
              <a:gdLst/>
              <a:ahLst/>
              <a:cxnLst/>
              <a:rect l="l" t="t" r="r" b="b"/>
              <a:pathLst>
                <a:path w="1114" h="526" extrusionOk="0">
                  <a:moveTo>
                    <a:pt x="648" y="305"/>
                  </a:moveTo>
                  <a:cubicBezTo>
                    <a:pt x="1114" y="1"/>
                    <a:pt x="0" y="525"/>
                    <a:pt x="648" y="3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43" name="Google Shape;54543;p23"/>
            <p:cNvSpPr/>
            <p:nvPr/>
          </p:nvSpPr>
          <p:spPr>
            <a:xfrm>
              <a:off x="2743489" y="1352355"/>
              <a:ext cx="36335" cy="19090"/>
            </a:xfrm>
            <a:custGeom>
              <a:avLst/>
              <a:gdLst/>
              <a:ahLst/>
              <a:cxnLst/>
              <a:rect l="l" t="t" r="r" b="b"/>
              <a:pathLst>
                <a:path w="1018" h="634" extrusionOk="0">
                  <a:moveTo>
                    <a:pt x="760" y="487"/>
                  </a:moveTo>
                  <a:cubicBezTo>
                    <a:pt x="924" y="381"/>
                    <a:pt x="1018" y="243"/>
                    <a:pt x="954" y="33"/>
                  </a:cubicBezTo>
                  <a:cubicBezTo>
                    <a:pt x="664" y="47"/>
                    <a:pt x="245" y="0"/>
                    <a:pt x="181" y="122"/>
                  </a:cubicBezTo>
                  <a:cubicBezTo>
                    <a:pt x="695" y="94"/>
                    <a:pt x="1" y="633"/>
                    <a:pt x="760" y="48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44" name="Google Shape;54544;p23"/>
            <p:cNvSpPr/>
            <p:nvPr/>
          </p:nvSpPr>
          <p:spPr>
            <a:xfrm>
              <a:off x="3893980" y="1347868"/>
              <a:ext cx="37905" cy="18789"/>
            </a:xfrm>
            <a:custGeom>
              <a:avLst/>
              <a:gdLst/>
              <a:ahLst/>
              <a:cxnLst/>
              <a:rect l="l" t="t" r="r" b="b"/>
              <a:pathLst>
                <a:path w="1062" h="624" extrusionOk="0">
                  <a:moveTo>
                    <a:pt x="732" y="545"/>
                  </a:moveTo>
                  <a:cubicBezTo>
                    <a:pt x="1062" y="392"/>
                    <a:pt x="619" y="138"/>
                    <a:pt x="347" y="0"/>
                  </a:cubicBezTo>
                  <a:cubicBezTo>
                    <a:pt x="48" y="139"/>
                    <a:pt x="1" y="623"/>
                    <a:pt x="732"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45" name="Google Shape;54545;p23"/>
            <p:cNvSpPr/>
            <p:nvPr/>
          </p:nvSpPr>
          <p:spPr>
            <a:xfrm>
              <a:off x="2784249" y="1355697"/>
              <a:ext cx="7067" cy="6233"/>
            </a:xfrm>
            <a:custGeom>
              <a:avLst/>
              <a:gdLst/>
              <a:ahLst/>
              <a:cxnLst/>
              <a:rect l="l" t="t" r="r" b="b"/>
              <a:pathLst>
                <a:path w="198" h="207" extrusionOk="0">
                  <a:moveTo>
                    <a:pt x="5" y="105"/>
                  </a:moveTo>
                  <a:cubicBezTo>
                    <a:pt x="1" y="154"/>
                    <a:pt x="161" y="206"/>
                    <a:pt x="198" y="105"/>
                  </a:cubicBezTo>
                  <a:cubicBezTo>
                    <a:pt x="198" y="54"/>
                    <a:pt x="40" y="0"/>
                    <a:pt x="5"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46" name="Google Shape;54546;p23"/>
            <p:cNvSpPr/>
            <p:nvPr/>
          </p:nvSpPr>
          <p:spPr>
            <a:xfrm>
              <a:off x="332362" y="1345129"/>
              <a:ext cx="56751" cy="22583"/>
            </a:xfrm>
            <a:custGeom>
              <a:avLst/>
              <a:gdLst/>
              <a:ahLst/>
              <a:cxnLst/>
              <a:rect l="l" t="t" r="r" b="b"/>
              <a:pathLst>
                <a:path w="1590" h="750" extrusionOk="0">
                  <a:moveTo>
                    <a:pt x="1590" y="364"/>
                  </a:moveTo>
                  <a:cubicBezTo>
                    <a:pt x="1048" y="347"/>
                    <a:pt x="1061" y="67"/>
                    <a:pt x="624" y="0"/>
                  </a:cubicBezTo>
                  <a:cubicBezTo>
                    <a:pt x="861" y="294"/>
                    <a:pt x="1" y="68"/>
                    <a:pt x="239" y="364"/>
                  </a:cubicBezTo>
                  <a:cubicBezTo>
                    <a:pt x="962" y="277"/>
                    <a:pt x="1345" y="749"/>
                    <a:pt x="1590" y="36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47" name="Google Shape;54547;p23"/>
            <p:cNvSpPr/>
            <p:nvPr/>
          </p:nvSpPr>
          <p:spPr>
            <a:xfrm>
              <a:off x="3276404" y="1355335"/>
              <a:ext cx="13991" cy="4246"/>
            </a:xfrm>
            <a:custGeom>
              <a:avLst/>
              <a:gdLst/>
              <a:ahLst/>
              <a:cxnLst/>
              <a:rect l="l" t="t" r="r" b="b"/>
              <a:pathLst>
                <a:path w="392" h="141" extrusionOk="0">
                  <a:moveTo>
                    <a:pt x="295" y="25"/>
                  </a:moveTo>
                  <a:cubicBezTo>
                    <a:pt x="238" y="1"/>
                    <a:pt x="0" y="67"/>
                    <a:pt x="99" y="117"/>
                  </a:cubicBezTo>
                  <a:cubicBezTo>
                    <a:pt x="153" y="140"/>
                    <a:pt x="392"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48" name="Google Shape;54548;p23"/>
            <p:cNvSpPr/>
            <p:nvPr/>
          </p:nvSpPr>
          <p:spPr>
            <a:xfrm>
              <a:off x="2096075" y="1352746"/>
              <a:ext cx="13742" cy="6745"/>
            </a:xfrm>
            <a:custGeom>
              <a:avLst/>
              <a:gdLst/>
              <a:ahLst/>
              <a:cxnLst/>
              <a:rect l="l" t="t" r="r" b="b"/>
              <a:pathLst>
                <a:path w="385" h="224" extrusionOk="0">
                  <a:moveTo>
                    <a:pt x="385" y="111"/>
                  </a:moveTo>
                  <a:cubicBezTo>
                    <a:pt x="345" y="0"/>
                    <a:pt x="172" y="55"/>
                    <a:pt x="1" y="111"/>
                  </a:cubicBezTo>
                  <a:cubicBezTo>
                    <a:pt x="2" y="203"/>
                    <a:pt x="339" y="224"/>
                    <a:pt x="385" y="1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49" name="Google Shape;54549;p23"/>
            <p:cNvSpPr/>
            <p:nvPr/>
          </p:nvSpPr>
          <p:spPr>
            <a:xfrm>
              <a:off x="2980412" y="1349886"/>
              <a:ext cx="13991" cy="4276"/>
            </a:xfrm>
            <a:custGeom>
              <a:avLst/>
              <a:gdLst/>
              <a:ahLst/>
              <a:cxnLst/>
              <a:rect l="l" t="t" r="r" b="b"/>
              <a:pathLst>
                <a:path w="392" h="142" extrusionOk="0">
                  <a:moveTo>
                    <a:pt x="294" y="25"/>
                  </a:moveTo>
                  <a:cubicBezTo>
                    <a:pt x="241" y="0"/>
                    <a:pt x="0" y="69"/>
                    <a:pt x="101" y="116"/>
                  </a:cubicBezTo>
                  <a:cubicBezTo>
                    <a:pt x="154" y="141"/>
                    <a:pt x="392" y="71"/>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50" name="Google Shape;54550;p23"/>
            <p:cNvSpPr/>
            <p:nvPr/>
          </p:nvSpPr>
          <p:spPr>
            <a:xfrm>
              <a:off x="5627033" y="1347447"/>
              <a:ext cx="20773" cy="3643"/>
            </a:xfrm>
            <a:custGeom>
              <a:avLst/>
              <a:gdLst/>
              <a:ahLst/>
              <a:cxnLst/>
              <a:rect l="l" t="t" r="r" b="b"/>
              <a:pathLst>
                <a:path w="582" h="121" extrusionOk="0">
                  <a:moveTo>
                    <a:pt x="581" y="14"/>
                  </a:moveTo>
                  <a:cubicBezTo>
                    <a:pt x="354" y="29"/>
                    <a:pt x="35" y="0"/>
                    <a:pt x="1" y="106"/>
                  </a:cubicBezTo>
                  <a:cubicBezTo>
                    <a:pt x="229" y="92"/>
                    <a:pt x="550" y="120"/>
                    <a:pt x="581" y="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51" name="Google Shape;54551;p23"/>
            <p:cNvSpPr/>
            <p:nvPr/>
          </p:nvSpPr>
          <p:spPr>
            <a:xfrm>
              <a:off x="2894501" y="1345129"/>
              <a:ext cx="13813" cy="2770"/>
            </a:xfrm>
            <a:custGeom>
              <a:avLst/>
              <a:gdLst/>
              <a:ahLst/>
              <a:cxnLst/>
              <a:rect l="l" t="t" r="r" b="b"/>
              <a:pathLst>
                <a:path w="387" h="92" extrusionOk="0">
                  <a:moveTo>
                    <a:pt x="387" y="0"/>
                  </a:moveTo>
                  <a:cubicBezTo>
                    <a:pt x="238" y="21"/>
                    <a:pt x="8" y="3"/>
                    <a:pt x="0" y="91"/>
                  </a:cubicBezTo>
                  <a:cubicBezTo>
                    <a:pt x="149" y="72"/>
                    <a:pt x="381" y="90"/>
                    <a:pt x="3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52" name="Google Shape;54552;p23"/>
            <p:cNvSpPr/>
            <p:nvPr/>
          </p:nvSpPr>
          <p:spPr>
            <a:xfrm>
              <a:off x="8881915" y="1334139"/>
              <a:ext cx="14634" cy="9515"/>
            </a:xfrm>
            <a:custGeom>
              <a:avLst/>
              <a:gdLst/>
              <a:ahLst/>
              <a:cxnLst/>
              <a:rect l="l" t="t" r="r" b="b"/>
              <a:pathLst>
                <a:path w="410" h="316" extrusionOk="0">
                  <a:moveTo>
                    <a:pt x="410" y="275"/>
                  </a:moveTo>
                  <a:lnTo>
                    <a:pt x="410" y="92"/>
                  </a:lnTo>
                  <a:cubicBezTo>
                    <a:pt x="217" y="92"/>
                    <a:pt x="181" y="19"/>
                    <a:pt x="25" y="1"/>
                  </a:cubicBezTo>
                  <a:cubicBezTo>
                    <a:pt x="44" y="146"/>
                    <a:pt x="0" y="316"/>
                    <a:pt x="410" y="27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53" name="Google Shape;54553;p23"/>
            <p:cNvSpPr/>
            <p:nvPr/>
          </p:nvSpPr>
          <p:spPr>
            <a:xfrm>
              <a:off x="5506609" y="1338896"/>
              <a:ext cx="13920" cy="4276"/>
            </a:xfrm>
            <a:custGeom>
              <a:avLst/>
              <a:gdLst/>
              <a:ahLst/>
              <a:cxnLst/>
              <a:rect l="l" t="t" r="r" b="b"/>
              <a:pathLst>
                <a:path w="390" h="142" extrusionOk="0">
                  <a:moveTo>
                    <a:pt x="291" y="26"/>
                  </a:moveTo>
                  <a:cubicBezTo>
                    <a:pt x="238" y="1"/>
                    <a:pt x="0" y="70"/>
                    <a:pt x="98" y="117"/>
                  </a:cubicBezTo>
                  <a:cubicBezTo>
                    <a:pt x="152" y="142"/>
                    <a:pt x="389" y="73"/>
                    <a:pt x="29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54" name="Google Shape;54554;p23"/>
            <p:cNvSpPr/>
            <p:nvPr/>
          </p:nvSpPr>
          <p:spPr>
            <a:xfrm>
              <a:off x="2105676" y="1334199"/>
              <a:ext cx="29518" cy="9846"/>
            </a:xfrm>
            <a:custGeom>
              <a:avLst/>
              <a:gdLst/>
              <a:ahLst/>
              <a:cxnLst/>
              <a:rect l="l" t="t" r="r" b="b"/>
              <a:pathLst>
                <a:path w="827" h="327" extrusionOk="0">
                  <a:moveTo>
                    <a:pt x="695" y="273"/>
                  </a:moveTo>
                  <a:cubicBezTo>
                    <a:pt x="827" y="30"/>
                    <a:pt x="294" y="98"/>
                    <a:pt x="116" y="0"/>
                  </a:cubicBezTo>
                  <a:cubicBezTo>
                    <a:pt x="1" y="238"/>
                    <a:pt x="195" y="327"/>
                    <a:pt x="695"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55" name="Google Shape;54555;p23"/>
            <p:cNvSpPr/>
            <p:nvPr/>
          </p:nvSpPr>
          <p:spPr>
            <a:xfrm>
              <a:off x="8566149" y="1331519"/>
              <a:ext cx="34443" cy="8913"/>
            </a:xfrm>
            <a:custGeom>
              <a:avLst/>
              <a:gdLst/>
              <a:ahLst/>
              <a:cxnLst/>
              <a:rect l="l" t="t" r="r" b="b"/>
              <a:pathLst>
                <a:path w="965" h="296" extrusionOk="0">
                  <a:moveTo>
                    <a:pt x="193" y="271"/>
                  </a:moveTo>
                  <a:cubicBezTo>
                    <a:pt x="634" y="295"/>
                    <a:pt x="918" y="250"/>
                    <a:pt x="964" y="88"/>
                  </a:cubicBezTo>
                  <a:cubicBezTo>
                    <a:pt x="625" y="109"/>
                    <a:pt x="1" y="0"/>
                    <a:pt x="193" y="2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56" name="Google Shape;54556;p23"/>
            <p:cNvSpPr/>
            <p:nvPr/>
          </p:nvSpPr>
          <p:spPr>
            <a:xfrm>
              <a:off x="2658507" y="1328689"/>
              <a:ext cx="17703" cy="10990"/>
            </a:xfrm>
            <a:custGeom>
              <a:avLst/>
              <a:gdLst/>
              <a:ahLst/>
              <a:cxnLst/>
              <a:rect l="l" t="t" r="r" b="b"/>
              <a:pathLst>
                <a:path w="496" h="365" extrusionOk="0">
                  <a:moveTo>
                    <a:pt x="443" y="365"/>
                  </a:moveTo>
                  <a:cubicBezTo>
                    <a:pt x="496" y="157"/>
                    <a:pt x="395" y="24"/>
                    <a:pt x="57" y="0"/>
                  </a:cubicBezTo>
                  <a:cubicBezTo>
                    <a:pt x="1" y="208"/>
                    <a:pt x="103" y="344"/>
                    <a:pt x="443"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57" name="Google Shape;54557;p23"/>
            <p:cNvSpPr/>
            <p:nvPr/>
          </p:nvSpPr>
          <p:spPr>
            <a:xfrm>
              <a:off x="7000170" y="1333477"/>
              <a:ext cx="14027" cy="4246"/>
            </a:xfrm>
            <a:custGeom>
              <a:avLst/>
              <a:gdLst/>
              <a:ahLst/>
              <a:cxnLst/>
              <a:rect l="l" t="t" r="r" b="b"/>
              <a:pathLst>
                <a:path w="393" h="141" extrusionOk="0">
                  <a:moveTo>
                    <a:pt x="99" y="114"/>
                  </a:moveTo>
                  <a:cubicBezTo>
                    <a:pt x="155" y="140"/>
                    <a:pt x="392" y="70"/>
                    <a:pt x="293" y="23"/>
                  </a:cubicBezTo>
                  <a:cubicBezTo>
                    <a:pt x="238" y="1"/>
                    <a:pt x="1" y="69"/>
                    <a:pt x="99"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58" name="Google Shape;54558;p23"/>
            <p:cNvSpPr/>
            <p:nvPr/>
          </p:nvSpPr>
          <p:spPr>
            <a:xfrm>
              <a:off x="2285206" y="1333416"/>
              <a:ext cx="14063" cy="4306"/>
            </a:xfrm>
            <a:custGeom>
              <a:avLst/>
              <a:gdLst/>
              <a:ahLst/>
              <a:cxnLst/>
              <a:rect l="l" t="t" r="r" b="b"/>
              <a:pathLst>
                <a:path w="394" h="143" extrusionOk="0">
                  <a:moveTo>
                    <a:pt x="294" y="25"/>
                  </a:moveTo>
                  <a:cubicBezTo>
                    <a:pt x="242" y="0"/>
                    <a:pt x="0" y="69"/>
                    <a:pt x="101" y="116"/>
                  </a:cubicBezTo>
                  <a:cubicBezTo>
                    <a:pt x="155" y="142"/>
                    <a:pt x="393"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59" name="Google Shape;54559;p23"/>
            <p:cNvSpPr/>
            <p:nvPr/>
          </p:nvSpPr>
          <p:spPr>
            <a:xfrm>
              <a:off x="7367689" y="1323300"/>
              <a:ext cx="23414" cy="8250"/>
            </a:xfrm>
            <a:custGeom>
              <a:avLst/>
              <a:gdLst/>
              <a:ahLst/>
              <a:cxnLst/>
              <a:rect l="l" t="t" r="r" b="b"/>
              <a:pathLst>
                <a:path w="656" h="274" extrusionOk="0">
                  <a:moveTo>
                    <a:pt x="410" y="273"/>
                  </a:moveTo>
                  <a:cubicBezTo>
                    <a:pt x="421" y="157"/>
                    <a:pt x="656" y="146"/>
                    <a:pt x="602" y="1"/>
                  </a:cubicBezTo>
                  <a:lnTo>
                    <a:pt x="217" y="1"/>
                  </a:lnTo>
                  <a:cubicBezTo>
                    <a:pt x="0" y="130"/>
                    <a:pt x="7" y="220"/>
                    <a:pt x="410"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60" name="Google Shape;54560;p23"/>
            <p:cNvSpPr/>
            <p:nvPr/>
          </p:nvSpPr>
          <p:spPr>
            <a:xfrm>
              <a:off x="1953664" y="1314026"/>
              <a:ext cx="46400" cy="9274"/>
            </a:xfrm>
            <a:custGeom>
              <a:avLst/>
              <a:gdLst/>
              <a:ahLst/>
              <a:cxnLst/>
              <a:rect l="l" t="t" r="r" b="b"/>
              <a:pathLst>
                <a:path w="1300" h="308" extrusionOk="0">
                  <a:moveTo>
                    <a:pt x="712" y="307"/>
                  </a:moveTo>
                  <a:cubicBezTo>
                    <a:pt x="1299" y="1"/>
                    <a:pt x="0" y="31"/>
                    <a:pt x="712" y="30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61" name="Google Shape;54561;p23"/>
            <p:cNvSpPr/>
            <p:nvPr/>
          </p:nvSpPr>
          <p:spPr>
            <a:xfrm>
              <a:off x="8894157" y="1305897"/>
              <a:ext cx="39761" cy="15838"/>
            </a:xfrm>
            <a:custGeom>
              <a:avLst/>
              <a:gdLst/>
              <a:ahLst/>
              <a:cxnLst/>
              <a:rect l="l" t="t" r="r" b="b"/>
              <a:pathLst>
                <a:path w="1114" h="526" extrusionOk="0">
                  <a:moveTo>
                    <a:pt x="648" y="305"/>
                  </a:moveTo>
                  <a:cubicBezTo>
                    <a:pt x="1114" y="0"/>
                    <a:pt x="0" y="525"/>
                    <a:pt x="648" y="3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62" name="Google Shape;54562;p23"/>
            <p:cNvSpPr/>
            <p:nvPr/>
          </p:nvSpPr>
          <p:spPr>
            <a:xfrm>
              <a:off x="8018815" y="1314297"/>
              <a:ext cx="14063" cy="4276"/>
            </a:xfrm>
            <a:custGeom>
              <a:avLst/>
              <a:gdLst/>
              <a:ahLst/>
              <a:cxnLst/>
              <a:rect l="l" t="t" r="r" b="b"/>
              <a:pathLst>
                <a:path w="394" h="142" extrusionOk="0">
                  <a:moveTo>
                    <a:pt x="102" y="117"/>
                  </a:moveTo>
                  <a:cubicBezTo>
                    <a:pt x="157" y="142"/>
                    <a:pt x="394" y="73"/>
                    <a:pt x="294" y="26"/>
                  </a:cubicBezTo>
                  <a:cubicBezTo>
                    <a:pt x="242" y="1"/>
                    <a:pt x="1" y="70"/>
                    <a:pt x="102"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63" name="Google Shape;54563;p23"/>
            <p:cNvSpPr/>
            <p:nvPr/>
          </p:nvSpPr>
          <p:spPr>
            <a:xfrm>
              <a:off x="5014490" y="1312340"/>
              <a:ext cx="13849" cy="5480"/>
            </a:xfrm>
            <a:custGeom>
              <a:avLst/>
              <a:gdLst/>
              <a:ahLst/>
              <a:cxnLst/>
              <a:rect l="l" t="t" r="r" b="b"/>
              <a:pathLst>
                <a:path w="388" h="182" extrusionOk="0">
                  <a:moveTo>
                    <a:pt x="0" y="182"/>
                  </a:moveTo>
                  <a:lnTo>
                    <a:pt x="388" y="182"/>
                  </a:lnTo>
                  <a:lnTo>
                    <a:pt x="388" y="0"/>
                  </a:ln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64" name="Google Shape;54564;p23"/>
            <p:cNvSpPr/>
            <p:nvPr/>
          </p:nvSpPr>
          <p:spPr>
            <a:xfrm>
              <a:off x="2873907" y="1311738"/>
              <a:ext cx="13813" cy="6775"/>
            </a:xfrm>
            <a:custGeom>
              <a:avLst/>
              <a:gdLst/>
              <a:ahLst/>
              <a:cxnLst/>
              <a:rect l="l" t="t" r="r" b="b"/>
              <a:pathLst>
                <a:path w="387" h="225" extrusionOk="0">
                  <a:moveTo>
                    <a:pt x="0" y="111"/>
                  </a:moveTo>
                  <a:cubicBezTo>
                    <a:pt x="2" y="202"/>
                    <a:pt x="338" y="224"/>
                    <a:pt x="387" y="111"/>
                  </a:cubicBezTo>
                  <a:cubicBezTo>
                    <a:pt x="344" y="1"/>
                    <a:pt x="171" y="54"/>
                    <a:pt x="0" y="1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65" name="Google Shape;54565;p23"/>
            <p:cNvSpPr/>
            <p:nvPr/>
          </p:nvSpPr>
          <p:spPr>
            <a:xfrm>
              <a:off x="6763890" y="1301923"/>
              <a:ext cx="26448" cy="15326"/>
            </a:xfrm>
            <a:custGeom>
              <a:avLst/>
              <a:gdLst/>
              <a:ahLst/>
              <a:cxnLst/>
              <a:rect l="l" t="t" r="r" b="b"/>
              <a:pathLst>
                <a:path w="741" h="509" extrusionOk="0">
                  <a:moveTo>
                    <a:pt x="740" y="437"/>
                  </a:moveTo>
                  <a:lnTo>
                    <a:pt x="740" y="74"/>
                  </a:lnTo>
                  <a:cubicBezTo>
                    <a:pt x="0" y="1"/>
                    <a:pt x="0" y="508"/>
                    <a:pt x="740" y="43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66" name="Google Shape;54566;p23"/>
            <p:cNvSpPr/>
            <p:nvPr/>
          </p:nvSpPr>
          <p:spPr>
            <a:xfrm>
              <a:off x="2729284" y="1309149"/>
              <a:ext cx="6996" cy="6293"/>
            </a:xfrm>
            <a:custGeom>
              <a:avLst/>
              <a:gdLst/>
              <a:ahLst/>
              <a:cxnLst/>
              <a:rect l="l" t="t" r="r" b="b"/>
              <a:pathLst>
                <a:path w="196" h="209" extrusionOk="0">
                  <a:moveTo>
                    <a:pt x="195" y="105"/>
                  </a:moveTo>
                  <a:cubicBezTo>
                    <a:pt x="195" y="54"/>
                    <a:pt x="37" y="1"/>
                    <a:pt x="1" y="105"/>
                  </a:cubicBezTo>
                  <a:cubicBezTo>
                    <a:pt x="1" y="157"/>
                    <a:pt x="157" y="208"/>
                    <a:pt x="195"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67" name="Google Shape;54567;p23"/>
            <p:cNvSpPr/>
            <p:nvPr/>
          </p:nvSpPr>
          <p:spPr>
            <a:xfrm>
              <a:off x="4126619" y="1306439"/>
              <a:ext cx="6924" cy="6293"/>
            </a:xfrm>
            <a:custGeom>
              <a:avLst/>
              <a:gdLst/>
              <a:ahLst/>
              <a:cxnLst/>
              <a:rect l="l" t="t" r="r" b="b"/>
              <a:pathLst>
                <a:path w="194" h="209" extrusionOk="0">
                  <a:moveTo>
                    <a:pt x="192" y="105"/>
                  </a:moveTo>
                  <a:cubicBezTo>
                    <a:pt x="193" y="54"/>
                    <a:pt x="37" y="1"/>
                    <a:pt x="2" y="105"/>
                  </a:cubicBezTo>
                  <a:cubicBezTo>
                    <a:pt x="0" y="156"/>
                    <a:pt x="154" y="208"/>
                    <a:pt x="192"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68" name="Google Shape;54568;p23"/>
            <p:cNvSpPr/>
            <p:nvPr/>
          </p:nvSpPr>
          <p:spPr>
            <a:xfrm>
              <a:off x="2660506" y="1301381"/>
              <a:ext cx="22629" cy="11743"/>
            </a:xfrm>
            <a:custGeom>
              <a:avLst/>
              <a:gdLst/>
              <a:ahLst/>
              <a:cxnLst/>
              <a:rect l="l" t="t" r="r" b="b"/>
              <a:pathLst>
                <a:path w="634" h="390" extrusionOk="0">
                  <a:moveTo>
                    <a:pt x="194" y="0"/>
                  </a:moveTo>
                  <a:cubicBezTo>
                    <a:pt x="203" y="127"/>
                    <a:pt x="104" y="200"/>
                    <a:pt x="1" y="273"/>
                  </a:cubicBezTo>
                  <a:cubicBezTo>
                    <a:pt x="246" y="277"/>
                    <a:pt x="267" y="389"/>
                    <a:pt x="577" y="363"/>
                  </a:cubicBezTo>
                  <a:cubicBezTo>
                    <a:pt x="634" y="156"/>
                    <a:pt x="531" y="22"/>
                    <a:pt x="1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69" name="Google Shape;54569;p23"/>
            <p:cNvSpPr/>
            <p:nvPr/>
          </p:nvSpPr>
          <p:spPr>
            <a:xfrm>
              <a:off x="2546791" y="1306078"/>
              <a:ext cx="14063" cy="4276"/>
            </a:xfrm>
            <a:custGeom>
              <a:avLst/>
              <a:gdLst/>
              <a:ahLst/>
              <a:cxnLst/>
              <a:rect l="l" t="t" r="r" b="b"/>
              <a:pathLst>
                <a:path w="394" h="142" extrusionOk="0">
                  <a:moveTo>
                    <a:pt x="292" y="26"/>
                  </a:moveTo>
                  <a:cubicBezTo>
                    <a:pt x="241" y="1"/>
                    <a:pt x="1" y="70"/>
                    <a:pt x="100" y="117"/>
                  </a:cubicBezTo>
                  <a:cubicBezTo>
                    <a:pt x="153" y="142"/>
                    <a:pt x="393" y="73"/>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70" name="Google Shape;54570;p23"/>
            <p:cNvSpPr/>
            <p:nvPr/>
          </p:nvSpPr>
          <p:spPr>
            <a:xfrm>
              <a:off x="1869003" y="1298671"/>
              <a:ext cx="20666" cy="8190"/>
            </a:xfrm>
            <a:custGeom>
              <a:avLst/>
              <a:gdLst/>
              <a:ahLst/>
              <a:cxnLst/>
              <a:rect l="l" t="t" r="r" b="b"/>
              <a:pathLst>
                <a:path w="579" h="272" extrusionOk="0">
                  <a:moveTo>
                    <a:pt x="1" y="182"/>
                  </a:moveTo>
                  <a:cubicBezTo>
                    <a:pt x="194" y="180"/>
                    <a:pt x="228" y="255"/>
                    <a:pt x="384" y="272"/>
                  </a:cubicBezTo>
                  <a:cubicBezTo>
                    <a:pt x="383" y="180"/>
                    <a:pt x="541" y="163"/>
                    <a:pt x="579" y="90"/>
                  </a:cubicBezTo>
                  <a:cubicBezTo>
                    <a:pt x="383" y="90"/>
                    <a:pt x="346" y="17"/>
                    <a:pt x="192" y="0"/>
                  </a:cubicBezTo>
                  <a:cubicBezTo>
                    <a:pt x="194" y="90"/>
                    <a:pt x="36" y="107"/>
                    <a:pt x="1"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71" name="Google Shape;54571;p23"/>
            <p:cNvSpPr/>
            <p:nvPr/>
          </p:nvSpPr>
          <p:spPr>
            <a:xfrm>
              <a:off x="4449238" y="1295961"/>
              <a:ext cx="23486" cy="8190"/>
            </a:xfrm>
            <a:custGeom>
              <a:avLst/>
              <a:gdLst/>
              <a:ahLst/>
              <a:cxnLst/>
              <a:rect l="l" t="t" r="r" b="b"/>
              <a:pathLst>
                <a:path w="658" h="272" extrusionOk="0">
                  <a:moveTo>
                    <a:pt x="412" y="272"/>
                  </a:moveTo>
                  <a:cubicBezTo>
                    <a:pt x="422" y="155"/>
                    <a:pt x="657" y="146"/>
                    <a:pt x="604" y="0"/>
                  </a:cubicBezTo>
                  <a:lnTo>
                    <a:pt x="216" y="0"/>
                  </a:lnTo>
                  <a:cubicBezTo>
                    <a:pt x="1" y="131"/>
                    <a:pt x="10" y="219"/>
                    <a:pt x="412"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72" name="Google Shape;54572;p23"/>
            <p:cNvSpPr/>
            <p:nvPr/>
          </p:nvSpPr>
          <p:spPr>
            <a:xfrm>
              <a:off x="2708690" y="1298310"/>
              <a:ext cx="6889" cy="6203"/>
            </a:xfrm>
            <a:custGeom>
              <a:avLst/>
              <a:gdLst/>
              <a:ahLst/>
              <a:cxnLst/>
              <a:rect l="l" t="t" r="r" b="b"/>
              <a:pathLst>
                <a:path w="193" h="206" extrusionOk="0">
                  <a:moveTo>
                    <a:pt x="193" y="102"/>
                  </a:moveTo>
                  <a:cubicBezTo>
                    <a:pt x="193" y="53"/>
                    <a:pt x="36" y="0"/>
                    <a:pt x="1" y="102"/>
                  </a:cubicBezTo>
                  <a:cubicBezTo>
                    <a:pt x="1" y="153"/>
                    <a:pt x="156" y="205"/>
                    <a:pt x="193"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73" name="Google Shape;54573;p23"/>
            <p:cNvSpPr/>
            <p:nvPr/>
          </p:nvSpPr>
          <p:spPr>
            <a:xfrm>
              <a:off x="2550325" y="1298310"/>
              <a:ext cx="6889" cy="6203"/>
            </a:xfrm>
            <a:custGeom>
              <a:avLst/>
              <a:gdLst/>
              <a:ahLst/>
              <a:cxnLst/>
              <a:rect l="l" t="t" r="r" b="b"/>
              <a:pathLst>
                <a:path w="193" h="206" extrusionOk="0">
                  <a:moveTo>
                    <a:pt x="193" y="102"/>
                  </a:moveTo>
                  <a:cubicBezTo>
                    <a:pt x="193" y="53"/>
                    <a:pt x="36" y="0"/>
                    <a:pt x="1" y="102"/>
                  </a:cubicBezTo>
                  <a:cubicBezTo>
                    <a:pt x="1" y="153"/>
                    <a:pt x="156" y="205"/>
                    <a:pt x="193"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74" name="Google Shape;54574;p23"/>
            <p:cNvSpPr/>
            <p:nvPr/>
          </p:nvSpPr>
          <p:spPr>
            <a:xfrm>
              <a:off x="8662517" y="1295961"/>
              <a:ext cx="13777" cy="5450"/>
            </a:xfrm>
            <a:custGeom>
              <a:avLst/>
              <a:gdLst/>
              <a:ahLst/>
              <a:cxnLst/>
              <a:rect l="l" t="t" r="r" b="b"/>
              <a:pathLst>
                <a:path w="386" h="181" extrusionOk="0">
                  <a:moveTo>
                    <a:pt x="385" y="0"/>
                  </a:moveTo>
                  <a:lnTo>
                    <a:pt x="0" y="0"/>
                  </a:lnTo>
                  <a:lnTo>
                    <a:pt x="0" y="180"/>
                  </a:lnTo>
                  <a:lnTo>
                    <a:pt x="385" y="18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75" name="Google Shape;54575;p23"/>
            <p:cNvSpPr/>
            <p:nvPr/>
          </p:nvSpPr>
          <p:spPr>
            <a:xfrm>
              <a:off x="2832576" y="1280124"/>
              <a:ext cx="26591" cy="15266"/>
            </a:xfrm>
            <a:custGeom>
              <a:avLst/>
              <a:gdLst/>
              <a:ahLst/>
              <a:cxnLst/>
              <a:rect l="l" t="t" r="r" b="b"/>
              <a:pathLst>
                <a:path w="745" h="507" extrusionOk="0">
                  <a:moveTo>
                    <a:pt x="1" y="71"/>
                  </a:moveTo>
                  <a:lnTo>
                    <a:pt x="1" y="432"/>
                  </a:lnTo>
                  <a:cubicBezTo>
                    <a:pt x="745" y="507"/>
                    <a:pt x="745" y="0"/>
                    <a:pt x="1" y="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76" name="Google Shape;54576;p23"/>
            <p:cNvSpPr/>
            <p:nvPr/>
          </p:nvSpPr>
          <p:spPr>
            <a:xfrm>
              <a:off x="2912847" y="1271844"/>
              <a:ext cx="37156" cy="15928"/>
            </a:xfrm>
            <a:custGeom>
              <a:avLst/>
              <a:gdLst/>
              <a:ahLst/>
              <a:cxnLst/>
              <a:rect l="l" t="t" r="r" b="b"/>
              <a:pathLst>
                <a:path w="1041" h="529" extrusionOk="0">
                  <a:moveTo>
                    <a:pt x="836" y="528"/>
                  </a:moveTo>
                  <a:cubicBezTo>
                    <a:pt x="1041" y="1"/>
                    <a:pt x="1" y="489"/>
                    <a:pt x="836" y="5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77" name="Google Shape;54577;p23"/>
            <p:cNvSpPr/>
            <p:nvPr/>
          </p:nvSpPr>
          <p:spPr>
            <a:xfrm>
              <a:off x="7871051" y="1269496"/>
              <a:ext cx="34372" cy="16259"/>
            </a:xfrm>
            <a:custGeom>
              <a:avLst/>
              <a:gdLst/>
              <a:ahLst/>
              <a:cxnLst/>
              <a:rect l="l" t="t" r="r" b="b"/>
              <a:pathLst>
                <a:path w="963" h="540" extrusionOk="0">
                  <a:moveTo>
                    <a:pt x="0" y="424"/>
                  </a:moveTo>
                  <a:cubicBezTo>
                    <a:pt x="251" y="540"/>
                    <a:pt x="709" y="540"/>
                    <a:pt x="962" y="424"/>
                  </a:cubicBezTo>
                  <a:cubicBezTo>
                    <a:pt x="960" y="1"/>
                    <a:pt x="3" y="1"/>
                    <a:pt x="0" y="4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78" name="Google Shape;54578;p23"/>
            <p:cNvSpPr/>
            <p:nvPr/>
          </p:nvSpPr>
          <p:spPr>
            <a:xfrm>
              <a:off x="7733351" y="1282232"/>
              <a:ext cx="13777" cy="2740"/>
            </a:xfrm>
            <a:custGeom>
              <a:avLst/>
              <a:gdLst/>
              <a:ahLst/>
              <a:cxnLst/>
              <a:rect l="l" t="t" r="r" b="b"/>
              <a:pathLst>
                <a:path w="386" h="91" extrusionOk="0">
                  <a:moveTo>
                    <a:pt x="386" y="1"/>
                  </a:moveTo>
                  <a:cubicBezTo>
                    <a:pt x="236" y="21"/>
                    <a:pt x="5" y="2"/>
                    <a:pt x="1" y="91"/>
                  </a:cubicBezTo>
                  <a:cubicBezTo>
                    <a:pt x="148" y="72"/>
                    <a:pt x="381" y="91"/>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79" name="Google Shape;54579;p23"/>
            <p:cNvSpPr/>
            <p:nvPr/>
          </p:nvSpPr>
          <p:spPr>
            <a:xfrm>
              <a:off x="8455183" y="1276782"/>
              <a:ext cx="21558" cy="6413"/>
            </a:xfrm>
            <a:custGeom>
              <a:avLst/>
              <a:gdLst/>
              <a:ahLst/>
              <a:cxnLst/>
              <a:rect l="l" t="t" r="r" b="b"/>
              <a:pathLst>
                <a:path w="604" h="213" extrusionOk="0">
                  <a:moveTo>
                    <a:pt x="604" y="182"/>
                  </a:moveTo>
                  <a:lnTo>
                    <a:pt x="604" y="0"/>
                  </a:lnTo>
                  <a:lnTo>
                    <a:pt x="25" y="0"/>
                  </a:lnTo>
                  <a:cubicBezTo>
                    <a:pt x="0" y="163"/>
                    <a:pt x="215" y="213"/>
                    <a:pt x="604"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80" name="Google Shape;54580;p23"/>
            <p:cNvSpPr/>
            <p:nvPr/>
          </p:nvSpPr>
          <p:spPr>
            <a:xfrm>
              <a:off x="8538666" y="1270098"/>
              <a:ext cx="13813" cy="7437"/>
            </a:xfrm>
            <a:custGeom>
              <a:avLst/>
              <a:gdLst/>
              <a:ahLst/>
              <a:cxnLst/>
              <a:rect l="l" t="t" r="r" b="b"/>
              <a:pathLst>
                <a:path w="387" h="247" extrusionOk="0">
                  <a:moveTo>
                    <a:pt x="387" y="132"/>
                  </a:moveTo>
                  <a:cubicBezTo>
                    <a:pt x="170" y="143"/>
                    <a:pt x="88" y="0"/>
                    <a:pt x="2" y="132"/>
                  </a:cubicBezTo>
                  <a:cubicBezTo>
                    <a:pt x="1" y="223"/>
                    <a:pt x="337" y="247"/>
                    <a:pt x="387" y="13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81" name="Google Shape;54581;p23"/>
            <p:cNvSpPr/>
            <p:nvPr/>
          </p:nvSpPr>
          <p:spPr>
            <a:xfrm>
              <a:off x="3723873" y="1270610"/>
              <a:ext cx="13884" cy="4215"/>
            </a:xfrm>
            <a:custGeom>
              <a:avLst/>
              <a:gdLst/>
              <a:ahLst/>
              <a:cxnLst/>
              <a:rect l="l" t="t" r="r" b="b"/>
              <a:pathLst>
                <a:path w="389" h="140" extrusionOk="0">
                  <a:moveTo>
                    <a:pt x="289" y="24"/>
                  </a:moveTo>
                  <a:cubicBezTo>
                    <a:pt x="238" y="0"/>
                    <a:pt x="1" y="68"/>
                    <a:pt x="99" y="115"/>
                  </a:cubicBezTo>
                  <a:cubicBezTo>
                    <a:pt x="151" y="140"/>
                    <a:pt x="389" y="69"/>
                    <a:pt x="289"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82" name="Google Shape;54582;p23"/>
            <p:cNvSpPr/>
            <p:nvPr/>
          </p:nvSpPr>
          <p:spPr>
            <a:xfrm>
              <a:off x="7857202" y="1263083"/>
              <a:ext cx="13884" cy="5510"/>
            </a:xfrm>
            <a:custGeom>
              <a:avLst/>
              <a:gdLst/>
              <a:ahLst/>
              <a:cxnLst/>
              <a:rect l="l" t="t" r="r" b="b"/>
              <a:pathLst>
                <a:path w="389" h="183" extrusionOk="0">
                  <a:moveTo>
                    <a:pt x="388" y="1"/>
                  </a:moveTo>
                  <a:lnTo>
                    <a:pt x="0" y="1"/>
                  </a:lnTo>
                  <a:lnTo>
                    <a:pt x="0" y="182"/>
                  </a:lnTo>
                  <a:lnTo>
                    <a:pt x="388"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83" name="Google Shape;54583;p23"/>
            <p:cNvSpPr/>
            <p:nvPr/>
          </p:nvSpPr>
          <p:spPr>
            <a:xfrm>
              <a:off x="8007786" y="1260343"/>
              <a:ext cx="21558" cy="6444"/>
            </a:xfrm>
            <a:custGeom>
              <a:avLst/>
              <a:gdLst/>
              <a:ahLst/>
              <a:cxnLst/>
              <a:rect l="l" t="t" r="r" b="b"/>
              <a:pathLst>
                <a:path w="604" h="214" extrusionOk="0">
                  <a:moveTo>
                    <a:pt x="603" y="182"/>
                  </a:moveTo>
                  <a:lnTo>
                    <a:pt x="603" y="1"/>
                  </a:lnTo>
                  <a:lnTo>
                    <a:pt x="24" y="1"/>
                  </a:lnTo>
                  <a:cubicBezTo>
                    <a:pt x="0" y="165"/>
                    <a:pt x="217" y="213"/>
                    <a:pt x="603"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84" name="Google Shape;54584;p23"/>
            <p:cNvSpPr/>
            <p:nvPr/>
          </p:nvSpPr>
          <p:spPr>
            <a:xfrm>
              <a:off x="7705797" y="1254923"/>
              <a:ext cx="20666" cy="8250"/>
            </a:xfrm>
            <a:custGeom>
              <a:avLst/>
              <a:gdLst/>
              <a:ahLst/>
              <a:cxnLst/>
              <a:rect l="l" t="t" r="r" b="b"/>
              <a:pathLst>
                <a:path w="579" h="274" extrusionOk="0">
                  <a:moveTo>
                    <a:pt x="578" y="90"/>
                  </a:moveTo>
                  <a:cubicBezTo>
                    <a:pt x="384" y="90"/>
                    <a:pt x="350" y="19"/>
                    <a:pt x="193" y="0"/>
                  </a:cubicBezTo>
                  <a:cubicBezTo>
                    <a:pt x="195" y="92"/>
                    <a:pt x="37" y="107"/>
                    <a:pt x="0" y="182"/>
                  </a:cubicBezTo>
                  <a:cubicBezTo>
                    <a:pt x="195" y="182"/>
                    <a:pt x="229" y="255"/>
                    <a:pt x="388" y="273"/>
                  </a:cubicBezTo>
                  <a:cubicBezTo>
                    <a:pt x="383" y="182"/>
                    <a:pt x="542" y="164"/>
                    <a:pt x="578" y="9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85" name="Google Shape;54585;p23"/>
            <p:cNvSpPr/>
            <p:nvPr/>
          </p:nvSpPr>
          <p:spPr>
            <a:xfrm>
              <a:off x="7571525" y="1259650"/>
              <a:ext cx="13991" cy="4215"/>
            </a:xfrm>
            <a:custGeom>
              <a:avLst/>
              <a:gdLst/>
              <a:ahLst/>
              <a:cxnLst/>
              <a:rect l="l" t="t" r="r" b="b"/>
              <a:pathLst>
                <a:path w="392" h="140" extrusionOk="0">
                  <a:moveTo>
                    <a:pt x="290" y="25"/>
                  </a:moveTo>
                  <a:cubicBezTo>
                    <a:pt x="238" y="0"/>
                    <a:pt x="0" y="68"/>
                    <a:pt x="99" y="116"/>
                  </a:cubicBezTo>
                  <a:cubicBezTo>
                    <a:pt x="152" y="140"/>
                    <a:pt x="392" y="72"/>
                    <a:pt x="290"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86" name="Google Shape;54586;p23"/>
            <p:cNvSpPr/>
            <p:nvPr/>
          </p:nvSpPr>
          <p:spPr>
            <a:xfrm>
              <a:off x="6703856" y="1248239"/>
              <a:ext cx="31481" cy="13851"/>
            </a:xfrm>
            <a:custGeom>
              <a:avLst/>
              <a:gdLst/>
              <a:ahLst/>
              <a:cxnLst/>
              <a:rect l="l" t="t" r="r" b="b"/>
              <a:pathLst>
                <a:path w="882" h="460" extrusionOk="0">
                  <a:moveTo>
                    <a:pt x="690" y="404"/>
                  </a:moveTo>
                  <a:cubicBezTo>
                    <a:pt x="703" y="404"/>
                    <a:pt x="678" y="320"/>
                    <a:pt x="690" y="312"/>
                  </a:cubicBezTo>
                  <a:cubicBezTo>
                    <a:pt x="710" y="301"/>
                    <a:pt x="872" y="124"/>
                    <a:pt x="882" y="131"/>
                  </a:cubicBezTo>
                  <a:cubicBezTo>
                    <a:pt x="672" y="0"/>
                    <a:pt x="1" y="460"/>
                    <a:pt x="690" y="4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87" name="Google Shape;54587;p23"/>
            <p:cNvSpPr/>
            <p:nvPr/>
          </p:nvSpPr>
          <p:spPr>
            <a:xfrm>
              <a:off x="7516773" y="1246342"/>
              <a:ext cx="23878" cy="5841"/>
            </a:xfrm>
            <a:custGeom>
              <a:avLst/>
              <a:gdLst/>
              <a:ahLst/>
              <a:cxnLst/>
              <a:rect l="l" t="t" r="r" b="b"/>
              <a:pathLst>
                <a:path w="669" h="194" extrusionOk="0">
                  <a:moveTo>
                    <a:pt x="477" y="194"/>
                  </a:moveTo>
                  <a:cubicBezTo>
                    <a:pt x="476" y="103"/>
                    <a:pt x="633" y="86"/>
                    <a:pt x="669" y="13"/>
                  </a:cubicBezTo>
                  <a:cubicBezTo>
                    <a:pt x="366" y="20"/>
                    <a:pt x="0" y="1"/>
                    <a:pt x="92" y="19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88" name="Google Shape;54588;p23"/>
            <p:cNvSpPr/>
            <p:nvPr/>
          </p:nvSpPr>
          <p:spPr>
            <a:xfrm>
              <a:off x="2639840" y="1246342"/>
              <a:ext cx="7031" cy="6203"/>
            </a:xfrm>
            <a:custGeom>
              <a:avLst/>
              <a:gdLst/>
              <a:ahLst/>
              <a:cxnLst/>
              <a:rect l="l" t="t" r="r" b="b"/>
              <a:pathLst>
                <a:path w="197" h="206" extrusionOk="0">
                  <a:moveTo>
                    <a:pt x="192" y="104"/>
                  </a:moveTo>
                  <a:cubicBezTo>
                    <a:pt x="196" y="53"/>
                    <a:pt x="38" y="1"/>
                    <a:pt x="0" y="104"/>
                  </a:cubicBezTo>
                  <a:cubicBezTo>
                    <a:pt x="0" y="154"/>
                    <a:pt x="160" y="206"/>
                    <a:pt x="192"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89" name="Google Shape;54589;p23"/>
            <p:cNvSpPr/>
            <p:nvPr/>
          </p:nvSpPr>
          <p:spPr>
            <a:xfrm>
              <a:off x="8724478" y="1224092"/>
              <a:ext cx="56251" cy="27942"/>
            </a:xfrm>
            <a:custGeom>
              <a:avLst/>
              <a:gdLst/>
              <a:ahLst/>
              <a:cxnLst/>
              <a:rect l="l" t="t" r="r" b="b"/>
              <a:pathLst>
                <a:path w="1576" h="928" extrusionOk="0">
                  <a:moveTo>
                    <a:pt x="1350" y="26"/>
                  </a:moveTo>
                  <a:cubicBezTo>
                    <a:pt x="337" y="1"/>
                    <a:pt x="143" y="365"/>
                    <a:pt x="0" y="752"/>
                  </a:cubicBezTo>
                  <a:cubicBezTo>
                    <a:pt x="819" y="928"/>
                    <a:pt x="1576" y="607"/>
                    <a:pt x="1350"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90" name="Google Shape;54590;p23"/>
            <p:cNvSpPr/>
            <p:nvPr/>
          </p:nvSpPr>
          <p:spPr>
            <a:xfrm>
              <a:off x="7864126" y="1246704"/>
              <a:ext cx="13813" cy="2770"/>
            </a:xfrm>
            <a:custGeom>
              <a:avLst/>
              <a:gdLst/>
              <a:ahLst/>
              <a:cxnLst/>
              <a:rect l="l" t="t" r="r" b="b"/>
              <a:pathLst>
                <a:path w="387" h="92" extrusionOk="0">
                  <a:moveTo>
                    <a:pt x="386" y="1"/>
                  </a:moveTo>
                  <a:cubicBezTo>
                    <a:pt x="236" y="21"/>
                    <a:pt x="6" y="4"/>
                    <a:pt x="1" y="92"/>
                  </a:cubicBezTo>
                  <a:cubicBezTo>
                    <a:pt x="150" y="71"/>
                    <a:pt x="379" y="88"/>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91" name="Google Shape;54591;p23"/>
            <p:cNvSpPr/>
            <p:nvPr/>
          </p:nvSpPr>
          <p:spPr>
            <a:xfrm>
              <a:off x="2749985" y="1224845"/>
              <a:ext cx="51183" cy="19150"/>
            </a:xfrm>
            <a:custGeom>
              <a:avLst/>
              <a:gdLst/>
              <a:ahLst/>
              <a:cxnLst/>
              <a:rect l="l" t="t" r="r" b="b"/>
              <a:pathLst>
                <a:path w="1434" h="636" extrusionOk="0">
                  <a:moveTo>
                    <a:pt x="965" y="635"/>
                  </a:moveTo>
                  <a:cubicBezTo>
                    <a:pt x="1433" y="404"/>
                    <a:pt x="885" y="139"/>
                    <a:pt x="578" y="1"/>
                  </a:cubicBezTo>
                  <a:cubicBezTo>
                    <a:pt x="546" y="107"/>
                    <a:pt x="274" y="100"/>
                    <a:pt x="0" y="91"/>
                  </a:cubicBezTo>
                  <a:cubicBezTo>
                    <a:pt x="106" y="374"/>
                    <a:pt x="461" y="541"/>
                    <a:pt x="965" y="6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92" name="Google Shape;54592;p23"/>
            <p:cNvSpPr/>
            <p:nvPr/>
          </p:nvSpPr>
          <p:spPr>
            <a:xfrm>
              <a:off x="1998886" y="1235744"/>
              <a:ext cx="23450" cy="8250"/>
            </a:xfrm>
            <a:custGeom>
              <a:avLst/>
              <a:gdLst/>
              <a:ahLst/>
              <a:cxnLst/>
              <a:rect l="l" t="t" r="r" b="b"/>
              <a:pathLst>
                <a:path w="657" h="274" extrusionOk="0">
                  <a:moveTo>
                    <a:pt x="411" y="273"/>
                  </a:moveTo>
                  <a:cubicBezTo>
                    <a:pt x="420" y="157"/>
                    <a:pt x="656" y="148"/>
                    <a:pt x="603" y="0"/>
                  </a:cubicBezTo>
                  <a:lnTo>
                    <a:pt x="218" y="0"/>
                  </a:lnTo>
                  <a:cubicBezTo>
                    <a:pt x="1" y="131"/>
                    <a:pt x="9" y="222"/>
                    <a:pt x="411"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93" name="Google Shape;54593;p23"/>
            <p:cNvSpPr/>
            <p:nvPr/>
          </p:nvSpPr>
          <p:spPr>
            <a:xfrm>
              <a:off x="5533984" y="1229572"/>
              <a:ext cx="14206" cy="4246"/>
            </a:xfrm>
            <a:custGeom>
              <a:avLst/>
              <a:gdLst/>
              <a:ahLst/>
              <a:cxnLst/>
              <a:rect l="l" t="t" r="r" b="b"/>
              <a:pathLst>
                <a:path w="398" h="141" extrusionOk="0">
                  <a:moveTo>
                    <a:pt x="103" y="117"/>
                  </a:moveTo>
                  <a:cubicBezTo>
                    <a:pt x="156" y="140"/>
                    <a:pt x="398" y="72"/>
                    <a:pt x="295" y="24"/>
                  </a:cubicBezTo>
                  <a:cubicBezTo>
                    <a:pt x="242" y="0"/>
                    <a:pt x="1" y="68"/>
                    <a:pt x="103"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94" name="Google Shape;54594;p23"/>
            <p:cNvSpPr/>
            <p:nvPr/>
          </p:nvSpPr>
          <p:spPr>
            <a:xfrm>
              <a:off x="1603849" y="1229572"/>
              <a:ext cx="13991" cy="4246"/>
            </a:xfrm>
            <a:custGeom>
              <a:avLst/>
              <a:gdLst/>
              <a:ahLst/>
              <a:cxnLst/>
              <a:rect l="l" t="t" r="r" b="b"/>
              <a:pathLst>
                <a:path w="392" h="141" extrusionOk="0">
                  <a:moveTo>
                    <a:pt x="99" y="117"/>
                  </a:moveTo>
                  <a:cubicBezTo>
                    <a:pt x="155" y="140"/>
                    <a:pt x="391" y="72"/>
                    <a:pt x="293" y="24"/>
                  </a:cubicBezTo>
                  <a:cubicBezTo>
                    <a:pt x="240" y="0"/>
                    <a:pt x="1" y="68"/>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95" name="Google Shape;54595;p23"/>
            <p:cNvSpPr/>
            <p:nvPr/>
          </p:nvSpPr>
          <p:spPr>
            <a:xfrm>
              <a:off x="7770971" y="1221352"/>
              <a:ext cx="14063" cy="4276"/>
            </a:xfrm>
            <a:custGeom>
              <a:avLst/>
              <a:gdLst/>
              <a:ahLst/>
              <a:cxnLst/>
              <a:rect l="l" t="t" r="r" b="b"/>
              <a:pathLst>
                <a:path w="394" h="142" extrusionOk="0">
                  <a:moveTo>
                    <a:pt x="294" y="25"/>
                  </a:moveTo>
                  <a:cubicBezTo>
                    <a:pt x="240" y="1"/>
                    <a:pt x="0" y="68"/>
                    <a:pt x="102" y="117"/>
                  </a:cubicBezTo>
                  <a:cubicBezTo>
                    <a:pt x="156" y="142"/>
                    <a:pt x="393"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96" name="Google Shape;54596;p23"/>
            <p:cNvSpPr/>
            <p:nvPr/>
          </p:nvSpPr>
          <p:spPr>
            <a:xfrm>
              <a:off x="4234266" y="1212892"/>
              <a:ext cx="39761" cy="15838"/>
            </a:xfrm>
            <a:custGeom>
              <a:avLst/>
              <a:gdLst/>
              <a:ahLst/>
              <a:cxnLst/>
              <a:rect l="l" t="t" r="r" b="b"/>
              <a:pathLst>
                <a:path w="1114" h="526" extrusionOk="0">
                  <a:moveTo>
                    <a:pt x="650" y="306"/>
                  </a:moveTo>
                  <a:cubicBezTo>
                    <a:pt x="1113" y="1"/>
                    <a:pt x="1" y="526"/>
                    <a:pt x="650"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97" name="Google Shape;54597;p23"/>
            <p:cNvSpPr/>
            <p:nvPr/>
          </p:nvSpPr>
          <p:spPr>
            <a:xfrm>
              <a:off x="943728" y="1209911"/>
              <a:ext cx="31802" cy="16109"/>
            </a:xfrm>
            <a:custGeom>
              <a:avLst/>
              <a:gdLst/>
              <a:ahLst/>
              <a:cxnLst/>
              <a:rect l="l" t="t" r="r" b="b"/>
              <a:pathLst>
                <a:path w="891" h="535" extrusionOk="0">
                  <a:moveTo>
                    <a:pt x="853" y="497"/>
                  </a:moveTo>
                  <a:cubicBezTo>
                    <a:pt x="891" y="236"/>
                    <a:pt x="878" y="1"/>
                    <a:pt x="273" y="43"/>
                  </a:cubicBezTo>
                  <a:cubicBezTo>
                    <a:pt x="216" y="165"/>
                    <a:pt x="1" y="216"/>
                    <a:pt x="81" y="407"/>
                  </a:cubicBezTo>
                  <a:cubicBezTo>
                    <a:pt x="340" y="434"/>
                    <a:pt x="451" y="535"/>
                    <a:pt x="853" y="4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98" name="Google Shape;54598;p23"/>
            <p:cNvSpPr/>
            <p:nvPr/>
          </p:nvSpPr>
          <p:spPr>
            <a:xfrm>
              <a:off x="870952" y="1208436"/>
              <a:ext cx="13777" cy="5480"/>
            </a:xfrm>
            <a:custGeom>
              <a:avLst/>
              <a:gdLst/>
              <a:ahLst/>
              <a:cxnLst/>
              <a:rect l="l" t="t" r="r" b="b"/>
              <a:pathLst>
                <a:path w="386" h="182" extrusionOk="0">
                  <a:moveTo>
                    <a:pt x="1" y="182"/>
                  </a:moveTo>
                  <a:lnTo>
                    <a:pt x="386" y="182"/>
                  </a:lnTo>
                  <a:lnTo>
                    <a:pt x="386" y="0"/>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99" name="Google Shape;54599;p23"/>
            <p:cNvSpPr/>
            <p:nvPr/>
          </p:nvSpPr>
          <p:spPr>
            <a:xfrm>
              <a:off x="8366560" y="1200216"/>
              <a:ext cx="22593" cy="11773"/>
            </a:xfrm>
            <a:custGeom>
              <a:avLst/>
              <a:gdLst/>
              <a:ahLst/>
              <a:cxnLst/>
              <a:rect l="l" t="t" r="r" b="b"/>
              <a:pathLst>
                <a:path w="633" h="391" extrusionOk="0">
                  <a:moveTo>
                    <a:pt x="193" y="0"/>
                  </a:moveTo>
                  <a:cubicBezTo>
                    <a:pt x="203" y="126"/>
                    <a:pt x="104" y="200"/>
                    <a:pt x="1" y="273"/>
                  </a:cubicBezTo>
                  <a:cubicBezTo>
                    <a:pt x="249" y="278"/>
                    <a:pt x="270" y="391"/>
                    <a:pt x="578" y="365"/>
                  </a:cubicBezTo>
                  <a:cubicBezTo>
                    <a:pt x="632" y="158"/>
                    <a:pt x="532" y="23"/>
                    <a:pt x="1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00" name="Google Shape;54600;p23"/>
            <p:cNvSpPr/>
            <p:nvPr/>
          </p:nvSpPr>
          <p:spPr>
            <a:xfrm>
              <a:off x="7185731" y="1200216"/>
              <a:ext cx="31374" cy="13459"/>
            </a:xfrm>
            <a:custGeom>
              <a:avLst/>
              <a:gdLst/>
              <a:ahLst/>
              <a:cxnLst/>
              <a:rect l="l" t="t" r="r" b="b"/>
              <a:pathLst>
                <a:path w="879" h="447" extrusionOk="0">
                  <a:moveTo>
                    <a:pt x="878" y="182"/>
                  </a:moveTo>
                  <a:cubicBezTo>
                    <a:pt x="624" y="180"/>
                    <a:pt x="706" y="24"/>
                    <a:pt x="493" y="0"/>
                  </a:cubicBezTo>
                  <a:cubicBezTo>
                    <a:pt x="477" y="145"/>
                    <a:pt x="1" y="72"/>
                    <a:pt x="107" y="273"/>
                  </a:cubicBezTo>
                  <a:cubicBezTo>
                    <a:pt x="594" y="284"/>
                    <a:pt x="712" y="447"/>
                    <a:pt x="878"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01" name="Google Shape;54601;p23"/>
            <p:cNvSpPr/>
            <p:nvPr/>
          </p:nvSpPr>
          <p:spPr>
            <a:xfrm>
              <a:off x="3747965" y="1205365"/>
              <a:ext cx="7031" cy="6203"/>
            </a:xfrm>
            <a:custGeom>
              <a:avLst/>
              <a:gdLst/>
              <a:ahLst/>
              <a:cxnLst/>
              <a:rect l="l" t="t" r="r" b="b"/>
              <a:pathLst>
                <a:path w="197" h="206" extrusionOk="0">
                  <a:moveTo>
                    <a:pt x="194" y="102"/>
                  </a:moveTo>
                  <a:cubicBezTo>
                    <a:pt x="197" y="53"/>
                    <a:pt x="39" y="0"/>
                    <a:pt x="5" y="102"/>
                  </a:cubicBezTo>
                  <a:cubicBezTo>
                    <a:pt x="1" y="152"/>
                    <a:pt x="160" y="205"/>
                    <a:pt x="194"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02" name="Google Shape;54602;p23"/>
            <p:cNvSpPr/>
            <p:nvPr/>
          </p:nvSpPr>
          <p:spPr>
            <a:xfrm>
              <a:off x="3331191" y="1193502"/>
              <a:ext cx="31445" cy="13941"/>
            </a:xfrm>
            <a:custGeom>
              <a:avLst/>
              <a:gdLst/>
              <a:ahLst/>
              <a:cxnLst/>
              <a:rect l="l" t="t" r="r" b="b"/>
              <a:pathLst>
                <a:path w="881" h="463" extrusionOk="0">
                  <a:moveTo>
                    <a:pt x="687" y="313"/>
                  </a:moveTo>
                  <a:cubicBezTo>
                    <a:pt x="705" y="304"/>
                    <a:pt x="872" y="125"/>
                    <a:pt x="880" y="131"/>
                  </a:cubicBezTo>
                  <a:cubicBezTo>
                    <a:pt x="671" y="0"/>
                    <a:pt x="0" y="462"/>
                    <a:pt x="687" y="405"/>
                  </a:cubicBezTo>
                  <a:cubicBezTo>
                    <a:pt x="697" y="403"/>
                    <a:pt x="676" y="320"/>
                    <a:pt x="687" y="3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03" name="Google Shape;54603;p23"/>
            <p:cNvSpPr/>
            <p:nvPr/>
          </p:nvSpPr>
          <p:spPr>
            <a:xfrm>
              <a:off x="4828642" y="1194736"/>
              <a:ext cx="13777" cy="5480"/>
            </a:xfrm>
            <a:custGeom>
              <a:avLst/>
              <a:gdLst/>
              <a:ahLst/>
              <a:cxnLst/>
              <a:rect l="l" t="t" r="r" b="b"/>
              <a:pathLst>
                <a:path w="386" h="182" extrusionOk="0">
                  <a:moveTo>
                    <a:pt x="385" y="1"/>
                  </a:moveTo>
                  <a:lnTo>
                    <a:pt x="0" y="1"/>
                  </a:lnTo>
                  <a:lnTo>
                    <a:pt x="0" y="181"/>
                  </a:lnTo>
                  <a:lnTo>
                    <a:pt x="385" y="18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04" name="Google Shape;54604;p23"/>
            <p:cNvSpPr/>
            <p:nvPr/>
          </p:nvSpPr>
          <p:spPr>
            <a:xfrm>
              <a:off x="3892552" y="1191635"/>
              <a:ext cx="6889" cy="6293"/>
            </a:xfrm>
            <a:custGeom>
              <a:avLst/>
              <a:gdLst/>
              <a:ahLst/>
              <a:cxnLst/>
              <a:rect l="l" t="t" r="r" b="b"/>
              <a:pathLst>
                <a:path w="193" h="209" extrusionOk="0">
                  <a:moveTo>
                    <a:pt x="192" y="104"/>
                  </a:moveTo>
                  <a:cubicBezTo>
                    <a:pt x="192" y="53"/>
                    <a:pt x="38" y="1"/>
                    <a:pt x="0" y="104"/>
                  </a:cubicBezTo>
                  <a:cubicBezTo>
                    <a:pt x="0" y="153"/>
                    <a:pt x="158" y="208"/>
                    <a:pt x="192"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05" name="Google Shape;54605;p23"/>
            <p:cNvSpPr/>
            <p:nvPr/>
          </p:nvSpPr>
          <p:spPr>
            <a:xfrm>
              <a:off x="2385179" y="1194736"/>
              <a:ext cx="13813" cy="2710"/>
            </a:xfrm>
            <a:custGeom>
              <a:avLst/>
              <a:gdLst/>
              <a:ahLst/>
              <a:cxnLst/>
              <a:rect l="l" t="t" r="r" b="b"/>
              <a:pathLst>
                <a:path w="387" h="90" extrusionOk="0">
                  <a:moveTo>
                    <a:pt x="387" y="1"/>
                  </a:moveTo>
                  <a:cubicBezTo>
                    <a:pt x="237" y="22"/>
                    <a:pt x="6" y="2"/>
                    <a:pt x="0" y="90"/>
                  </a:cubicBezTo>
                  <a:cubicBezTo>
                    <a:pt x="149" y="70"/>
                    <a:pt x="379" y="90"/>
                    <a:pt x="3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06" name="Google Shape;54606;p23"/>
            <p:cNvSpPr/>
            <p:nvPr/>
          </p:nvSpPr>
          <p:spPr>
            <a:xfrm>
              <a:off x="5465171" y="1191304"/>
              <a:ext cx="14134" cy="4246"/>
            </a:xfrm>
            <a:custGeom>
              <a:avLst/>
              <a:gdLst/>
              <a:ahLst/>
              <a:cxnLst/>
              <a:rect l="l" t="t" r="r" b="b"/>
              <a:pathLst>
                <a:path w="396" h="141" extrusionOk="0">
                  <a:moveTo>
                    <a:pt x="293" y="25"/>
                  </a:moveTo>
                  <a:cubicBezTo>
                    <a:pt x="238" y="0"/>
                    <a:pt x="1" y="68"/>
                    <a:pt x="101" y="115"/>
                  </a:cubicBezTo>
                  <a:cubicBezTo>
                    <a:pt x="156" y="141"/>
                    <a:pt x="395"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07" name="Google Shape;54607;p23"/>
            <p:cNvSpPr/>
            <p:nvPr/>
          </p:nvSpPr>
          <p:spPr>
            <a:xfrm>
              <a:off x="6687081" y="1189287"/>
              <a:ext cx="13742" cy="2770"/>
            </a:xfrm>
            <a:custGeom>
              <a:avLst/>
              <a:gdLst/>
              <a:ahLst/>
              <a:cxnLst/>
              <a:rect l="l" t="t" r="r" b="b"/>
              <a:pathLst>
                <a:path w="385" h="92" extrusionOk="0">
                  <a:moveTo>
                    <a:pt x="385" y="0"/>
                  </a:moveTo>
                  <a:cubicBezTo>
                    <a:pt x="236" y="21"/>
                    <a:pt x="6" y="3"/>
                    <a:pt x="1" y="92"/>
                  </a:cubicBezTo>
                  <a:cubicBezTo>
                    <a:pt x="151" y="70"/>
                    <a:pt x="379" y="88"/>
                    <a:pt x="3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08" name="Google Shape;54608;p23"/>
            <p:cNvSpPr/>
            <p:nvPr/>
          </p:nvSpPr>
          <p:spPr>
            <a:xfrm>
              <a:off x="2488400" y="1188865"/>
              <a:ext cx="20702" cy="3643"/>
            </a:xfrm>
            <a:custGeom>
              <a:avLst/>
              <a:gdLst/>
              <a:ahLst/>
              <a:cxnLst/>
              <a:rect l="l" t="t" r="r" b="b"/>
              <a:pathLst>
                <a:path w="580" h="121" extrusionOk="0">
                  <a:moveTo>
                    <a:pt x="579" y="14"/>
                  </a:moveTo>
                  <a:cubicBezTo>
                    <a:pt x="352" y="29"/>
                    <a:pt x="32" y="0"/>
                    <a:pt x="1" y="106"/>
                  </a:cubicBezTo>
                  <a:cubicBezTo>
                    <a:pt x="227" y="91"/>
                    <a:pt x="547" y="120"/>
                    <a:pt x="579" y="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09" name="Google Shape;54609;p23"/>
            <p:cNvSpPr/>
            <p:nvPr/>
          </p:nvSpPr>
          <p:spPr>
            <a:xfrm>
              <a:off x="2402311" y="1188504"/>
              <a:ext cx="13991" cy="4306"/>
            </a:xfrm>
            <a:custGeom>
              <a:avLst/>
              <a:gdLst/>
              <a:ahLst/>
              <a:cxnLst/>
              <a:rect l="l" t="t" r="r" b="b"/>
              <a:pathLst>
                <a:path w="392" h="143" extrusionOk="0">
                  <a:moveTo>
                    <a:pt x="292" y="26"/>
                  </a:moveTo>
                  <a:cubicBezTo>
                    <a:pt x="238" y="0"/>
                    <a:pt x="1" y="71"/>
                    <a:pt x="100" y="118"/>
                  </a:cubicBezTo>
                  <a:cubicBezTo>
                    <a:pt x="152" y="143"/>
                    <a:pt x="391" y="73"/>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10" name="Google Shape;54610;p23"/>
            <p:cNvSpPr/>
            <p:nvPr/>
          </p:nvSpPr>
          <p:spPr>
            <a:xfrm>
              <a:off x="1400762" y="1186186"/>
              <a:ext cx="7031" cy="6203"/>
            </a:xfrm>
            <a:custGeom>
              <a:avLst/>
              <a:gdLst/>
              <a:ahLst/>
              <a:cxnLst/>
              <a:rect l="l" t="t" r="r" b="b"/>
              <a:pathLst>
                <a:path w="197" h="206" extrusionOk="0">
                  <a:moveTo>
                    <a:pt x="195" y="103"/>
                  </a:moveTo>
                  <a:cubicBezTo>
                    <a:pt x="197" y="53"/>
                    <a:pt x="40" y="0"/>
                    <a:pt x="5" y="103"/>
                  </a:cubicBezTo>
                  <a:cubicBezTo>
                    <a:pt x="1" y="154"/>
                    <a:pt x="160" y="205"/>
                    <a:pt x="195"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11" name="Google Shape;54611;p23"/>
            <p:cNvSpPr/>
            <p:nvPr/>
          </p:nvSpPr>
          <p:spPr>
            <a:xfrm>
              <a:off x="5475664" y="1181067"/>
              <a:ext cx="14991" cy="9274"/>
            </a:xfrm>
            <a:custGeom>
              <a:avLst/>
              <a:gdLst/>
              <a:ahLst/>
              <a:cxnLst/>
              <a:rect l="l" t="t" r="r" b="b"/>
              <a:pathLst>
                <a:path w="420" h="308" extrusionOk="0">
                  <a:moveTo>
                    <a:pt x="387" y="273"/>
                  </a:moveTo>
                  <a:cubicBezTo>
                    <a:pt x="358" y="165"/>
                    <a:pt x="420" y="15"/>
                    <a:pt x="195" y="1"/>
                  </a:cubicBezTo>
                  <a:cubicBezTo>
                    <a:pt x="182" y="57"/>
                    <a:pt x="165" y="109"/>
                    <a:pt x="1" y="91"/>
                  </a:cubicBezTo>
                  <a:cubicBezTo>
                    <a:pt x="23" y="203"/>
                    <a:pt x="61" y="307"/>
                    <a:pt x="387"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12" name="Google Shape;54612;p23"/>
            <p:cNvSpPr/>
            <p:nvPr/>
          </p:nvSpPr>
          <p:spPr>
            <a:xfrm>
              <a:off x="5273612" y="1177364"/>
              <a:ext cx="39761" cy="15838"/>
            </a:xfrm>
            <a:custGeom>
              <a:avLst/>
              <a:gdLst/>
              <a:ahLst/>
              <a:cxnLst/>
              <a:rect l="l" t="t" r="r" b="b"/>
              <a:pathLst>
                <a:path w="1114" h="526" extrusionOk="0">
                  <a:moveTo>
                    <a:pt x="648" y="306"/>
                  </a:moveTo>
                  <a:cubicBezTo>
                    <a:pt x="1114" y="1"/>
                    <a:pt x="0" y="526"/>
                    <a:pt x="648"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13" name="Google Shape;54613;p23"/>
            <p:cNvSpPr/>
            <p:nvPr/>
          </p:nvSpPr>
          <p:spPr>
            <a:xfrm>
              <a:off x="7743274" y="1172848"/>
              <a:ext cx="28233" cy="13760"/>
            </a:xfrm>
            <a:custGeom>
              <a:avLst/>
              <a:gdLst/>
              <a:ahLst/>
              <a:cxnLst/>
              <a:rect l="l" t="t" r="r" b="b"/>
              <a:pathLst>
                <a:path w="791" h="457" extrusionOk="0">
                  <a:moveTo>
                    <a:pt x="494" y="456"/>
                  </a:moveTo>
                  <a:cubicBezTo>
                    <a:pt x="755" y="340"/>
                    <a:pt x="791" y="11"/>
                    <a:pt x="301" y="1"/>
                  </a:cubicBezTo>
                  <a:cubicBezTo>
                    <a:pt x="39" y="117"/>
                    <a:pt x="1" y="447"/>
                    <a:pt x="494" y="45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14" name="Google Shape;54614;p23"/>
            <p:cNvSpPr/>
            <p:nvPr/>
          </p:nvSpPr>
          <p:spPr>
            <a:xfrm>
              <a:off x="6817891" y="1181097"/>
              <a:ext cx="13777" cy="2740"/>
            </a:xfrm>
            <a:custGeom>
              <a:avLst/>
              <a:gdLst/>
              <a:ahLst/>
              <a:cxnLst/>
              <a:rect l="l" t="t" r="r" b="b"/>
              <a:pathLst>
                <a:path w="386" h="91" extrusionOk="0">
                  <a:moveTo>
                    <a:pt x="0" y="91"/>
                  </a:moveTo>
                  <a:cubicBezTo>
                    <a:pt x="150" y="71"/>
                    <a:pt x="382" y="88"/>
                    <a:pt x="385" y="1"/>
                  </a:cubicBezTo>
                  <a:cubicBezTo>
                    <a:pt x="236" y="21"/>
                    <a:pt x="8" y="1"/>
                    <a:pt x="0" y="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15" name="Google Shape;54615;p23"/>
            <p:cNvSpPr/>
            <p:nvPr/>
          </p:nvSpPr>
          <p:spPr>
            <a:xfrm>
              <a:off x="5802922" y="1177966"/>
              <a:ext cx="23843" cy="5871"/>
            </a:xfrm>
            <a:custGeom>
              <a:avLst/>
              <a:gdLst/>
              <a:ahLst/>
              <a:cxnLst/>
              <a:rect l="l" t="t" r="r" b="b"/>
              <a:pathLst>
                <a:path w="668" h="195" extrusionOk="0">
                  <a:moveTo>
                    <a:pt x="88" y="195"/>
                  </a:moveTo>
                  <a:lnTo>
                    <a:pt x="473" y="195"/>
                  </a:lnTo>
                  <a:cubicBezTo>
                    <a:pt x="473" y="104"/>
                    <a:pt x="631" y="87"/>
                    <a:pt x="667" y="14"/>
                  </a:cubicBezTo>
                  <a:cubicBezTo>
                    <a:pt x="363" y="21"/>
                    <a:pt x="0" y="1"/>
                    <a:pt x="88" y="1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16" name="Google Shape;54616;p23"/>
            <p:cNvSpPr/>
            <p:nvPr/>
          </p:nvSpPr>
          <p:spPr>
            <a:xfrm>
              <a:off x="8204983" y="1175226"/>
              <a:ext cx="23985" cy="5871"/>
            </a:xfrm>
            <a:custGeom>
              <a:avLst/>
              <a:gdLst/>
              <a:ahLst/>
              <a:cxnLst/>
              <a:rect l="l" t="t" r="r" b="b"/>
              <a:pathLst>
                <a:path w="672" h="195" extrusionOk="0">
                  <a:moveTo>
                    <a:pt x="477" y="195"/>
                  </a:moveTo>
                  <a:cubicBezTo>
                    <a:pt x="476" y="103"/>
                    <a:pt x="634" y="86"/>
                    <a:pt x="672" y="12"/>
                  </a:cubicBezTo>
                  <a:cubicBezTo>
                    <a:pt x="366" y="20"/>
                    <a:pt x="1" y="0"/>
                    <a:pt x="91" y="1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17" name="Google Shape;54617;p23"/>
            <p:cNvSpPr/>
            <p:nvPr/>
          </p:nvSpPr>
          <p:spPr>
            <a:xfrm>
              <a:off x="8251062" y="1163032"/>
              <a:ext cx="21987" cy="16229"/>
            </a:xfrm>
            <a:custGeom>
              <a:avLst/>
              <a:gdLst/>
              <a:ahLst/>
              <a:cxnLst/>
              <a:rect l="l" t="t" r="r" b="b"/>
              <a:pathLst>
                <a:path w="616" h="539" extrusionOk="0">
                  <a:moveTo>
                    <a:pt x="344" y="510"/>
                  </a:moveTo>
                  <a:cubicBezTo>
                    <a:pt x="404" y="387"/>
                    <a:pt x="616" y="337"/>
                    <a:pt x="536" y="145"/>
                  </a:cubicBezTo>
                  <a:cubicBezTo>
                    <a:pt x="1" y="0"/>
                    <a:pt x="6" y="538"/>
                    <a:pt x="344" y="5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18" name="Google Shape;54618;p23"/>
            <p:cNvSpPr/>
            <p:nvPr/>
          </p:nvSpPr>
          <p:spPr>
            <a:xfrm>
              <a:off x="8160119" y="1172848"/>
              <a:ext cx="13777" cy="5540"/>
            </a:xfrm>
            <a:custGeom>
              <a:avLst/>
              <a:gdLst/>
              <a:ahLst/>
              <a:cxnLst/>
              <a:rect l="l" t="t" r="r" b="b"/>
              <a:pathLst>
                <a:path w="386" h="184" extrusionOk="0">
                  <a:moveTo>
                    <a:pt x="386" y="1"/>
                  </a:moveTo>
                  <a:lnTo>
                    <a:pt x="1" y="1"/>
                  </a:lnTo>
                  <a:lnTo>
                    <a:pt x="1" y="184"/>
                  </a:lnTo>
                  <a:lnTo>
                    <a:pt x="386" y="184"/>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19" name="Google Shape;54619;p23"/>
            <p:cNvSpPr/>
            <p:nvPr/>
          </p:nvSpPr>
          <p:spPr>
            <a:xfrm>
              <a:off x="8562580" y="1172155"/>
              <a:ext cx="14099" cy="4215"/>
            </a:xfrm>
            <a:custGeom>
              <a:avLst/>
              <a:gdLst/>
              <a:ahLst/>
              <a:cxnLst/>
              <a:rect l="l" t="t" r="r" b="b"/>
              <a:pathLst>
                <a:path w="395" h="140" extrusionOk="0">
                  <a:moveTo>
                    <a:pt x="293" y="24"/>
                  </a:moveTo>
                  <a:cubicBezTo>
                    <a:pt x="239" y="0"/>
                    <a:pt x="0" y="68"/>
                    <a:pt x="101" y="115"/>
                  </a:cubicBezTo>
                  <a:cubicBezTo>
                    <a:pt x="154" y="140"/>
                    <a:pt x="394" y="72"/>
                    <a:pt x="293"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20" name="Google Shape;54620;p23"/>
            <p:cNvSpPr/>
            <p:nvPr/>
          </p:nvSpPr>
          <p:spPr>
            <a:xfrm>
              <a:off x="6329234" y="1167247"/>
              <a:ext cx="23807" cy="6022"/>
            </a:xfrm>
            <a:custGeom>
              <a:avLst/>
              <a:gdLst/>
              <a:ahLst/>
              <a:cxnLst/>
              <a:rect l="l" t="t" r="r" b="b"/>
              <a:pathLst>
                <a:path w="667" h="200" extrusionOk="0">
                  <a:moveTo>
                    <a:pt x="576" y="7"/>
                  </a:moveTo>
                  <a:cubicBezTo>
                    <a:pt x="246" y="0"/>
                    <a:pt x="84" y="76"/>
                    <a:pt x="1" y="187"/>
                  </a:cubicBezTo>
                  <a:cubicBezTo>
                    <a:pt x="302" y="179"/>
                    <a:pt x="666" y="200"/>
                    <a:pt x="576" y="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21" name="Google Shape;54621;p23"/>
            <p:cNvSpPr/>
            <p:nvPr/>
          </p:nvSpPr>
          <p:spPr>
            <a:xfrm>
              <a:off x="5699238" y="1169385"/>
              <a:ext cx="14063" cy="4276"/>
            </a:xfrm>
            <a:custGeom>
              <a:avLst/>
              <a:gdLst/>
              <a:ahLst/>
              <a:cxnLst/>
              <a:rect l="l" t="t" r="r" b="b"/>
              <a:pathLst>
                <a:path w="394" h="142" extrusionOk="0">
                  <a:moveTo>
                    <a:pt x="295" y="24"/>
                  </a:moveTo>
                  <a:cubicBezTo>
                    <a:pt x="242" y="1"/>
                    <a:pt x="1" y="69"/>
                    <a:pt x="101" y="116"/>
                  </a:cubicBezTo>
                  <a:cubicBezTo>
                    <a:pt x="154" y="142"/>
                    <a:pt x="394" y="74"/>
                    <a:pt x="295"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22" name="Google Shape;54622;p23"/>
            <p:cNvSpPr/>
            <p:nvPr/>
          </p:nvSpPr>
          <p:spPr>
            <a:xfrm>
              <a:off x="3765061" y="1169385"/>
              <a:ext cx="14134" cy="4276"/>
            </a:xfrm>
            <a:custGeom>
              <a:avLst/>
              <a:gdLst/>
              <a:ahLst/>
              <a:cxnLst/>
              <a:rect l="l" t="t" r="r" b="b"/>
              <a:pathLst>
                <a:path w="396" h="142" extrusionOk="0">
                  <a:moveTo>
                    <a:pt x="296" y="24"/>
                  </a:moveTo>
                  <a:cubicBezTo>
                    <a:pt x="242" y="1"/>
                    <a:pt x="1" y="69"/>
                    <a:pt x="100" y="116"/>
                  </a:cubicBezTo>
                  <a:cubicBezTo>
                    <a:pt x="154" y="142"/>
                    <a:pt x="395" y="74"/>
                    <a:pt x="296"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23" name="Google Shape;54623;p23"/>
            <p:cNvSpPr/>
            <p:nvPr/>
          </p:nvSpPr>
          <p:spPr>
            <a:xfrm>
              <a:off x="8043050" y="1164146"/>
              <a:ext cx="13813" cy="6745"/>
            </a:xfrm>
            <a:custGeom>
              <a:avLst/>
              <a:gdLst/>
              <a:ahLst/>
              <a:cxnLst/>
              <a:rect l="l" t="t" r="r" b="b"/>
              <a:pathLst>
                <a:path w="387" h="224" extrusionOk="0">
                  <a:moveTo>
                    <a:pt x="387" y="110"/>
                  </a:moveTo>
                  <a:cubicBezTo>
                    <a:pt x="346" y="0"/>
                    <a:pt x="174" y="54"/>
                    <a:pt x="0" y="110"/>
                  </a:cubicBezTo>
                  <a:cubicBezTo>
                    <a:pt x="2" y="201"/>
                    <a:pt x="339" y="223"/>
                    <a:pt x="387"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24" name="Google Shape;54624;p23"/>
            <p:cNvSpPr/>
            <p:nvPr/>
          </p:nvSpPr>
          <p:spPr>
            <a:xfrm>
              <a:off x="6818891" y="1157251"/>
              <a:ext cx="65282" cy="12887"/>
            </a:xfrm>
            <a:custGeom>
              <a:avLst/>
              <a:gdLst/>
              <a:ahLst/>
              <a:cxnLst/>
              <a:rect l="l" t="t" r="r" b="b"/>
              <a:pathLst>
                <a:path w="1829" h="428" extrusionOk="0">
                  <a:moveTo>
                    <a:pt x="1129" y="427"/>
                  </a:moveTo>
                  <a:cubicBezTo>
                    <a:pt x="1828" y="1"/>
                    <a:pt x="1" y="307"/>
                    <a:pt x="1129" y="4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25" name="Google Shape;54625;p23"/>
            <p:cNvSpPr/>
            <p:nvPr/>
          </p:nvSpPr>
          <p:spPr>
            <a:xfrm>
              <a:off x="8101477" y="1161196"/>
              <a:ext cx="14063" cy="4306"/>
            </a:xfrm>
            <a:custGeom>
              <a:avLst/>
              <a:gdLst/>
              <a:ahLst/>
              <a:cxnLst/>
              <a:rect l="l" t="t" r="r" b="b"/>
              <a:pathLst>
                <a:path w="394" h="143" extrusionOk="0">
                  <a:moveTo>
                    <a:pt x="293" y="24"/>
                  </a:moveTo>
                  <a:cubicBezTo>
                    <a:pt x="238" y="0"/>
                    <a:pt x="0" y="68"/>
                    <a:pt x="98" y="116"/>
                  </a:cubicBezTo>
                  <a:cubicBezTo>
                    <a:pt x="153" y="142"/>
                    <a:pt x="393" y="72"/>
                    <a:pt x="293"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26" name="Google Shape;54626;p23"/>
            <p:cNvSpPr/>
            <p:nvPr/>
          </p:nvSpPr>
          <p:spPr>
            <a:xfrm>
              <a:off x="5131452" y="1156499"/>
              <a:ext cx="13777" cy="5510"/>
            </a:xfrm>
            <a:custGeom>
              <a:avLst/>
              <a:gdLst/>
              <a:ahLst/>
              <a:cxnLst/>
              <a:rect l="l" t="t" r="r" b="b"/>
              <a:pathLst>
                <a:path w="386" h="183" extrusionOk="0">
                  <a:moveTo>
                    <a:pt x="386" y="1"/>
                  </a:moveTo>
                  <a:lnTo>
                    <a:pt x="1" y="1"/>
                  </a:lnTo>
                  <a:lnTo>
                    <a:pt x="1"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27" name="Google Shape;54627;p23"/>
            <p:cNvSpPr/>
            <p:nvPr/>
          </p:nvSpPr>
          <p:spPr>
            <a:xfrm>
              <a:off x="48255" y="1158426"/>
              <a:ext cx="13991" cy="4336"/>
            </a:xfrm>
            <a:custGeom>
              <a:avLst/>
              <a:gdLst/>
              <a:ahLst/>
              <a:cxnLst/>
              <a:rect l="l" t="t" r="r" b="b"/>
              <a:pathLst>
                <a:path w="392" h="144" extrusionOk="0">
                  <a:moveTo>
                    <a:pt x="292" y="27"/>
                  </a:moveTo>
                  <a:cubicBezTo>
                    <a:pt x="240" y="1"/>
                    <a:pt x="1" y="70"/>
                    <a:pt x="102" y="116"/>
                  </a:cubicBezTo>
                  <a:cubicBezTo>
                    <a:pt x="154" y="143"/>
                    <a:pt x="391" y="74"/>
                    <a:pt x="292"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28" name="Google Shape;54628;p23"/>
            <p:cNvSpPr/>
            <p:nvPr/>
          </p:nvSpPr>
          <p:spPr>
            <a:xfrm>
              <a:off x="1144388" y="1145629"/>
              <a:ext cx="24378" cy="11291"/>
            </a:xfrm>
            <a:custGeom>
              <a:avLst/>
              <a:gdLst/>
              <a:ahLst/>
              <a:cxnLst/>
              <a:rect l="l" t="t" r="r" b="b"/>
              <a:pathLst>
                <a:path w="683" h="375" extrusionOk="0">
                  <a:moveTo>
                    <a:pt x="630" y="362"/>
                  </a:moveTo>
                  <a:cubicBezTo>
                    <a:pt x="682" y="154"/>
                    <a:pt x="584" y="18"/>
                    <a:pt x="245" y="0"/>
                  </a:cubicBezTo>
                  <a:cubicBezTo>
                    <a:pt x="1" y="105"/>
                    <a:pt x="89" y="375"/>
                    <a:pt x="630" y="3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29" name="Google Shape;54629;p23"/>
            <p:cNvSpPr/>
            <p:nvPr/>
          </p:nvSpPr>
          <p:spPr>
            <a:xfrm>
              <a:off x="5379332" y="1136476"/>
              <a:ext cx="27590" cy="17313"/>
            </a:xfrm>
            <a:custGeom>
              <a:avLst/>
              <a:gdLst/>
              <a:ahLst/>
              <a:cxnLst/>
              <a:rect l="l" t="t" r="r" b="b"/>
              <a:pathLst>
                <a:path w="773" h="575" extrusionOk="0">
                  <a:moveTo>
                    <a:pt x="773" y="574"/>
                  </a:moveTo>
                  <a:lnTo>
                    <a:pt x="773" y="30"/>
                  </a:lnTo>
                  <a:cubicBezTo>
                    <a:pt x="63" y="0"/>
                    <a:pt x="188" y="360"/>
                    <a:pt x="0" y="5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30" name="Google Shape;54630;p23"/>
            <p:cNvSpPr/>
            <p:nvPr/>
          </p:nvSpPr>
          <p:spPr>
            <a:xfrm>
              <a:off x="4000270" y="1141806"/>
              <a:ext cx="39761" cy="15838"/>
            </a:xfrm>
            <a:custGeom>
              <a:avLst/>
              <a:gdLst/>
              <a:ahLst/>
              <a:cxnLst/>
              <a:rect l="l" t="t" r="r" b="b"/>
              <a:pathLst>
                <a:path w="1114" h="526" extrusionOk="0">
                  <a:moveTo>
                    <a:pt x="646" y="306"/>
                  </a:moveTo>
                  <a:cubicBezTo>
                    <a:pt x="1114" y="1"/>
                    <a:pt x="0" y="525"/>
                    <a:pt x="646"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31" name="Google Shape;54631;p23"/>
            <p:cNvSpPr/>
            <p:nvPr/>
          </p:nvSpPr>
          <p:spPr>
            <a:xfrm>
              <a:off x="852892" y="1137380"/>
              <a:ext cx="43973" cy="18969"/>
            </a:xfrm>
            <a:custGeom>
              <a:avLst/>
              <a:gdLst/>
              <a:ahLst/>
              <a:cxnLst/>
              <a:rect l="l" t="t" r="r" b="b"/>
              <a:pathLst>
                <a:path w="1232" h="630" extrusionOk="0">
                  <a:moveTo>
                    <a:pt x="696" y="544"/>
                  </a:moveTo>
                  <a:cubicBezTo>
                    <a:pt x="567" y="206"/>
                    <a:pt x="1231" y="13"/>
                    <a:pt x="312" y="0"/>
                  </a:cubicBezTo>
                  <a:cubicBezTo>
                    <a:pt x="430" y="185"/>
                    <a:pt x="0" y="629"/>
                    <a:pt x="696" y="54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32" name="Google Shape;54632;p23"/>
            <p:cNvSpPr/>
            <p:nvPr/>
          </p:nvSpPr>
          <p:spPr>
            <a:xfrm>
              <a:off x="3104298" y="1147496"/>
              <a:ext cx="14063" cy="4276"/>
            </a:xfrm>
            <a:custGeom>
              <a:avLst/>
              <a:gdLst/>
              <a:ahLst/>
              <a:cxnLst/>
              <a:rect l="l" t="t" r="r" b="b"/>
              <a:pathLst>
                <a:path w="394" h="142" extrusionOk="0">
                  <a:moveTo>
                    <a:pt x="102" y="117"/>
                  </a:moveTo>
                  <a:cubicBezTo>
                    <a:pt x="156" y="142"/>
                    <a:pt x="393" y="73"/>
                    <a:pt x="294" y="26"/>
                  </a:cubicBezTo>
                  <a:cubicBezTo>
                    <a:pt x="242" y="1"/>
                    <a:pt x="0" y="70"/>
                    <a:pt x="102"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33" name="Google Shape;54633;p23"/>
            <p:cNvSpPr/>
            <p:nvPr/>
          </p:nvSpPr>
          <p:spPr>
            <a:xfrm>
              <a:off x="709018" y="1147496"/>
              <a:ext cx="13991" cy="4276"/>
            </a:xfrm>
            <a:custGeom>
              <a:avLst/>
              <a:gdLst/>
              <a:ahLst/>
              <a:cxnLst/>
              <a:rect l="l" t="t" r="r" b="b"/>
              <a:pathLst>
                <a:path w="392" h="142" extrusionOk="0">
                  <a:moveTo>
                    <a:pt x="294" y="26"/>
                  </a:moveTo>
                  <a:cubicBezTo>
                    <a:pt x="239" y="1"/>
                    <a:pt x="0" y="69"/>
                    <a:pt x="99" y="117"/>
                  </a:cubicBezTo>
                  <a:cubicBezTo>
                    <a:pt x="152" y="142"/>
                    <a:pt x="392"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34" name="Google Shape;54634;p23"/>
            <p:cNvSpPr/>
            <p:nvPr/>
          </p:nvSpPr>
          <p:spPr>
            <a:xfrm>
              <a:off x="3971574" y="1142077"/>
              <a:ext cx="14027" cy="4246"/>
            </a:xfrm>
            <a:custGeom>
              <a:avLst/>
              <a:gdLst/>
              <a:ahLst/>
              <a:cxnLst/>
              <a:rect l="l" t="t" r="r" b="b"/>
              <a:pathLst>
                <a:path w="393" h="141" extrusionOk="0">
                  <a:moveTo>
                    <a:pt x="294" y="24"/>
                  </a:moveTo>
                  <a:cubicBezTo>
                    <a:pt x="240" y="1"/>
                    <a:pt x="0" y="69"/>
                    <a:pt x="102" y="116"/>
                  </a:cubicBezTo>
                  <a:cubicBezTo>
                    <a:pt x="154" y="140"/>
                    <a:pt x="393" y="71"/>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35" name="Google Shape;54635;p23"/>
            <p:cNvSpPr/>
            <p:nvPr/>
          </p:nvSpPr>
          <p:spPr>
            <a:xfrm>
              <a:off x="309769" y="1142077"/>
              <a:ext cx="14063" cy="4246"/>
            </a:xfrm>
            <a:custGeom>
              <a:avLst/>
              <a:gdLst/>
              <a:ahLst/>
              <a:cxnLst/>
              <a:rect l="l" t="t" r="r" b="b"/>
              <a:pathLst>
                <a:path w="394" h="141" extrusionOk="0">
                  <a:moveTo>
                    <a:pt x="295" y="24"/>
                  </a:moveTo>
                  <a:cubicBezTo>
                    <a:pt x="241" y="1"/>
                    <a:pt x="1" y="69"/>
                    <a:pt x="101" y="116"/>
                  </a:cubicBezTo>
                  <a:cubicBezTo>
                    <a:pt x="154" y="140"/>
                    <a:pt x="394" y="71"/>
                    <a:pt x="295"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36" name="Google Shape;54636;p23"/>
            <p:cNvSpPr/>
            <p:nvPr/>
          </p:nvSpPr>
          <p:spPr>
            <a:xfrm>
              <a:off x="6029637" y="1139307"/>
              <a:ext cx="14099" cy="4306"/>
            </a:xfrm>
            <a:custGeom>
              <a:avLst/>
              <a:gdLst/>
              <a:ahLst/>
              <a:cxnLst/>
              <a:rect l="l" t="t" r="r" b="b"/>
              <a:pathLst>
                <a:path w="395" h="143" extrusionOk="0">
                  <a:moveTo>
                    <a:pt x="101" y="116"/>
                  </a:moveTo>
                  <a:cubicBezTo>
                    <a:pt x="153" y="142"/>
                    <a:pt x="394" y="73"/>
                    <a:pt x="294" y="25"/>
                  </a:cubicBezTo>
                  <a:cubicBezTo>
                    <a:pt x="242" y="0"/>
                    <a:pt x="0" y="69"/>
                    <a:pt x="101"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37" name="Google Shape;54637;p23"/>
            <p:cNvSpPr/>
            <p:nvPr/>
          </p:nvSpPr>
          <p:spPr>
            <a:xfrm>
              <a:off x="3361386" y="1131087"/>
              <a:ext cx="35657" cy="11743"/>
            </a:xfrm>
            <a:custGeom>
              <a:avLst/>
              <a:gdLst/>
              <a:ahLst/>
              <a:cxnLst/>
              <a:rect l="l" t="t" r="r" b="b"/>
              <a:pathLst>
                <a:path w="999" h="390" extrusionOk="0">
                  <a:moveTo>
                    <a:pt x="34" y="118"/>
                  </a:moveTo>
                  <a:cubicBezTo>
                    <a:pt x="63" y="225"/>
                    <a:pt x="0" y="375"/>
                    <a:pt x="226" y="389"/>
                  </a:cubicBezTo>
                  <a:cubicBezTo>
                    <a:pt x="245" y="157"/>
                    <a:pt x="979" y="261"/>
                    <a:pt x="999" y="28"/>
                  </a:cubicBezTo>
                  <a:cubicBezTo>
                    <a:pt x="393" y="128"/>
                    <a:pt x="487" y="0"/>
                    <a:pt x="34"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38" name="Google Shape;54638;p23"/>
            <p:cNvSpPr/>
            <p:nvPr/>
          </p:nvSpPr>
          <p:spPr>
            <a:xfrm>
              <a:off x="635672" y="1131900"/>
              <a:ext cx="31659" cy="10930"/>
            </a:xfrm>
            <a:custGeom>
              <a:avLst/>
              <a:gdLst/>
              <a:ahLst/>
              <a:cxnLst/>
              <a:rect l="l" t="t" r="r" b="b"/>
              <a:pathLst>
                <a:path w="887" h="363" extrusionOk="0">
                  <a:moveTo>
                    <a:pt x="613" y="362"/>
                  </a:moveTo>
                  <a:cubicBezTo>
                    <a:pt x="672" y="241"/>
                    <a:pt x="887" y="190"/>
                    <a:pt x="803" y="1"/>
                  </a:cubicBezTo>
                  <a:lnTo>
                    <a:pt x="33" y="1"/>
                  </a:lnTo>
                  <a:cubicBezTo>
                    <a:pt x="1" y="228"/>
                    <a:pt x="328" y="284"/>
                    <a:pt x="613" y="3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39" name="Google Shape;54639;p23"/>
            <p:cNvSpPr/>
            <p:nvPr/>
          </p:nvSpPr>
          <p:spPr>
            <a:xfrm>
              <a:off x="2199331" y="1130936"/>
              <a:ext cx="32587" cy="9214"/>
            </a:xfrm>
            <a:custGeom>
              <a:avLst/>
              <a:gdLst/>
              <a:ahLst/>
              <a:cxnLst/>
              <a:rect l="l" t="t" r="r" b="b"/>
              <a:pathLst>
                <a:path w="913" h="306" extrusionOk="0">
                  <a:moveTo>
                    <a:pt x="388" y="305"/>
                  </a:moveTo>
                  <a:cubicBezTo>
                    <a:pt x="913" y="158"/>
                    <a:pt x="104" y="0"/>
                    <a:pt x="0" y="213"/>
                  </a:cubicBezTo>
                  <a:cubicBezTo>
                    <a:pt x="194" y="213"/>
                    <a:pt x="228" y="287"/>
                    <a:pt x="388" y="3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40" name="Google Shape;54640;p23"/>
            <p:cNvSpPr/>
            <p:nvPr/>
          </p:nvSpPr>
          <p:spPr>
            <a:xfrm>
              <a:off x="1490384" y="1137319"/>
              <a:ext cx="13813" cy="2830"/>
            </a:xfrm>
            <a:custGeom>
              <a:avLst/>
              <a:gdLst/>
              <a:ahLst/>
              <a:cxnLst/>
              <a:rect l="l" t="t" r="r" b="b"/>
              <a:pathLst>
                <a:path w="387" h="94" extrusionOk="0">
                  <a:moveTo>
                    <a:pt x="0" y="93"/>
                  </a:moveTo>
                  <a:cubicBezTo>
                    <a:pt x="150" y="71"/>
                    <a:pt x="380" y="90"/>
                    <a:pt x="386" y="1"/>
                  </a:cubicBezTo>
                  <a:cubicBezTo>
                    <a:pt x="236" y="22"/>
                    <a:pt x="7" y="3"/>
                    <a:pt x="0" y="9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41" name="Google Shape;54641;p23"/>
            <p:cNvSpPr/>
            <p:nvPr/>
          </p:nvSpPr>
          <p:spPr>
            <a:xfrm>
              <a:off x="257267" y="1130304"/>
              <a:ext cx="8995" cy="11412"/>
            </a:xfrm>
            <a:custGeom>
              <a:avLst/>
              <a:gdLst/>
              <a:ahLst/>
              <a:cxnLst/>
              <a:rect l="l" t="t" r="r" b="b"/>
              <a:pathLst>
                <a:path w="252" h="379" extrusionOk="0">
                  <a:moveTo>
                    <a:pt x="29" y="144"/>
                  </a:moveTo>
                  <a:cubicBezTo>
                    <a:pt x="1" y="238"/>
                    <a:pt x="180" y="379"/>
                    <a:pt x="221" y="235"/>
                  </a:cubicBezTo>
                  <a:cubicBezTo>
                    <a:pt x="251" y="138"/>
                    <a:pt x="71" y="0"/>
                    <a:pt x="29" y="14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42" name="Google Shape;54642;p23"/>
            <p:cNvSpPr/>
            <p:nvPr/>
          </p:nvSpPr>
          <p:spPr>
            <a:xfrm>
              <a:off x="3248921" y="1133827"/>
              <a:ext cx="14027" cy="4276"/>
            </a:xfrm>
            <a:custGeom>
              <a:avLst/>
              <a:gdLst/>
              <a:ahLst/>
              <a:cxnLst/>
              <a:rect l="l" t="t" r="r" b="b"/>
              <a:pathLst>
                <a:path w="393" h="142" extrusionOk="0">
                  <a:moveTo>
                    <a:pt x="288" y="27"/>
                  </a:moveTo>
                  <a:cubicBezTo>
                    <a:pt x="238" y="1"/>
                    <a:pt x="0" y="70"/>
                    <a:pt x="98" y="118"/>
                  </a:cubicBezTo>
                  <a:cubicBezTo>
                    <a:pt x="153" y="142"/>
                    <a:pt x="393" y="74"/>
                    <a:pt x="288"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43" name="Google Shape;54643;p23"/>
            <p:cNvSpPr/>
            <p:nvPr/>
          </p:nvSpPr>
          <p:spPr>
            <a:xfrm>
              <a:off x="7537118" y="1131117"/>
              <a:ext cx="13991" cy="4246"/>
            </a:xfrm>
            <a:custGeom>
              <a:avLst/>
              <a:gdLst/>
              <a:ahLst/>
              <a:cxnLst/>
              <a:rect l="l" t="t" r="r" b="b"/>
              <a:pathLst>
                <a:path w="392" h="141" extrusionOk="0">
                  <a:moveTo>
                    <a:pt x="99" y="117"/>
                  </a:moveTo>
                  <a:cubicBezTo>
                    <a:pt x="150" y="140"/>
                    <a:pt x="391" y="72"/>
                    <a:pt x="292" y="27"/>
                  </a:cubicBezTo>
                  <a:cubicBezTo>
                    <a:pt x="238" y="1"/>
                    <a:pt x="1" y="68"/>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44" name="Google Shape;54644;p23"/>
            <p:cNvSpPr/>
            <p:nvPr/>
          </p:nvSpPr>
          <p:spPr>
            <a:xfrm>
              <a:off x="5359273" y="1125577"/>
              <a:ext cx="31481" cy="9665"/>
            </a:xfrm>
            <a:custGeom>
              <a:avLst/>
              <a:gdLst/>
              <a:ahLst/>
              <a:cxnLst/>
              <a:rect l="l" t="t" r="r" b="b"/>
              <a:pathLst>
                <a:path w="882" h="321" extrusionOk="0">
                  <a:moveTo>
                    <a:pt x="755" y="211"/>
                  </a:moveTo>
                  <a:cubicBezTo>
                    <a:pt x="882" y="0"/>
                    <a:pt x="1" y="15"/>
                    <a:pt x="174" y="211"/>
                  </a:cubicBezTo>
                  <a:cubicBezTo>
                    <a:pt x="240" y="282"/>
                    <a:pt x="689" y="320"/>
                    <a:pt x="755" y="2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45" name="Google Shape;54645;p23"/>
            <p:cNvSpPr/>
            <p:nvPr/>
          </p:nvSpPr>
          <p:spPr>
            <a:xfrm>
              <a:off x="5288603" y="1118110"/>
              <a:ext cx="24307" cy="16530"/>
            </a:xfrm>
            <a:custGeom>
              <a:avLst/>
              <a:gdLst/>
              <a:ahLst/>
              <a:cxnLst/>
              <a:rect l="l" t="t" r="r" b="b"/>
              <a:pathLst>
                <a:path w="681" h="549" extrusionOk="0">
                  <a:moveTo>
                    <a:pt x="420" y="549"/>
                  </a:moveTo>
                  <a:cubicBezTo>
                    <a:pt x="335" y="376"/>
                    <a:pt x="681" y="0"/>
                    <a:pt x="35" y="93"/>
                  </a:cubicBezTo>
                  <a:cubicBezTo>
                    <a:pt x="5" y="320"/>
                    <a:pt x="1" y="536"/>
                    <a:pt x="420" y="5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46" name="Google Shape;54646;p23"/>
            <p:cNvSpPr/>
            <p:nvPr/>
          </p:nvSpPr>
          <p:spPr>
            <a:xfrm>
              <a:off x="7674674" y="1125667"/>
              <a:ext cx="14063" cy="4306"/>
            </a:xfrm>
            <a:custGeom>
              <a:avLst/>
              <a:gdLst/>
              <a:ahLst/>
              <a:cxnLst/>
              <a:rect l="l" t="t" r="r" b="b"/>
              <a:pathLst>
                <a:path w="394" h="143" extrusionOk="0">
                  <a:moveTo>
                    <a:pt x="101" y="116"/>
                  </a:moveTo>
                  <a:cubicBezTo>
                    <a:pt x="154" y="142"/>
                    <a:pt x="393" y="72"/>
                    <a:pt x="295" y="25"/>
                  </a:cubicBezTo>
                  <a:cubicBezTo>
                    <a:pt x="239" y="0"/>
                    <a:pt x="0" y="69"/>
                    <a:pt x="101"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47" name="Google Shape;54647;p23"/>
            <p:cNvSpPr/>
            <p:nvPr/>
          </p:nvSpPr>
          <p:spPr>
            <a:xfrm>
              <a:off x="8700243" y="1120188"/>
              <a:ext cx="14170" cy="4276"/>
            </a:xfrm>
            <a:custGeom>
              <a:avLst/>
              <a:gdLst/>
              <a:ahLst/>
              <a:cxnLst/>
              <a:rect l="l" t="t" r="r" b="b"/>
              <a:pathLst>
                <a:path w="397" h="142" extrusionOk="0">
                  <a:moveTo>
                    <a:pt x="101" y="117"/>
                  </a:moveTo>
                  <a:cubicBezTo>
                    <a:pt x="153" y="142"/>
                    <a:pt x="396" y="72"/>
                    <a:pt x="293" y="25"/>
                  </a:cubicBezTo>
                  <a:cubicBezTo>
                    <a:pt x="241" y="1"/>
                    <a:pt x="1" y="69"/>
                    <a:pt x="101"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48" name="Google Shape;54648;p23"/>
            <p:cNvSpPr/>
            <p:nvPr/>
          </p:nvSpPr>
          <p:spPr>
            <a:xfrm>
              <a:off x="7110279" y="1117448"/>
              <a:ext cx="14063" cy="4276"/>
            </a:xfrm>
            <a:custGeom>
              <a:avLst/>
              <a:gdLst/>
              <a:ahLst/>
              <a:cxnLst/>
              <a:rect l="l" t="t" r="r" b="b"/>
              <a:pathLst>
                <a:path w="394" h="142" extrusionOk="0">
                  <a:moveTo>
                    <a:pt x="294" y="26"/>
                  </a:moveTo>
                  <a:cubicBezTo>
                    <a:pt x="240" y="0"/>
                    <a:pt x="0" y="71"/>
                    <a:pt x="101" y="116"/>
                  </a:cubicBezTo>
                  <a:cubicBezTo>
                    <a:pt x="152" y="141"/>
                    <a:pt x="393" y="72"/>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49" name="Google Shape;54649;p23"/>
            <p:cNvSpPr/>
            <p:nvPr/>
          </p:nvSpPr>
          <p:spPr>
            <a:xfrm>
              <a:off x="1548776" y="1117448"/>
              <a:ext cx="14063" cy="4276"/>
            </a:xfrm>
            <a:custGeom>
              <a:avLst/>
              <a:gdLst/>
              <a:ahLst/>
              <a:cxnLst/>
              <a:rect l="l" t="t" r="r" b="b"/>
              <a:pathLst>
                <a:path w="394" h="142" extrusionOk="0">
                  <a:moveTo>
                    <a:pt x="291" y="26"/>
                  </a:moveTo>
                  <a:cubicBezTo>
                    <a:pt x="239" y="0"/>
                    <a:pt x="1" y="71"/>
                    <a:pt x="99" y="116"/>
                  </a:cubicBezTo>
                  <a:cubicBezTo>
                    <a:pt x="154" y="141"/>
                    <a:pt x="394" y="72"/>
                    <a:pt x="29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50" name="Google Shape;54650;p23"/>
            <p:cNvSpPr/>
            <p:nvPr/>
          </p:nvSpPr>
          <p:spPr>
            <a:xfrm>
              <a:off x="4429358" y="1109258"/>
              <a:ext cx="27626" cy="9364"/>
            </a:xfrm>
            <a:custGeom>
              <a:avLst/>
              <a:gdLst/>
              <a:ahLst/>
              <a:cxnLst/>
              <a:rect l="l" t="t" r="r" b="b"/>
              <a:pathLst>
                <a:path w="774" h="311" extrusionOk="0">
                  <a:moveTo>
                    <a:pt x="773" y="27"/>
                  </a:moveTo>
                  <a:cubicBezTo>
                    <a:pt x="333" y="1"/>
                    <a:pt x="49" y="48"/>
                    <a:pt x="0" y="207"/>
                  </a:cubicBezTo>
                  <a:cubicBezTo>
                    <a:pt x="368" y="186"/>
                    <a:pt x="427" y="310"/>
                    <a:pt x="773" y="29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51" name="Google Shape;54651;p23"/>
            <p:cNvSpPr/>
            <p:nvPr/>
          </p:nvSpPr>
          <p:spPr>
            <a:xfrm>
              <a:off x="3982032" y="1112360"/>
              <a:ext cx="6924" cy="6263"/>
            </a:xfrm>
            <a:custGeom>
              <a:avLst/>
              <a:gdLst/>
              <a:ahLst/>
              <a:cxnLst/>
              <a:rect l="l" t="t" r="r" b="b"/>
              <a:pathLst>
                <a:path w="194" h="208" extrusionOk="0">
                  <a:moveTo>
                    <a:pt x="194" y="104"/>
                  </a:moveTo>
                  <a:cubicBezTo>
                    <a:pt x="194" y="53"/>
                    <a:pt x="40" y="1"/>
                    <a:pt x="2" y="104"/>
                  </a:cubicBezTo>
                  <a:cubicBezTo>
                    <a:pt x="1" y="154"/>
                    <a:pt x="155" y="207"/>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52" name="Google Shape;54652;p23"/>
            <p:cNvSpPr/>
            <p:nvPr/>
          </p:nvSpPr>
          <p:spPr>
            <a:xfrm>
              <a:off x="1596924" y="1114678"/>
              <a:ext cx="13991" cy="4336"/>
            </a:xfrm>
            <a:custGeom>
              <a:avLst/>
              <a:gdLst/>
              <a:ahLst/>
              <a:cxnLst/>
              <a:rect l="l" t="t" r="r" b="b"/>
              <a:pathLst>
                <a:path w="392" h="144" extrusionOk="0">
                  <a:moveTo>
                    <a:pt x="293" y="27"/>
                  </a:moveTo>
                  <a:cubicBezTo>
                    <a:pt x="241" y="1"/>
                    <a:pt x="0" y="71"/>
                    <a:pt x="102" y="118"/>
                  </a:cubicBezTo>
                  <a:cubicBezTo>
                    <a:pt x="154" y="143"/>
                    <a:pt x="392" y="75"/>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53" name="Google Shape;54653;p23"/>
            <p:cNvSpPr/>
            <p:nvPr/>
          </p:nvSpPr>
          <p:spPr>
            <a:xfrm>
              <a:off x="526740" y="1106488"/>
              <a:ext cx="29732" cy="11954"/>
            </a:xfrm>
            <a:custGeom>
              <a:avLst/>
              <a:gdLst/>
              <a:ahLst/>
              <a:cxnLst/>
              <a:rect l="l" t="t" r="r" b="b"/>
              <a:pathLst>
                <a:path w="833" h="397" extrusionOk="0">
                  <a:moveTo>
                    <a:pt x="1" y="390"/>
                  </a:moveTo>
                  <a:cubicBezTo>
                    <a:pt x="338" y="397"/>
                    <a:pt x="601" y="370"/>
                    <a:pt x="771" y="299"/>
                  </a:cubicBezTo>
                  <a:cubicBezTo>
                    <a:pt x="832" y="60"/>
                    <a:pt x="503" y="0"/>
                    <a:pt x="1" y="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54" name="Google Shape;54654;p23"/>
            <p:cNvSpPr/>
            <p:nvPr/>
          </p:nvSpPr>
          <p:spPr>
            <a:xfrm>
              <a:off x="8930991" y="1109650"/>
              <a:ext cx="6889" cy="6203"/>
            </a:xfrm>
            <a:custGeom>
              <a:avLst/>
              <a:gdLst/>
              <a:ahLst/>
              <a:cxnLst/>
              <a:rect l="l" t="t" r="r" b="b"/>
              <a:pathLst>
                <a:path w="193" h="206" extrusionOk="0">
                  <a:moveTo>
                    <a:pt x="193" y="103"/>
                  </a:moveTo>
                  <a:cubicBezTo>
                    <a:pt x="193" y="53"/>
                    <a:pt x="36" y="1"/>
                    <a:pt x="1" y="103"/>
                  </a:cubicBezTo>
                  <a:cubicBezTo>
                    <a:pt x="1" y="154"/>
                    <a:pt x="158" y="206"/>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55" name="Google Shape;54655;p23"/>
            <p:cNvSpPr/>
            <p:nvPr/>
          </p:nvSpPr>
          <p:spPr>
            <a:xfrm>
              <a:off x="3341934" y="1104561"/>
              <a:ext cx="41368" cy="13700"/>
            </a:xfrm>
            <a:custGeom>
              <a:avLst/>
              <a:gdLst/>
              <a:ahLst/>
              <a:cxnLst/>
              <a:rect l="l" t="t" r="r" b="b"/>
              <a:pathLst>
                <a:path w="1159" h="455" extrusionOk="0">
                  <a:moveTo>
                    <a:pt x="1159" y="0"/>
                  </a:moveTo>
                  <a:lnTo>
                    <a:pt x="194" y="0"/>
                  </a:lnTo>
                  <a:cubicBezTo>
                    <a:pt x="210" y="158"/>
                    <a:pt x="151" y="282"/>
                    <a:pt x="1" y="363"/>
                  </a:cubicBezTo>
                  <a:cubicBezTo>
                    <a:pt x="839" y="454"/>
                    <a:pt x="860" y="163"/>
                    <a:pt x="11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56" name="Google Shape;54656;p23"/>
            <p:cNvSpPr/>
            <p:nvPr/>
          </p:nvSpPr>
          <p:spPr>
            <a:xfrm>
              <a:off x="1978220" y="1110011"/>
              <a:ext cx="21594" cy="6444"/>
            </a:xfrm>
            <a:custGeom>
              <a:avLst/>
              <a:gdLst/>
              <a:ahLst/>
              <a:cxnLst/>
              <a:rect l="l" t="t" r="r" b="b"/>
              <a:pathLst>
                <a:path w="605" h="214" extrusionOk="0">
                  <a:moveTo>
                    <a:pt x="605" y="182"/>
                  </a:moveTo>
                  <a:lnTo>
                    <a:pt x="605" y="1"/>
                  </a:lnTo>
                  <a:lnTo>
                    <a:pt x="24" y="1"/>
                  </a:lnTo>
                  <a:cubicBezTo>
                    <a:pt x="0" y="162"/>
                    <a:pt x="216" y="213"/>
                    <a:pt x="605"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57" name="Google Shape;54657;p23"/>
            <p:cNvSpPr/>
            <p:nvPr/>
          </p:nvSpPr>
          <p:spPr>
            <a:xfrm>
              <a:off x="1904267" y="1099082"/>
              <a:ext cx="45222" cy="14573"/>
            </a:xfrm>
            <a:custGeom>
              <a:avLst/>
              <a:gdLst/>
              <a:ahLst/>
              <a:cxnLst/>
              <a:rect l="l" t="t" r="r" b="b"/>
              <a:pathLst>
                <a:path w="1267" h="484" extrusionOk="0">
                  <a:moveTo>
                    <a:pt x="361" y="454"/>
                  </a:moveTo>
                  <a:cubicBezTo>
                    <a:pt x="1267" y="484"/>
                    <a:pt x="877" y="35"/>
                    <a:pt x="361" y="1"/>
                  </a:cubicBezTo>
                  <a:cubicBezTo>
                    <a:pt x="1" y="173"/>
                    <a:pt x="475" y="165"/>
                    <a:pt x="361" y="4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58" name="Google Shape;54658;p23"/>
            <p:cNvSpPr/>
            <p:nvPr/>
          </p:nvSpPr>
          <p:spPr>
            <a:xfrm>
              <a:off x="4565129" y="1101852"/>
              <a:ext cx="22665" cy="8220"/>
            </a:xfrm>
            <a:custGeom>
              <a:avLst/>
              <a:gdLst/>
              <a:ahLst/>
              <a:cxnLst/>
              <a:rect l="l" t="t" r="r" b="b"/>
              <a:pathLst>
                <a:path w="635" h="273" extrusionOk="0">
                  <a:moveTo>
                    <a:pt x="634" y="0"/>
                  </a:moveTo>
                  <a:lnTo>
                    <a:pt x="248" y="0"/>
                  </a:lnTo>
                  <a:cubicBezTo>
                    <a:pt x="239" y="116"/>
                    <a:pt x="0" y="125"/>
                    <a:pt x="58" y="273"/>
                  </a:cubicBezTo>
                  <a:lnTo>
                    <a:pt x="634" y="27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59" name="Google Shape;54659;p23"/>
            <p:cNvSpPr/>
            <p:nvPr/>
          </p:nvSpPr>
          <p:spPr>
            <a:xfrm>
              <a:off x="1813931" y="1107211"/>
              <a:ext cx="13742" cy="2800"/>
            </a:xfrm>
            <a:custGeom>
              <a:avLst/>
              <a:gdLst/>
              <a:ahLst/>
              <a:cxnLst/>
              <a:rect l="l" t="t" r="r" b="b"/>
              <a:pathLst>
                <a:path w="385" h="93" extrusionOk="0">
                  <a:moveTo>
                    <a:pt x="384" y="1"/>
                  </a:moveTo>
                  <a:cubicBezTo>
                    <a:pt x="234" y="23"/>
                    <a:pt x="3" y="5"/>
                    <a:pt x="1" y="92"/>
                  </a:cubicBezTo>
                  <a:cubicBezTo>
                    <a:pt x="149" y="73"/>
                    <a:pt x="379" y="91"/>
                    <a:pt x="3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60" name="Google Shape;54660;p23"/>
            <p:cNvSpPr/>
            <p:nvPr/>
          </p:nvSpPr>
          <p:spPr>
            <a:xfrm>
              <a:off x="1057121" y="1094806"/>
              <a:ext cx="20309" cy="13580"/>
            </a:xfrm>
            <a:custGeom>
              <a:avLst/>
              <a:gdLst/>
              <a:ahLst/>
              <a:cxnLst/>
              <a:rect l="l" t="t" r="r" b="b"/>
              <a:pathLst>
                <a:path w="569" h="451" extrusionOk="0">
                  <a:moveTo>
                    <a:pt x="374" y="413"/>
                  </a:moveTo>
                  <a:cubicBezTo>
                    <a:pt x="386" y="358"/>
                    <a:pt x="404" y="306"/>
                    <a:pt x="569" y="324"/>
                  </a:cubicBezTo>
                  <a:lnTo>
                    <a:pt x="569" y="143"/>
                  </a:lnTo>
                  <a:cubicBezTo>
                    <a:pt x="93" y="0"/>
                    <a:pt x="1" y="451"/>
                    <a:pt x="374" y="4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61" name="Google Shape;54661;p23"/>
            <p:cNvSpPr/>
            <p:nvPr/>
          </p:nvSpPr>
          <p:spPr>
            <a:xfrm>
              <a:off x="6993281" y="1101099"/>
              <a:ext cx="14027" cy="4185"/>
            </a:xfrm>
            <a:custGeom>
              <a:avLst/>
              <a:gdLst/>
              <a:ahLst/>
              <a:cxnLst/>
              <a:rect l="l" t="t" r="r" b="b"/>
              <a:pathLst>
                <a:path w="393" h="139" extrusionOk="0">
                  <a:moveTo>
                    <a:pt x="292" y="25"/>
                  </a:moveTo>
                  <a:cubicBezTo>
                    <a:pt x="239" y="0"/>
                    <a:pt x="1" y="69"/>
                    <a:pt x="101" y="116"/>
                  </a:cubicBezTo>
                  <a:cubicBezTo>
                    <a:pt x="153" y="139"/>
                    <a:pt x="392" y="71"/>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62" name="Google Shape;54662;p23"/>
            <p:cNvSpPr/>
            <p:nvPr/>
          </p:nvSpPr>
          <p:spPr>
            <a:xfrm>
              <a:off x="6894593" y="1091615"/>
              <a:ext cx="65282" cy="12977"/>
            </a:xfrm>
            <a:custGeom>
              <a:avLst/>
              <a:gdLst/>
              <a:ahLst/>
              <a:cxnLst/>
              <a:rect l="l" t="t" r="r" b="b"/>
              <a:pathLst>
                <a:path w="1829" h="431" extrusionOk="0">
                  <a:moveTo>
                    <a:pt x="1130" y="430"/>
                  </a:moveTo>
                  <a:cubicBezTo>
                    <a:pt x="1828" y="1"/>
                    <a:pt x="1" y="309"/>
                    <a:pt x="1130" y="43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63" name="Google Shape;54663;p23"/>
            <p:cNvSpPr/>
            <p:nvPr/>
          </p:nvSpPr>
          <p:spPr>
            <a:xfrm>
              <a:off x="5798390" y="1096342"/>
              <a:ext cx="23414" cy="8250"/>
            </a:xfrm>
            <a:custGeom>
              <a:avLst/>
              <a:gdLst/>
              <a:ahLst/>
              <a:cxnLst/>
              <a:rect l="l" t="t" r="r" b="b"/>
              <a:pathLst>
                <a:path w="656" h="274" extrusionOk="0">
                  <a:moveTo>
                    <a:pt x="407" y="273"/>
                  </a:moveTo>
                  <a:cubicBezTo>
                    <a:pt x="418" y="157"/>
                    <a:pt x="656" y="147"/>
                    <a:pt x="600" y="0"/>
                  </a:cubicBezTo>
                  <a:lnTo>
                    <a:pt x="215" y="0"/>
                  </a:lnTo>
                  <a:cubicBezTo>
                    <a:pt x="1" y="131"/>
                    <a:pt x="10" y="222"/>
                    <a:pt x="407"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64" name="Google Shape;54664;p23"/>
            <p:cNvSpPr/>
            <p:nvPr/>
          </p:nvSpPr>
          <p:spPr>
            <a:xfrm>
              <a:off x="120638" y="1095348"/>
              <a:ext cx="32623" cy="9274"/>
            </a:xfrm>
            <a:custGeom>
              <a:avLst/>
              <a:gdLst/>
              <a:ahLst/>
              <a:cxnLst/>
              <a:rect l="l" t="t" r="r" b="b"/>
              <a:pathLst>
                <a:path w="914" h="308" extrusionOk="0">
                  <a:moveTo>
                    <a:pt x="0" y="216"/>
                  </a:moveTo>
                  <a:cubicBezTo>
                    <a:pt x="192" y="216"/>
                    <a:pt x="230" y="289"/>
                    <a:pt x="388" y="307"/>
                  </a:cubicBezTo>
                  <a:cubicBezTo>
                    <a:pt x="914" y="159"/>
                    <a:pt x="103" y="1"/>
                    <a:pt x="0" y="2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65" name="Google Shape;54665;p23"/>
            <p:cNvSpPr/>
            <p:nvPr/>
          </p:nvSpPr>
          <p:spPr>
            <a:xfrm>
              <a:off x="7172240" y="1098329"/>
              <a:ext cx="14099" cy="4276"/>
            </a:xfrm>
            <a:custGeom>
              <a:avLst/>
              <a:gdLst/>
              <a:ahLst/>
              <a:cxnLst/>
              <a:rect l="l" t="t" r="r" b="b"/>
              <a:pathLst>
                <a:path w="395" h="142" extrusionOk="0">
                  <a:moveTo>
                    <a:pt x="293" y="26"/>
                  </a:moveTo>
                  <a:cubicBezTo>
                    <a:pt x="238" y="1"/>
                    <a:pt x="0" y="70"/>
                    <a:pt x="100" y="117"/>
                  </a:cubicBezTo>
                  <a:cubicBezTo>
                    <a:pt x="153" y="142"/>
                    <a:pt x="395"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66" name="Google Shape;54666;p23"/>
            <p:cNvSpPr/>
            <p:nvPr/>
          </p:nvSpPr>
          <p:spPr>
            <a:xfrm>
              <a:off x="5912675" y="1098329"/>
              <a:ext cx="14027" cy="4276"/>
            </a:xfrm>
            <a:custGeom>
              <a:avLst/>
              <a:gdLst/>
              <a:ahLst/>
              <a:cxnLst/>
              <a:rect l="l" t="t" r="r" b="b"/>
              <a:pathLst>
                <a:path w="393" h="142" extrusionOk="0">
                  <a:moveTo>
                    <a:pt x="293" y="26"/>
                  </a:moveTo>
                  <a:cubicBezTo>
                    <a:pt x="240" y="1"/>
                    <a:pt x="1" y="70"/>
                    <a:pt x="100" y="117"/>
                  </a:cubicBezTo>
                  <a:cubicBezTo>
                    <a:pt x="152" y="142"/>
                    <a:pt x="392"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67" name="Google Shape;54667;p23"/>
            <p:cNvSpPr/>
            <p:nvPr/>
          </p:nvSpPr>
          <p:spPr>
            <a:xfrm>
              <a:off x="2491755" y="1098329"/>
              <a:ext cx="14063" cy="4276"/>
            </a:xfrm>
            <a:custGeom>
              <a:avLst/>
              <a:gdLst/>
              <a:ahLst/>
              <a:cxnLst/>
              <a:rect l="l" t="t" r="r" b="b"/>
              <a:pathLst>
                <a:path w="394" h="142" extrusionOk="0">
                  <a:moveTo>
                    <a:pt x="295" y="26"/>
                  </a:moveTo>
                  <a:cubicBezTo>
                    <a:pt x="239" y="1"/>
                    <a:pt x="1" y="70"/>
                    <a:pt x="101" y="117"/>
                  </a:cubicBezTo>
                  <a:cubicBezTo>
                    <a:pt x="154" y="142"/>
                    <a:pt x="394"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68" name="Google Shape;54668;p23"/>
            <p:cNvSpPr/>
            <p:nvPr/>
          </p:nvSpPr>
          <p:spPr>
            <a:xfrm>
              <a:off x="7014982" y="1087129"/>
              <a:ext cx="39869" cy="15838"/>
            </a:xfrm>
            <a:custGeom>
              <a:avLst/>
              <a:gdLst/>
              <a:ahLst/>
              <a:cxnLst/>
              <a:rect l="l" t="t" r="r" b="b"/>
              <a:pathLst>
                <a:path w="1117" h="526" extrusionOk="0">
                  <a:moveTo>
                    <a:pt x="648" y="306"/>
                  </a:moveTo>
                  <a:cubicBezTo>
                    <a:pt x="1117" y="1"/>
                    <a:pt x="1" y="526"/>
                    <a:pt x="648"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69" name="Google Shape;54669;p23"/>
            <p:cNvSpPr/>
            <p:nvPr/>
          </p:nvSpPr>
          <p:spPr>
            <a:xfrm>
              <a:off x="4849272" y="1092879"/>
              <a:ext cx="13849" cy="7467"/>
            </a:xfrm>
            <a:custGeom>
              <a:avLst/>
              <a:gdLst/>
              <a:ahLst/>
              <a:cxnLst/>
              <a:rect l="l" t="t" r="r" b="b"/>
              <a:pathLst>
                <a:path w="388" h="248" extrusionOk="0">
                  <a:moveTo>
                    <a:pt x="388" y="115"/>
                  </a:moveTo>
                  <a:cubicBezTo>
                    <a:pt x="387" y="24"/>
                    <a:pt x="47" y="0"/>
                    <a:pt x="0" y="115"/>
                  </a:cubicBezTo>
                  <a:cubicBezTo>
                    <a:pt x="221" y="105"/>
                    <a:pt x="301" y="247"/>
                    <a:pt x="388"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70" name="Google Shape;54670;p23"/>
            <p:cNvSpPr/>
            <p:nvPr/>
          </p:nvSpPr>
          <p:spPr>
            <a:xfrm>
              <a:off x="4591113" y="1095559"/>
              <a:ext cx="13920" cy="4306"/>
            </a:xfrm>
            <a:custGeom>
              <a:avLst/>
              <a:gdLst/>
              <a:ahLst/>
              <a:cxnLst/>
              <a:rect l="l" t="t" r="r" b="b"/>
              <a:pathLst>
                <a:path w="390" h="143" extrusionOk="0">
                  <a:moveTo>
                    <a:pt x="100" y="118"/>
                  </a:moveTo>
                  <a:cubicBezTo>
                    <a:pt x="153" y="142"/>
                    <a:pt x="389" y="73"/>
                    <a:pt x="292" y="26"/>
                  </a:cubicBezTo>
                  <a:cubicBezTo>
                    <a:pt x="238" y="0"/>
                    <a:pt x="0" y="71"/>
                    <a:pt x="100"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71" name="Google Shape;54671;p23"/>
            <p:cNvSpPr/>
            <p:nvPr/>
          </p:nvSpPr>
          <p:spPr>
            <a:xfrm>
              <a:off x="196377" y="1096342"/>
              <a:ext cx="13849" cy="2770"/>
            </a:xfrm>
            <a:custGeom>
              <a:avLst/>
              <a:gdLst/>
              <a:ahLst/>
              <a:cxnLst/>
              <a:rect l="l" t="t" r="r" b="b"/>
              <a:pathLst>
                <a:path w="388" h="92" extrusionOk="0">
                  <a:moveTo>
                    <a:pt x="387" y="0"/>
                  </a:moveTo>
                  <a:cubicBezTo>
                    <a:pt x="236" y="20"/>
                    <a:pt x="5" y="2"/>
                    <a:pt x="1" y="92"/>
                  </a:cubicBezTo>
                  <a:cubicBezTo>
                    <a:pt x="149" y="71"/>
                    <a:pt x="381" y="88"/>
                    <a:pt x="3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72" name="Google Shape;54672;p23"/>
            <p:cNvSpPr/>
            <p:nvPr/>
          </p:nvSpPr>
          <p:spPr>
            <a:xfrm>
              <a:off x="7298910" y="1088122"/>
              <a:ext cx="23414" cy="8250"/>
            </a:xfrm>
            <a:custGeom>
              <a:avLst/>
              <a:gdLst/>
              <a:ahLst/>
              <a:cxnLst/>
              <a:rect l="l" t="t" r="r" b="b"/>
              <a:pathLst>
                <a:path w="656" h="274" extrusionOk="0">
                  <a:moveTo>
                    <a:pt x="409" y="273"/>
                  </a:moveTo>
                  <a:cubicBezTo>
                    <a:pt x="418" y="157"/>
                    <a:pt x="656" y="145"/>
                    <a:pt x="602" y="1"/>
                  </a:cubicBezTo>
                  <a:lnTo>
                    <a:pt x="213" y="1"/>
                  </a:lnTo>
                  <a:cubicBezTo>
                    <a:pt x="1" y="131"/>
                    <a:pt x="8" y="222"/>
                    <a:pt x="409"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73" name="Google Shape;54673;p23"/>
            <p:cNvSpPr/>
            <p:nvPr/>
          </p:nvSpPr>
          <p:spPr>
            <a:xfrm>
              <a:off x="2147578" y="1092849"/>
              <a:ext cx="13991" cy="4215"/>
            </a:xfrm>
            <a:custGeom>
              <a:avLst/>
              <a:gdLst/>
              <a:ahLst/>
              <a:cxnLst/>
              <a:rect l="l" t="t" r="r" b="b"/>
              <a:pathLst>
                <a:path w="392" h="140" extrusionOk="0">
                  <a:moveTo>
                    <a:pt x="293" y="25"/>
                  </a:moveTo>
                  <a:cubicBezTo>
                    <a:pt x="239" y="0"/>
                    <a:pt x="0" y="69"/>
                    <a:pt x="98" y="116"/>
                  </a:cubicBezTo>
                  <a:cubicBezTo>
                    <a:pt x="154" y="140"/>
                    <a:pt x="392" y="73"/>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74" name="Google Shape;54674;p23"/>
            <p:cNvSpPr/>
            <p:nvPr/>
          </p:nvSpPr>
          <p:spPr>
            <a:xfrm>
              <a:off x="1810290" y="1090079"/>
              <a:ext cx="13991" cy="4336"/>
            </a:xfrm>
            <a:custGeom>
              <a:avLst/>
              <a:gdLst/>
              <a:ahLst/>
              <a:cxnLst/>
              <a:rect l="l" t="t" r="r" b="b"/>
              <a:pathLst>
                <a:path w="392" h="144" extrusionOk="0">
                  <a:moveTo>
                    <a:pt x="293" y="27"/>
                  </a:moveTo>
                  <a:cubicBezTo>
                    <a:pt x="240" y="1"/>
                    <a:pt x="1" y="71"/>
                    <a:pt x="103" y="117"/>
                  </a:cubicBezTo>
                  <a:cubicBezTo>
                    <a:pt x="155" y="143"/>
                    <a:pt x="391" y="73"/>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75" name="Google Shape;54675;p23"/>
            <p:cNvSpPr/>
            <p:nvPr/>
          </p:nvSpPr>
          <p:spPr>
            <a:xfrm>
              <a:off x="1455942" y="1086918"/>
              <a:ext cx="13813" cy="7377"/>
            </a:xfrm>
            <a:custGeom>
              <a:avLst/>
              <a:gdLst/>
              <a:ahLst/>
              <a:cxnLst/>
              <a:rect l="l" t="t" r="r" b="b"/>
              <a:pathLst>
                <a:path w="387" h="245" extrusionOk="0">
                  <a:moveTo>
                    <a:pt x="387" y="132"/>
                  </a:moveTo>
                  <a:cubicBezTo>
                    <a:pt x="171" y="140"/>
                    <a:pt x="87" y="0"/>
                    <a:pt x="0" y="132"/>
                  </a:cubicBezTo>
                  <a:cubicBezTo>
                    <a:pt x="2" y="223"/>
                    <a:pt x="340" y="244"/>
                    <a:pt x="387" y="13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76" name="Google Shape;54676;p23"/>
            <p:cNvSpPr/>
            <p:nvPr/>
          </p:nvSpPr>
          <p:spPr>
            <a:xfrm>
              <a:off x="4284913" y="1085382"/>
              <a:ext cx="13777" cy="5510"/>
            </a:xfrm>
            <a:custGeom>
              <a:avLst/>
              <a:gdLst/>
              <a:ahLst/>
              <a:cxnLst/>
              <a:rect l="l" t="t" r="r" b="b"/>
              <a:pathLst>
                <a:path w="386" h="183" extrusionOk="0">
                  <a:moveTo>
                    <a:pt x="386" y="0"/>
                  </a:moveTo>
                  <a:lnTo>
                    <a:pt x="1" y="0"/>
                  </a:lnTo>
                  <a:lnTo>
                    <a:pt x="1" y="183"/>
                  </a:lnTo>
                  <a:lnTo>
                    <a:pt x="386"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77" name="Google Shape;54677;p23"/>
            <p:cNvSpPr/>
            <p:nvPr/>
          </p:nvSpPr>
          <p:spPr>
            <a:xfrm>
              <a:off x="1524791" y="1085382"/>
              <a:ext cx="13849" cy="5510"/>
            </a:xfrm>
            <a:custGeom>
              <a:avLst/>
              <a:gdLst/>
              <a:ahLst/>
              <a:cxnLst/>
              <a:rect l="l" t="t" r="r" b="b"/>
              <a:pathLst>
                <a:path w="388" h="183" extrusionOk="0">
                  <a:moveTo>
                    <a:pt x="387" y="0"/>
                  </a:moveTo>
                  <a:lnTo>
                    <a:pt x="1" y="0"/>
                  </a:lnTo>
                  <a:lnTo>
                    <a:pt x="1" y="183"/>
                  </a:lnTo>
                  <a:lnTo>
                    <a:pt x="387"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78" name="Google Shape;54678;p23"/>
            <p:cNvSpPr/>
            <p:nvPr/>
          </p:nvSpPr>
          <p:spPr>
            <a:xfrm>
              <a:off x="7932869" y="1084931"/>
              <a:ext cx="20702" cy="3734"/>
            </a:xfrm>
            <a:custGeom>
              <a:avLst/>
              <a:gdLst/>
              <a:ahLst/>
              <a:cxnLst/>
              <a:rect l="l" t="t" r="r" b="b"/>
              <a:pathLst>
                <a:path w="580" h="124" extrusionOk="0">
                  <a:moveTo>
                    <a:pt x="580" y="15"/>
                  </a:moveTo>
                  <a:cubicBezTo>
                    <a:pt x="353" y="29"/>
                    <a:pt x="34" y="1"/>
                    <a:pt x="0" y="107"/>
                  </a:cubicBezTo>
                  <a:cubicBezTo>
                    <a:pt x="229" y="93"/>
                    <a:pt x="549" y="123"/>
                    <a:pt x="580" y="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79" name="Google Shape;54679;p23"/>
            <p:cNvSpPr/>
            <p:nvPr/>
          </p:nvSpPr>
          <p:spPr>
            <a:xfrm>
              <a:off x="4470689" y="1082281"/>
              <a:ext cx="6996" cy="6233"/>
            </a:xfrm>
            <a:custGeom>
              <a:avLst/>
              <a:gdLst/>
              <a:ahLst/>
              <a:cxnLst/>
              <a:rect l="l" t="t" r="r" b="b"/>
              <a:pathLst>
                <a:path w="196" h="207" extrusionOk="0">
                  <a:moveTo>
                    <a:pt x="3" y="103"/>
                  </a:moveTo>
                  <a:cubicBezTo>
                    <a:pt x="0" y="154"/>
                    <a:pt x="157" y="206"/>
                    <a:pt x="193" y="103"/>
                  </a:cubicBezTo>
                  <a:cubicBezTo>
                    <a:pt x="196" y="55"/>
                    <a:pt x="41" y="0"/>
                    <a:pt x="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80" name="Google Shape;54680;p23"/>
            <p:cNvSpPr/>
            <p:nvPr/>
          </p:nvSpPr>
          <p:spPr>
            <a:xfrm>
              <a:off x="630032" y="1078698"/>
              <a:ext cx="13849" cy="7437"/>
            </a:xfrm>
            <a:custGeom>
              <a:avLst/>
              <a:gdLst/>
              <a:ahLst/>
              <a:cxnLst/>
              <a:rect l="l" t="t" r="r" b="b"/>
              <a:pathLst>
                <a:path w="388" h="247" extrusionOk="0">
                  <a:moveTo>
                    <a:pt x="387" y="132"/>
                  </a:moveTo>
                  <a:cubicBezTo>
                    <a:pt x="168" y="143"/>
                    <a:pt x="86" y="0"/>
                    <a:pt x="1" y="132"/>
                  </a:cubicBezTo>
                  <a:cubicBezTo>
                    <a:pt x="2" y="223"/>
                    <a:pt x="336" y="247"/>
                    <a:pt x="387" y="13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81" name="Google Shape;54681;p23"/>
            <p:cNvSpPr/>
            <p:nvPr/>
          </p:nvSpPr>
          <p:spPr>
            <a:xfrm>
              <a:off x="1180579" y="1076892"/>
              <a:ext cx="7031" cy="6142"/>
            </a:xfrm>
            <a:custGeom>
              <a:avLst/>
              <a:gdLst/>
              <a:ahLst/>
              <a:cxnLst/>
              <a:rect l="l" t="t" r="r" b="b"/>
              <a:pathLst>
                <a:path w="197" h="204" extrusionOk="0">
                  <a:moveTo>
                    <a:pt x="197" y="101"/>
                  </a:moveTo>
                  <a:cubicBezTo>
                    <a:pt x="197" y="52"/>
                    <a:pt x="36" y="0"/>
                    <a:pt x="2" y="101"/>
                  </a:cubicBezTo>
                  <a:cubicBezTo>
                    <a:pt x="1" y="152"/>
                    <a:pt x="156" y="204"/>
                    <a:pt x="197" y="10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82" name="Google Shape;54682;p23"/>
            <p:cNvSpPr/>
            <p:nvPr/>
          </p:nvSpPr>
          <p:spPr>
            <a:xfrm>
              <a:off x="3534563" y="1074122"/>
              <a:ext cx="6996" cy="6203"/>
            </a:xfrm>
            <a:custGeom>
              <a:avLst/>
              <a:gdLst/>
              <a:ahLst/>
              <a:cxnLst/>
              <a:rect l="l" t="t" r="r" b="b"/>
              <a:pathLst>
                <a:path w="196" h="206" extrusionOk="0">
                  <a:moveTo>
                    <a:pt x="196" y="104"/>
                  </a:moveTo>
                  <a:cubicBezTo>
                    <a:pt x="196" y="53"/>
                    <a:pt x="38" y="1"/>
                    <a:pt x="4" y="104"/>
                  </a:cubicBezTo>
                  <a:cubicBezTo>
                    <a:pt x="0" y="154"/>
                    <a:pt x="162" y="206"/>
                    <a:pt x="196"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83" name="Google Shape;54683;p23"/>
            <p:cNvSpPr/>
            <p:nvPr/>
          </p:nvSpPr>
          <p:spPr>
            <a:xfrm>
              <a:off x="7533763" y="1071111"/>
              <a:ext cx="13777" cy="6835"/>
            </a:xfrm>
            <a:custGeom>
              <a:avLst/>
              <a:gdLst/>
              <a:ahLst/>
              <a:cxnLst/>
              <a:rect l="l" t="t" r="r" b="b"/>
              <a:pathLst>
                <a:path w="386" h="227" extrusionOk="0">
                  <a:moveTo>
                    <a:pt x="386" y="111"/>
                  </a:moveTo>
                  <a:cubicBezTo>
                    <a:pt x="342" y="0"/>
                    <a:pt x="171" y="56"/>
                    <a:pt x="1" y="111"/>
                  </a:cubicBezTo>
                  <a:cubicBezTo>
                    <a:pt x="1" y="204"/>
                    <a:pt x="336" y="226"/>
                    <a:pt x="386" y="1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84" name="Google Shape;54684;p23"/>
            <p:cNvSpPr/>
            <p:nvPr/>
          </p:nvSpPr>
          <p:spPr>
            <a:xfrm>
              <a:off x="4222952" y="1071743"/>
              <a:ext cx="13777" cy="5510"/>
            </a:xfrm>
            <a:custGeom>
              <a:avLst/>
              <a:gdLst/>
              <a:ahLst/>
              <a:cxnLst/>
              <a:rect l="l" t="t" r="r" b="b"/>
              <a:pathLst>
                <a:path w="386" h="183" extrusionOk="0">
                  <a:moveTo>
                    <a:pt x="386" y="0"/>
                  </a:moveTo>
                  <a:lnTo>
                    <a:pt x="1" y="0"/>
                  </a:lnTo>
                  <a:lnTo>
                    <a:pt x="1" y="183"/>
                  </a:lnTo>
                  <a:lnTo>
                    <a:pt x="386"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85" name="Google Shape;54685;p23"/>
            <p:cNvSpPr/>
            <p:nvPr/>
          </p:nvSpPr>
          <p:spPr>
            <a:xfrm>
              <a:off x="2780823" y="1073700"/>
              <a:ext cx="13991" cy="4276"/>
            </a:xfrm>
            <a:custGeom>
              <a:avLst/>
              <a:gdLst/>
              <a:ahLst/>
              <a:cxnLst/>
              <a:rect l="l" t="t" r="r" b="b"/>
              <a:pathLst>
                <a:path w="392" h="142" extrusionOk="0">
                  <a:moveTo>
                    <a:pt x="101" y="118"/>
                  </a:moveTo>
                  <a:cubicBezTo>
                    <a:pt x="154" y="141"/>
                    <a:pt x="392" y="74"/>
                    <a:pt x="294" y="25"/>
                  </a:cubicBezTo>
                  <a:cubicBezTo>
                    <a:pt x="240" y="0"/>
                    <a:pt x="0" y="70"/>
                    <a:pt x="101"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86" name="Google Shape;54686;p23"/>
            <p:cNvSpPr/>
            <p:nvPr/>
          </p:nvSpPr>
          <p:spPr>
            <a:xfrm>
              <a:off x="2502248" y="1071382"/>
              <a:ext cx="6853" cy="6203"/>
            </a:xfrm>
            <a:custGeom>
              <a:avLst/>
              <a:gdLst/>
              <a:ahLst/>
              <a:cxnLst/>
              <a:rect l="l" t="t" r="r" b="b"/>
              <a:pathLst>
                <a:path w="192" h="206" extrusionOk="0">
                  <a:moveTo>
                    <a:pt x="1" y="102"/>
                  </a:moveTo>
                  <a:cubicBezTo>
                    <a:pt x="1" y="152"/>
                    <a:pt x="155" y="205"/>
                    <a:pt x="191" y="102"/>
                  </a:cubicBezTo>
                  <a:cubicBezTo>
                    <a:pt x="191" y="53"/>
                    <a:pt x="35" y="0"/>
                    <a:pt x="1"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87" name="Google Shape;54687;p23"/>
            <p:cNvSpPr/>
            <p:nvPr/>
          </p:nvSpPr>
          <p:spPr>
            <a:xfrm>
              <a:off x="1868896" y="1071352"/>
              <a:ext cx="7031" cy="6233"/>
            </a:xfrm>
            <a:custGeom>
              <a:avLst/>
              <a:gdLst/>
              <a:ahLst/>
              <a:cxnLst/>
              <a:rect l="l" t="t" r="r" b="b"/>
              <a:pathLst>
                <a:path w="197" h="207" extrusionOk="0">
                  <a:moveTo>
                    <a:pt x="197" y="103"/>
                  </a:moveTo>
                  <a:cubicBezTo>
                    <a:pt x="197" y="54"/>
                    <a:pt x="40" y="0"/>
                    <a:pt x="4" y="103"/>
                  </a:cubicBezTo>
                  <a:cubicBezTo>
                    <a:pt x="1" y="153"/>
                    <a:pt x="158" y="206"/>
                    <a:pt x="197"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88" name="Google Shape;54688;p23"/>
            <p:cNvSpPr/>
            <p:nvPr/>
          </p:nvSpPr>
          <p:spPr>
            <a:xfrm>
              <a:off x="512999" y="1074453"/>
              <a:ext cx="13777" cy="2800"/>
            </a:xfrm>
            <a:custGeom>
              <a:avLst/>
              <a:gdLst/>
              <a:ahLst/>
              <a:cxnLst/>
              <a:rect l="l" t="t" r="r" b="b"/>
              <a:pathLst>
                <a:path w="386" h="93" extrusionOk="0">
                  <a:moveTo>
                    <a:pt x="386" y="0"/>
                  </a:moveTo>
                  <a:cubicBezTo>
                    <a:pt x="236" y="20"/>
                    <a:pt x="5" y="3"/>
                    <a:pt x="1" y="93"/>
                  </a:cubicBezTo>
                  <a:cubicBezTo>
                    <a:pt x="150" y="73"/>
                    <a:pt x="379" y="89"/>
                    <a:pt x="3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89" name="Google Shape;54689;p23"/>
            <p:cNvSpPr/>
            <p:nvPr/>
          </p:nvSpPr>
          <p:spPr>
            <a:xfrm>
              <a:off x="6666451" y="1065721"/>
              <a:ext cx="13849" cy="6745"/>
            </a:xfrm>
            <a:custGeom>
              <a:avLst/>
              <a:gdLst/>
              <a:ahLst/>
              <a:cxnLst/>
              <a:rect l="l" t="t" r="r" b="b"/>
              <a:pathLst>
                <a:path w="388" h="224" extrusionOk="0">
                  <a:moveTo>
                    <a:pt x="387" y="110"/>
                  </a:moveTo>
                  <a:cubicBezTo>
                    <a:pt x="347" y="0"/>
                    <a:pt x="173" y="53"/>
                    <a:pt x="1" y="110"/>
                  </a:cubicBezTo>
                  <a:cubicBezTo>
                    <a:pt x="2" y="200"/>
                    <a:pt x="336" y="224"/>
                    <a:pt x="387"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90" name="Google Shape;54690;p23"/>
            <p:cNvSpPr/>
            <p:nvPr/>
          </p:nvSpPr>
          <p:spPr>
            <a:xfrm>
              <a:off x="6112264" y="1068281"/>
              <a:ext cx="14027" cy="4215"/>
            </a:xfrm>
            <a:custGeom>
              <a:avLst/>
              <a:gdLst/>
              <a:ahLst/>
              <a:cxnLst/>
              <a:rect l="l" t="t" r="r" b="b"/>
              <a:pathLst>
                <a:path w="393" h="140" extrusionOk="0">
                  <a:moveTo>
                    <a:pt x="290" y="25"/>
                  </a:moveTo>
                  <a:cubicBezTo>
                    <a:pt x="238" y="0"/>
                    <a:pt x="1" y="69"/>
                    <a:pt x="100" y="115"/>
                  </a:cubicBezTo>
                  <a:cubicBezTo>
                    <a:pt x="153" y="140"/>
                    <a:pt x="392" y="71"/>
                    <a:pt x="290"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91" name="Google Shape;54691;p23"/>
            <p:cNvSpPr/>
            <p:nvPr/>
          </p:nvSpPr>
          <p:spPr>
            <a:xfrm>
              <a:off x="4993931" y="1063523"/>
              <a:ext cx="20595" cy="8943"/>
            </a:xfrm>
            <a:custGeom>
              <a:avLst/>
              <a:gdLst/>
              <a:ahLst/>
              <a:cxnLst/>
              <a:rect l="l" t="t" r="r" b="b"/>
              <a:pathLst>
                <a:path w="577" h="297" extrusionOk="0">
                  <a:moveTo>
                    <a:pt x="576" y="0"/>
                  </a:moveTo>
                  <a:lnTo>
                    <a:pt x="192" y="0"/>
                  </a:lnTo>
                  <a:cubicBezTo>
                    <a:pt x="192" y="90"/>
                    <a:pt x="37" y="107"/>
                    <a:pt x="0" y="182"/>
                  </a:cubicBezTo>
                  <a:cubicBezTo>
                    <a:pt x="243" y="186"/>
                    <a:pt x="265" y="297"/>
                    <a:pt x="576" y="2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92" name="Google Shape;54692;p23"/>
            <p:cNvSpPr/>
            <p:nvPr/>
          </p:nvSpPr>
          <p:spPr>
            <a:xfrm>
              <a:off x="2767438" y="1063162"/>
              <a:ext cx="23878" cy="5902"/>
            </a:xfrm>
            <a:custGeom>
              <a:avLst/>
              <a:gdLst/>
              <a:ahLst/>
              <a:cxnLst/>
              <a:rect l="l" t="t" r="r" b="b"/>
              <a:pathLst>
                <a:path w="669" h="196" extrusionOk="0">
                  <a:moveTo>
                    <a:pt x="476" y="195"/>
                  </a:moveTo>
                  <a:cubicBezTo>
                    <a:pt x="472" y="104"/>
                    <a:pt x="632" y="87"/>
                    <a:pt x="669" y="14"/>
                  </a:cubicBezTo>
                  <a:cubicBezTo>
                    <a:pt x="365" y="22"/>
                    <a:pt x="1" y="1"/>
                    <a:pt x="88" y="1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93" name="Google Shape;54693;p23"/>
            <p:cNvSpPr/>
            <p:nvPr/>
          </p:nvSpPr>
          <p:spPr>
            <a:xfrm>
              <a:off x="6883136" y="1062771"/>
              <a:ext cx="14027" cy="4306"/>
            </a:xfrm>
            <a:custGeom>
              <a:avLst/>
              <a:gdLst/>
              <a:ahLst/>
              <a:cxnLst/>
              <a:rect l="l" t="t" r="r" b="b"/>
              <a:pathLst>
                <a:path w="393" h="143" extrusionOk="0">
                  <a:moveTo>
                    <a:pt x="293" y="25"/>
                  </a:moveTo>
                  <a:cubicBezTo>
                    <a:pt x="238" y="1"/>
                    <a:pt x="1" y="70"/>
                    <a:pt x="100" y="115"/>
                  </a:cubicBezTo>
                  <a:cubicBezTo>
                    <a:pt x="154" y="143"/>
                    <a:pt x="392"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94" name="Google Shape;54694;p23"/>
            <p:cNvSpPr/>
            <p:nvPr/>
          </p:nvSpPr>
          <p:spPr>
            <a:xfrm>
              <a:off x="4460659" y="1052594"/>
              <a:ext cx="40368" cy="13700"/>
            </a:xfrm>
            <a:custGeom>
              <a:avLst/>
              <a:gdLst/>
              <a:ahLst/>
              <a:cxnLst/>
              <a:rect l="l" t="t" r="r" b="b"/>
              <a:pathLst>
                <a:path w="1131" h="455" extrusionOk="0">
                  <a:moveTo>
                    <a:pt x="284" y="455"/>
                  </a:moveTo>
                  <a:lnTo>
                    <a:pt x="1054" y="455"/>
                  </a:lnTo>
                  <a:cubicBezTo>
                    <a:pt x="1131" y="235"/>
                    <a:pt x="700" y="259"/>
                    <a:pt x="859" y="0"/>
                  </a:cubicBezTo>
                  <a:cubicBezTo>
                    <a:pt x="1" y="40"/>
                    <a:pt x="576" y="192"/>
                    <a:pt x="284" y="45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95" name="Google Shape;54695;p23"/>
            <p:cNvSpPr/>
            <p:nvPr/>
          </p:nvSpPr>
          <p:spPr>
            <a:xfrm>
              <a:off x="2498572" y="1062771"/>
              <a:ext cx="14063" cy="4306"/>
            </a:xfrm>
            <a:custGeom>
              <a:avLst/>
              <a:gdLst/>
              <a:ahLst/>
              <a:cxnLst/>
              <a:rect l="l" t="t" r="r" b="b"/>
              <a:pathLst>
                <a:path w="394" h="143" extrusionOk="0">
                  <a:moveTo>
                    <a:pt x="294" y="25"/>
                  </a:moveTo>
                  <a:cubicBezTo>
                    <a:pt x="242" y="1"/>
                    <a:pt x="1" y="70"/>
                    <a:pt x="104" y="115"/>
                  </a:cubicBezTo>
                  <a:cubicBezTo>
                    <a:pt x="156" y="143"/>
                    <a:pt x="393"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96" name="Google Shape;54696;p23"/>
            <p:cNvSpPr/>
            <p:nvPr/>
          </p:nvSpPr>
          <p:spPr>
            <a:xfrm>
              <a:off x="1865363" y="1062771"/>
              <a:ext cx="14099" cy="4306"/>
            </a:xfrm>
            <a:custGeom>
              <a:avLst/>
              <a:gdLst/>
              <a:ahLst/>
              <a:cxnLst/>
              <a:rect l="l" t="t" r="r" b="b"/>
              <a:pathLst>
                <a:path w="395" h="143" extrusionOk="0">
                  <a:moveTo>
                    <a:pt x="103" y="117"/>
                  </a:moveTo>
                  <a:cubicBezTo>
                    <a:pt x="153" y="143"/>
                    <a:pt x="395" y="74"/>
                    <a:pt x="296" y="27"/>
                  </a:cubicBezTo>
                  <a:cubicBezTo>
                    <a:pt x="237" y="1"/>
                    <a:pt x="1" y="70"/>
                    <a:pt x="103"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97" name="Google Shape;54697;p23"/>
            <p:cNvSpPr/>
            <p:nvPr/>
          </p:nvSpPr>
          <p:spPr>
            <a:xfrm>
              <a:off x="170750" y="1050185"/>
              <a:ext cx="46293" cy="18759"/>
            </a:xfrm>
            <a:custGeom>
              <a:avLst/>
              <a:gdLst/>
              <a:ahLst/>
              <a:cxnLst/>
              <a:rect l="l" t="t" r="r" b="b"/>
              <a:pathLst>
                <a:path w="1297" h="623" extrusionOk="0">
                  <a:moveTo>
                    <a:pt x="1297" y="353"/>
                  </a:moveTo>
                  <a:cubicBezTo>
                    <a:pt x="926" y="315"/>
                    <a:pt x="1144" y="1"/>
                    <a:pt x="524" y="80"/>
                  </a:cubicBezTo>
                  <a:cubicBezTo>
                    <a:pt x="1" y="224"/>
                    <a:pt x="1001" y="622"/>
                    <a:pt x="1297" y="35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98" name="Google Shape;54698;p23"/>
            <p:cNvSpPr/>
            <p:nvPr/>
          </p:nvSpPr>
          <p:spPr>
            <a:xfrm>
              <a:off x="8576393" y="1057321"/>
              <a:ext cx="14027" cy="4276"/>
            </a:xfrm>
            <a:custGeom>
              <a:avLst/>
              <a:gdLst/>
              <a:ahLst/>
              <a:cxnLst/>
              <a:rect l="l" t="t" r="r" b="b"/>
              <a:pathLst>
                <a:path w="393" h="142" extrusionOk="0">
                  <a:moveTo>
                    <a:pt x="295" y="25"/>
                  </a:moveTo>
                  <a:cubicBezTo>
                    <a:pt x="240" y="0"/>
                    <a:pt x="1" y="69"/>
                    <a:pt x="101" y="116"/>
                  </a:cubicBezTo>
                  <a:cubicBezTo>
                    <a:pt x="152" y="141"/>
                    <a:pt x="393"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99" name="Google Shape;54699;p23"/>
            <p:cNvSpPr/>
            <p:nvPr/>
          </p:nvSpPr>
          <p:spPr>
            <a:xfrm>
              <a:off x="7086330" y="1058044"/>
              <a:ext cx="13742" cy="2800"/>
            </a:xfrm>
            <a:custGeom>
              <a:avLst/>
              <a:gdLst/>
              <a:ahLst/>
              <a:cxnLst/>
              <a:rect l="l" t="t" r="r" b="b"/>
              <a:pathLst>
                <a:path w="385" h="93" extrusionOk="0">
                  <a:moveTo>
                    <a:pt x="384" y="1"/>
                  </a:moveTo>
                  <a:cubicBezTo>
                    <a:pt x="234" y="22"/>
                    <a:pt x="4" y="5"/>
                    <a:pt x="0" y="92"/>
                  </a:cubicBezTo>
                  <a:cubicBezTo>
                    <a:pt x="149" y="71"/>
                    <a:pt x="380" y="88"/>
                    <a:pt x="3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00" name="Google Shape;54700;p23"/>
            <p:cNvSpPr/>
            <p:nvPr/>
          </p:nvSpPr>
          <p:spPr>
            <a:xfrm>
              <a:off x="4215171" y="1049854"/>
              <a:ext cx="21558" cy="6413"/>
            </a:xfrm>
            <a:custGeom>
              <a:avLst/>
              <a:gdLst/>
              <a:ahLst/>
              <a:cxnLst/>
              <a:rect l="l" t="t" r="r" b="b"/>
              <a:pathLst>
                <a:path w="604" h="213" extrusionOk="0">
                  <a:moveTo>
                    <a:pt x="604" y="182"/>
                  </a:moveTo>
                  <a:lnTo>
                    <a:pt x="604" y="0"/>
                  </a:lnTo>
                  <a:lnTo>
                    <a:pt x="25" y="0"/>
                  </a:lnTo>
                  <a:cubicBezTo>
                    <a:pt x="1" y="163"/>
                    <a:pt x="219" y="213"/>
                    <a:pt x="604"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01" name="Google Shape;54701;p23"/>
            <p:cNvSpPr/>
            <p:nvPr/>
          </p:nvSpPr>
          <p:spPr>
            <a:xfrm>
              <a:off x="3049297" y="1051811"/>
              <a:ext cx="13920" cy="4306"/>
            </a:xfrm>
            <a:custGeom>
              <a:avLst/>
              <a:gdLst/>
              <a:ahLst/>
              <a:cxnLst/>
              <a:rect l="l" t="t" r="r" b="b"/>
              <a:pathLst>
                <a:path w="390" h="143" extrusionOk="0">
                  <a:moveTo>
                    <a:pt x="293" y="26"/>
                  </a:moveTo>
                  <a:cubicBezTo>
                    <a:pt x="240" y="0"/>
                    <a:pt x="1" y="71"/>
                    <a:pt x="100" y="117"/>
                  </a:cubicBezTo>
                  <a:cubicBezTo>
                    <a:pt x="151" y="143"/>
                    <a:pt x="390" y="75"/>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02" name="Google Shape;54702;p23"/>
            <p:cNvSpPr/>
            <p:nvPr/>
          </p:nvSpPr>
          <p:spPr>
            <a:xfrm>
              <a:off x="1383487" y="1051811"/>
              <a:ext cx="14063" cy="4306"/>
            </a:xfrm>
            <a:custGeom>
              <a:avLst/>
              <a:gdLst/>
              <a:ahLst/>
              <a:cxnLst/>
              <a:rect l="l" t="t" r="r" b="b"/>
              <a:pathLst>
                <a:path w="394" h="143" extrusionOk="0">
                  <a:moveTo>
                    <a:pt x="296" y="26"/>
                  </a:moveTo>
                  <a:cubicBezTo>
                    <a:pt x="241" y="0"/>
                    <a:pt x="1" y="71"/>
                    <a:pt x="101" y="117"/>
                  </a:cubicBezTo>
                  <a:cubicBezTo>
                    <a:pt x="157" y="143"/>
                    <a:pt x="394" y="75"/>
                    <a:pt x="296"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03" name="Google Shape;54703;p23"/>
            <p:cNvSpPr/>
            <p:nvPr/>
          </p:nvSpPr>
          <p:spPr>
            <a:xfrm>
              <a:off x="254768" y="1051811"/>
              <a:ext cx="14063" cy="4306"/>
            </a:xfrm>
            <a:custGeom>
              <a:avLst/>
              <a:gdLst/>
              <a:ahLst/>
              <a:cxnLst/>
              <a:rect l="l" t="t" r="r" b="b"/>
              <a:pathLst>
                <a:path w="394" h="143" extrusionOk="0">
                  <a:moveTo>
                    <a:pt x="291" y="26"/>
                  </a:moveTo>
                  <a:cubicBezTo>
                    <a:pt x="238" y="0"/>
                    <a:pt x="0" y="71"/>
                    <a:pt x="99" y="117"/>
                  </a:cubicBezTo>
                  <a:cubicBezTo>
                    <a:pt x="152" y="143"/>
                    <a:pt x="393" y="75"/>
                    <a:pt x="29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04" name="Google Shape;54704;p23"/>
            <p:cNvSpPr/>
            <p:nvPr/>
          </p:nvSpPr>
          <p:spPr>
            <a:xfrm>
              <a:off x="4529188" y="1049132"/>
              <a:ext cx="13956" cy="4246"/>
            </a:xfrm>
            <a:custGeom>
              <a:avLst/>
              <a:gdLst/>
              <a:ahLst/>
              <a:cxnLst/>
              <a:rect l="l" t="t" r="r" b="b"/>
              <a:pathLst>
                <a:path w="391" h="141" extrusionOk="0">
                  <a:moveTo>
                    <a:pt x="290" y="24"/>
                  </a:moveTo>
                  <a:cubicBezTo>
                    <a:pt x="237" y="1"/>
                    <a:pt x="1" y="68"/>
                    <a:pt x="99" y="115"/>
                  </a:cubicBezTo>
                  <a:cubicBezTo>
                    <a:pt x="151" y="140"/>
                    <a:pt x="391" y="72"/>
                    <a:pt x="290"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05" name="Google Shape;54705;p23"/>
            <p:cNvSpPr/>
            <p:nvPr/>
          </p:nvSpPr>
          <p:spPr>
            <a:xfrm>
              <a:off x="2144259" y="1043501"/>
              <a:ext cx="27626" cy="9997"/>
            </a:xfrm>
            <a:custGeom>
              <a:avLst/>
              <a:gdLst/>
              <a:ahLst/>
              <a:cxnLst/>
              <a:rect l="l" t="t" r="r" b="b"/>
              <a:pathLst>
                <a:path w="774" h="332" extrusionOk="0">
                  <a:moveTo>
                    <a:pt x="0" y="211"/>
                  </a:moveTo>
                  <a:cubicBezTo>
                    <a:pt x="258" y="329"/>
                    <a:pt x="717" y="331"/>
                    <a:pt x="773" y="122"/>
                  </a:cubicBezTo>
                  <a:cubicBezTo>
                    <a:pt x="516" y="2"/>
                    <a:pt x="54" y="1"/>
                    <a:pt x="0" y="2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06" name="Google Shape;54706;p23"/>
            <p:cNvSpPr/>
            <p:nvPr/>
          </p:nvSpPr>
          <p:spPr>
            <a:xfrm>
              <a:off x="8442263" y="1043863"/>
              <a:ext cx="13849" cy="6745"/>
            </a:xfrm>
            <a:custGeom>
              <a:avLst/>
              <a:gdLst/>
              <a:ahLst/>
              <a:cxnLst/>
              <a:rect l="l" t="t" r="r" b="b"/>
              <a:pathLst>
                <a:path w="388" h="224" extrusionOk="0">
                  <a:moveTo>
                    <a:pt x="387" y="110"/>
                  </a:moveTo>
                  <a:cubicBezTo>
                    <a:pt x="347" y="1"/>
                    <a:pt x="173" y="54"/>
                    <a:pt x="1" y="110"/>
                  </a:cubicBezTo>
                  <a:cubicBezTo>
                    <a:pt x="3" y="200"/>
                    <a:pt x="339" y="224"/>
                    <a:pt x="387"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07" name="Google Shape;54707;p23"/>
            <p:cNvSpPr/>
            <p:nvPr/>
          </p:nvSpPr>
          <p:spPr>
            <a:xfrm>
              <a:off x="7747093" y="1044013"/>
              <a:ext cx="6960" cy="6203"/>
            </a:xfrm>
            <a:custGeom>
              <a:avLst/>
              <a:gdLst/>
              <a:ahLst/>
              <a:cxnLst/>
              <a:rect l="l" t="t" r="r" b="b"/>
              <a:pathLst>
                <a:path w="195" h="206" extrusionOk="0">
                  <a:moveTo>
                    <a:pt x="194" y="105"/>
                  </a:moveTo>
                  <a:cubicBezTo>
                    <a:pt x="194" y="54"/>
                    <a:pt x="36" y="1"/>
                    <a:pt x="1" y="105"/>
                  </a:cubicBezTo>
                  <a:cubicBezTo>
                    <a:pt x="1" y="154"/>
                    <a:pt x="155" y="206"/>
                    <a:pt x="194"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08" name="Google Shape;54708;p23"/>
            <p:cNvSpPr/>
            <p:nvPr/>
          </p:nvSpPr>
          <p:spPr>
            <a:xfrm>
              <a:off x="4587758" y="1044344"/>
              <a:ext cx="13777" cy="5540"/>
            </a:xfrm>
            <a:custGeom>
              <a:avLst/>
              <a:gdLst/>
              <a:ahLst/>
              <a:cxnLst/>
              <a:rect l="l" t="t" r="r" b="b"/>
              <a:pathLst>
                <a:path w="386" h="184" extrusionOk="0">
                  <a:moveTo>
                    <a:pt x="386" y="0"/>
                  </a:moveTo>
                  <a:lnTo>
                    <a:pt x="0" y="0"/>
                  </a:lnTo>
                  <a:lnTo>
                    <a:pt x="0" y="183"/>
                  </a:lnTo>
                  <a:lnTo>
                    <a:pt x="386"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09" name="Google Shape;54709;p23"/>
            <p:cNvSpPr/>
            <p:nvPr/>
          </p:nvSpPr>
          <p:spPr>
            <a:xfrm>
              <a:off x="1383487" y="1046392"/>
              <a:ext cx="14063" cy="4276"/>
            </a:xfrm>
            <a:custGeom>
              <a:avLst/>
              <a:gdLst/>
              <a:ahLst/>
              <a:cxnLst/>
              <a:rect l="l" t="t" r="r" b="b"/>
              <a:pathLst>
                <a:path w="394" h="142" extrusionOk="0">
                  <a:moveTo>
                    <a:pt x="296" y="26"/>
                  </a:moveTo>
                  <a:cubicBezTo>
                    <a:pt x="241" y="0"/>
                    <a:pt x="1" y="69"/>
                    <a:pt x="101" y="115"/>
                  </a:cubicBezTo>
                  <a:cubicBezTo>
                    <a:pt x="157" y="141"/>
                    <a:pt x="394" y="72"/>
                    <a:pt x="296"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10" name="Google Shape;54710;p23"/>
            <p:cNvSpPr/>
            <p:nvPr/>
          </p:nvSpPr>
          <p:spPr>
            <a:xfrm>
              <a:off x="1352685" y="1044224"/>
              <a:ext cx="23914" cy="5992"/>
            </a:xfrm>
            <a:custGeom>
              <a:avLst/>
              <a:gdLst/>
              <a:ahLst/>
              <a:cxnLst/>
              <a:rect l="l" t="t" r="r" b="b"/>
              <a:pathLst>
                <a:path w="670" h="199" extrusionOk="0">
                  <a:moveTo>
                    <a:pt x="578" y="4"/>
                  </a:moveTo>
                  <a:cubicBezTo>
                    <a:pt x="246" y="0"/>
                    <a:pt x="86" y="75"/>
                    <a:pt x="1" y="187"/>
                  </a:cubicBezTo>
                  <a:cubicBezTo>
                    <a:pt x="304" y="179"/>
                    <a:pt x="669" y="199"/>
                    <a:pt x="578" y="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11" name="Google Shape;54711;p23"/>
            <p:cNvSpPr/>
            <p:nvPr/>
          </p:nvSpPr>
          <p:spPr>
            <a:xfrm>
              <a:off x="172142" y="1046392"/>
              <a:ext cx="14063" cy="4276"/>
            </a:xfrm>
            <a:custGeom>
              <a:avLst/>
              <a:gdLst/>
              <a:ahLst/>
              <a:cxnLst/>
              <a:rect l="l" t="t" r="r" b="b"/>
              <a:pathLst>
                <a:path w="394" h="142" extrusionOk="0">
                  <a:moveTo>
                    <a:pt x="293" y="26"/>
                  </a:moveTo>
                  <a:cubicBezTo>
                    <a:pt x="240" y="0"/>
                    <a:pt x="1" y="69"/>
                    <a:pt x="100" y="115"/>
                  </a:cubicBezTo>
                  <a:cubicBezTo>
                    <a:pt x="152" y="141"/>
                    <a:pt x="394" y="72"/>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12" name="Google Shape;54712;p23"/>
            <p:cNvSpPr/>
            <p:nvPr/>
          </p:nvSpPr>
          <p:spPr>
            <a:xfrm>
              <a:off x="8593739" y="1038172"/>
              <a:ext cx="27555" cy="10117"/>
            </a:xfrm>
            <a:custGeom>
              <a:avLst/>
              <a:gdLst/>
              <a:ahLst/>
              <a:cxnLst/>
              <a:rect l="l" t="t" r="r" b="b"/>
              <a:pathLst>
                <a:path w="772" h="336" extrusionOk="0">
                  <a:moveTo>
                    <a:pt x="772" y="299"/>
                  </a:moveTo>
                  <a:lnTo>
                    <a:pt x="772" y="27"/>
                  </a:lnTo>
                  <a:cubicBezTo>
                    <a:pt x="332" y="0"/>
                    <a:pt x="48" y="47"/>
                    <a:pt x="1" y="208"/>
                  </a:cubicBezTo>
                  <a:cubicBezTo>
                    <a:pt x="260" y="235"/>
                    <a:pt x="367" y="336"/>
                    <a:pt x="772" y="29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13" name="Google Shape;54713;p23"/>
            <p:cNvSpPr/>
            <p:nvPr/>
          </p:nvSpPr>
          <p:spPr>
            <a:xfrm>
              <a:off x="7967347" y="1041273"/>
              <a:ext cx="6924" cy="6233"/>
            </a:xfrm>
            <a:custGeom>
              <a:avLst/>
              <a:gdLst/>
              <a:ahLst/>
              <a:cxnLst/>
              <a:rect l="l" t="t" r="r" b="b"/>
              <a:pathLst>
                <a:path w="194" h="207" extrusionOk="0">
                  <a:moveTo>
                    <a:pt x="193" y="102"/>
                  </a:moveTo>
                  <a:cubicBezTo>
                    <a:pt x="193" y="53"/>
                    <a:pt x="38" y="1"/>
                    <a:pt x="0" y="102"/>
                  </a:cubicBezTo>
                  <a:cubicBezTo>
                    <a:pt x="0" y="155"/>
                    <a:pt x="156" y="207"/>
                    <a:pt x="193"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14" name="Google Shape;54714;p23"/>
            <p:cNvSpPr/>
            <p:nvPr/>
          </p:nvSpPr>
          <p:spPr>
            <a:xfrm>
              <a:off x="7664395" y="1033445"/>
              <a:ext cx="29910" cy="13760"/>
            </a:xfrm>
            <a:custGeom>
              <a:avLst/>
              <a:gdLst/>
              <a:ahLst/>
              <a:cxnLst/>
              <a:rect l="l" t="t" r="r" b="b"/>
              <a:pathLst>
                <a:path w="838" h="457" extrusionOk="0">
                  <a:moveTo>
                    <a:pt x="197" y="456"/>
                  </a:moveTo>
                  <a:lnTo>
                    <a:pt x="582" y="456"/>
                  </a:lnTo>
                  <a:cubicBezTo>
                    <a:pt x="682" y="224"/>
                    <a:pt x="838" y="138"/>
                    <a:pt x="387" y="1"/>
                  </a:cubicBezTo>
                  <a:cubicBezTo>
                    <a:pt x="530" y="249"/>
                    <a:pt x="5" y="184"/>
                    <a:pt x="1" y="365"/>
                  </a:cubicBezTo>
                  <a:cubicBezTo>
                    <a:pt x="121" y="369"/>
                    <a:pt x="232" y="378"/>
                    <a:pt x="197" y="45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15" name="Google Shape;54715;p23"/>
            <p:cNvSpPr/>
            <p:nvPr/>
          </p:nvSpPr>
          <p:spPr>
            <a:xfrm>
              <a:off x="7595581" y="1038564"/>
              <a:ext cx="7031" cy="6203"/>
            </a:xfrm>
            <a:custGeom>
              <a:avLst/>
              <a:gdLst/>
              <a:ahLst/>
              <a:cxnLst/>
              <a:rect l="l" t="t" r="r" b="b"/>
              <a:pathLst>
                <a:path w="197" h="206" extrusionOk="0">
                  <a:moveTo>
                    <a:pt x="195" y="104"/>
                  </a:moveTo>
                  <a:cubicBezTo>
                    <a:pt x="197" y="53"/>
                    <a:pt x="39" y="0"/>
                    <a:pt x="1" y="104"/>
                  </a:cubicBezTo>
                  <a:cubicBezTo>
                    <a:pt x="4" y="153"/>
                    <a:pt x="160" y="205"/>
                    <a:pt x="19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16" name="Google Shape;54716;p23"/>
            <p:cNvSpPr/>
            <p:nvPr/>
          </p:nvSpPr>
          <p:spPr>
            <a:xfrm>
              <a:off x="4274669" y="1031639"/>
              <a:ext cx="58821" cy="12737"/>
            </a:xfrm>
            <a:custGeom>
              <a:avLst/>
              <a:gdLst/>
              <a:ahLst/>
              <a:cxnLst/>
              <a:rect l="l" t="t" r="r" b="b"/>
              <a:pathLst>
                <a:path w="1648" h="423" extrusionOk="0">
                  <a:moveTo>
                    <a:pt x="673" y="422"/>
                  </a:moveTo>
                  <a:cubicBezTo>
                    <a:pt x="1648" y="59"/>
                    <a:pt x="1" y="1"/>
                    <a:pt x="673" y="42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17" name="Google Shape;54717;p23"/>
            <p:cNvSpPr/>
            <p:nvPr/>
          </p:nvSpPr>
          <p:spPr>
            <a:xfrm>
              <a:off x="4615241" y="1038955"/>
              <a:ext cx="13777" cy="2740"/>
            </a:xfrm>
            <a:custGeom>
              <a:avLst/>
              <a:gdLst/>
              <a:ahLst/>
              <a:cxnLst/>
              <a:rect l="l" t="t" r="r" b="b"/>
              <a:pathLst>
                <a:path w="386" h="91" extrusionOk="0">
                  <a:moveTo>
                    <a:pt x="386" y="1"/>
                  </a:moveTo>
                  <a:cubicBezTo>
                    <a:pt x="236" y="20"/>
                    <a:pt x="6" y="2"/>
                    <a:pt x="1" y="91"/>
                  </a:cubicBezTo>
                  <a:cubicBezTo>
                    <a:pt x="151" y="70"/>
                    <a:pt x="382" y="87"/>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18" name="Google Shape;54718;p23"/>
            <p:cNvSpPr/>
            <p:nvPr/>
          </p:nvSpPr>
          <p:spPr>
            <a:xfrm>
              <a:off x="4078435" y="1036215"/>
              <a:ext cx="13777" cy="5480"/>
            </a:xfrm>
            <a:custGeom>
              <a:avLst/>
              <a:gdLst/>
              <a:ahLst/>
              <a:cxnLst/>
              <a:rect l="l" t="t" r="r" b="b"/>
              <a:pathLst>
                <a:path w="386" h="182" extrusionOk="0">
                  <a:moveTo>
                    <a:pt x="386" y="0"/>
                  </a:moveTo>
                  <a:lnTo>
                    <a:pt x="1" y="0"/>
                  </a:lnTo>
                  <a:lnTo>
                    <a:pt x="1"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19" name="Google Shape;54719;p23"/>
            <p:cNvSpPr/>
            <p:nvPr/>
          </p:nvSpPr>
          <p:spPr>
            <a:xfrm>
              <a:off x="3059719" y="1035854"/>
              <a:ext cx="6924" cy="6173"/>
            </a:xfrm>
            <a:custGeom>
              <a:avLst/>
              <a:gdLst/>
              <a:ahLst/>
              <a:cxnLst/>
              <a:rect l="l" t="t" r="r" b="b"/>
              <a:pathLst>
                <a:path w="194" h="205" extrusionOk="0">
                  <a:moveTo>
                    <a:pt x="193" y="104"/>
                  </a:moveTo>
                  <a:cubicBezTo>
                    <a:pt x="193" y="53"/>
                    <a:pt x="37" y="0"/>
                    <a:pt x="0" y="104"/>
                  </a:cubicBezTo>
                  <a:cubicBezTo>
                    <a:pt x="0" y="152"/>
                    <a:pt x="158" y="204"/>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20" name="Google Shape;54720;p23"/>
            <p:cNvSpPr/>
            <p:nvPr/>
          </p:nvSpPr>
          <p:spPr>
            <a:xfrm>
              <a:off x="1352649" y="1033114"/>
              <a:ext cx="7031" cy="6233"/>
            </a:xfrm>
            <a:custGeom>
              <a:avLst/>
              <a:gdLst/>
              <a:ahLst/>
              <a:cxnLst/>
              <a:rect l="l" t="t" r="r" b="b"/>
              <a:pathLst>
                <a:path w="197" h="207" extrusionOk="0">
                  <a:moveTo>
                    <a:pt x="194" y="103"/>
                  </a:moveTo>
                  <a:cubicBezTo>
                    <a:pt x="196" y="52"/>
                    <a:pt x="40" y="0"/>
                    <a:pt x="2" y="103"/>
                  </a:cubicBezTo>
                  <a:cubicBezTo>
                    <a:pt x="1" y="154"/>
                    <a:pt x="157" y="206"/>
                    <a:pt x="194"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21" name="Google Shape;54721;p23"/>
            <p:cNvSpPr/>
            <p:nvPr/>
          </p:nvSpPr>
          <p:spPr>
            <a:xfrm>
              <a:off x="8786439" y="1024653"/>
              <a:ext cx="27840" cy="18457"/>
            </a:xfrm>
            <a:custGeom>
              <a:avLst/>
              <a:gdLst/>
              <a:ahLst/>
              <a:cxnLst/>
              <a:rect l="l" t="t" r="r" b="b"/>
              <a:pathLst>
                <a:path w="780" h="613" extrusionOk="0">
                  <a:moveTo>
                    <a:pt x="0" y="293"/>
                  </a:moveTo>
                  <a:cubicBezTo>
                    <a:pt x="780" y="613"/>
                    <a:pt x="455" y="0"/>
                    <a:pt x="0" y="29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22" name="Google Shape;54722;p23"/>
            <p:cNvSpPr/>
            <p:nvPr/>
          </p:nvSpPr>
          <p:spPr>
            <a:xfrm>
              <a:off x="6508158" y="1030344"/>
              <a:ext cx="6924" cy="6233"/>
            </a:xfrm>
            <a:custGeom>
              <a:avLst/>
              <a:gdLst/>
              <a:ahLst/>
              <a:cxnLst/>
              <a:rect l="l" t="t" r="r" b="b"/>
              <a:pathLst>
                <a:path w="194" h="207" extrusionOk="0">
                  <a:moveTo>
                    <a:pt x="191" y="104"/>
                  </a:moveTo>
                  <a:cubicBezTo>
                    <a:pt x="193" y="54"/>
                    <a:pt x="38" y="1"/>
                    <a:pt x="0" y="104"/>
                  </a:cubicBezTo>
                  <a:cubicBezTo>
                    <a:pt x="0" y="155"/>
                    <a:pt x="158" y="207"/>
                    <a:pt x="191"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23" name="Google Shape;54723;p23"/>
            <p:cNvSpPr/>
            <p:nvPr/>
          </p:nvSpPr>
          <p:spPr>
            <a:xfrm>
              <a:off x="8755352" y="1029952"/>
              <a:ext cx="14027" cy="4246"/>
            </a:xfrm>
            <a:custGeom>
              <a:avLst/>
              <a:gdLst/>
              <a:ahLst/>
              <a:cxnLst/>
              <a:rect l="l" t="t" r="r" b="b"/>
              <a:pathLst>
                <a:path w="393" h="141" extrusionOk="0">
                  <a:moveTo>
                    <a:pt x="100" y="117"/>
                  </a:moveTo>
                  <a:cubicBezTo>
                    <a:pt x="153" y="140"/>
                    <a:pt x="392" y="74"/>
                    <a:pt x="293" y="27"/>
                  </a:cubicBezTo>
                  <a:cubicBezTo>
                    <a:pt x="241" y="1"/>
                    <a:pt x="1" y="70"/>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24" name="Google Shape;54724;p23"/>
            <p:cNvSpPr/>
            <p:nvPr/>
          </p:nvSpPr>
          <p:spPr>
            <a:xfrm>
              <a:off x="2188838" y="1029922"/>
              <a:ext cx="14099" cy="4276"/>
            </a:xfrm>
            <a:custGeom>
              <a:avLst/>
              <a:gdLst/>
              <a:ahLst/>
              <a:cxnLst/>
              <a:rect l="l" t="t" r="r" b="b"/>
              <a:pathLst>
                <a:path w="395" h="142" extrusionOk="0">
                  <a:moveTo>
                    <a:pt x="294" y="26"/>
                  </a:moveTo>
                  <a:cubicBezTo>
                    <a:pt x="241" y="0"/>
                    <a:pt x="1" y="71"/>
                    <a:pt x="104" y="116"/>
                  </a:cubicBezTo>
                  <a:cubicBezTo>
                    <a:pt x="155" y="141"/>
                    <a:pt x="395"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25" name="Google Shape;54725;p23"/>
            <p:cNvSpPr/>
            <p:nvPr/>
          </p:nvSpPr>
          <p:spPr>
            <a:xfrm>
              <a:off x="1111837" y="1030705"/>
              <a:ext cx="13777" cy="2740"/>
            </a:xfrm>
            <a:custGeom>
              <a:avLst/>
              <a:gdLst/>
              <a:ahLst/>
              <a:cxnLst/>
              <a:rect l="l" t="t" r="r" b="b"/>
              <a:pathLst>
                <a:path w="386" h="91" extrusionOk="0">
                  <a:moveTo>
                    <a:pt x="385" y="0"/>
                  </a:moveTo>
                  <a:cubicBezTo>
                    <a:pt x="235" y="21"/>
                    <a:pt x="5" y="2"/>
                    <a:pt x="0" y="90"/>
                  </a:cubicBezTo>
                  <a:cubicBezTo>
                    <a:pt x="150" y="72"/>
                    <a:pt x="379" y="90"/>
                    <a:pt x="3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26" name="Google Shape;54726;p23"/>
            <p:cNvSpPr/>
            <p:nvPr/>
          </p:nvSpPr>
          <p:spPr>
            <a:xfrm>
              <a:off x="798462" y="1029952"/>
              <a:ext cx="14063" cy="4246"/>
            </a:xfrm>
            <a:custGeom>
              <a:avLst/>
              <a:gdLst/>
              <a:ahLst/>
              <a:cxnLst/>
              <a:rect l="l" t="t" r="r" b="b"/>
              <a:pathLst>
                <a:path w="394" h="141" extrusionOk="0">
                  <a:moveTo>
                    <a:pt x="102" y="117"/>
                  </a:moveTo>
                  <a:cubicBezTo>
                    <a:pt x="155" y="140"/>
                    <a:pt x="393" y="74"/>
                    <a:pt x="294" y="27"/>
                  </a:cubicBezTo>
                  <a:cubicBezTo>
                    <a:pt x="242" y="1"/>
                    <a:pt x="1" y="70"/>
                    <a:pt x="102"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27" name="Google Shape;54727;p23"/>
            <p:cNvSpPr/>
            <p:nvPr/>
          </p:nvSpPr>
          <p:spPr>
            <a:xfrm>
              <a:off x="8889624" y="1022335"/>
              <a:ext cx="23950" cy="6052"/>
            </a:xfrm>
            <a:custGeom>
              <a:avLst/>
              <a:gdLst/>
              <a:ahLst/>
              <a:cxnLst/>
              <a:rect l="l" t="t" r="r" b="b"/>
              <a:pathLst>
                <a:path w="671" h="201" extrusionOk="0">
                  <a:moveTo>
                    <a:pt x="582" y="6"/>
                  </a:moveTo>
                  <a:cubicBezTo>
                    <a:pt x="249" y="0"/>
                    <a:pt x="88" y="76"/>
                    <a:pt x="1" y="187"/>
                  </a:cubicBezTo>
                  <a:cubicBezTo>
                    <a:pt x="305" y="181"/>
                    <a:pt x="670" y="200"/>
                    <a:pt x="582" y="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28" name="Google Shape;54728;p23"/>
            <p:cNvSpPr/>
            <p:nvPr/>
          </p:nvSpPr>
          <p:spPr>
            <a:xfrm>
              <a:off x="8769521" y="1022215"/>
              <a:ext cx="23878" cy="5811"/>
            </a:xfrm>
            <a:custGeom>
              <a:avLst/>
              <a:gdLst/>
              <a:ahLst/>
              <a:cxnLst/>
              <a:rect l="l" t="t" r="r" b="b"/>
              <a:pathLst>
                <a:path w="669" h="193" extrusionOk="0">
                  <a:moveTo>
                    <a:pt x="474" y="192"/>
                  </a:moveTo>
                  <a:cubicBezTo>
                    <a:pt x="474" y="102"/>
                    <a:pt x="630" y="85"/>
                    <a:pt x="669" y="11"/>
                  </a:cubicBezTo>
                  <a:cubicBezTo>
                    <a:pt x="363" y="21"/>
                    <a:pt x="1" y="0"/>
                    <a:pt x="88" y="1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29" name="Google Shape;54729;p23"/>
            <p:cNvSpPr/>
            <p:nvPr/>
          </p:nvSpPr>
          <p:spPr>
            <a:xfrm>
              <a:off x="2894501" y="1017036"/>
              <a:ext cx="13813" cy="10960"/>
            </a:xfrm>
            <a:custGeom>
              <a:avLst/>
              <a:gdLst/>
              <a:ahLst/>
              <a:cxnLst/>
              <a:rect l="l" t="t" r="r" b="b"/>
              <a:pathLst>
                <a:path w="387" h="364" extrusionOk="0">
                  <a:moveTo>
                    <a:pt x="387" y="0"/>
                  </a:moveTo>
                  <a:lnTo>
                    <a:pt x="0" y="0"/>
                  </a:lnTo>
                  <a:lnTo>
                    <a:pt x="0" y="363"/>
                  </a:lnTo>
                  <a:lnTo>
                    <a:pt x="387" y="36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30" name="Google Shape;54730;p23"/>
            <p:cNvSpPr/>
            <p:nvPr/>
          </p:nvSpPr>
          <p:spPr>
            <a:xfrm>
              <a:off x="6738584" y="1021733"/>
              <a:ext cx="14099" cy="4336"/>
            </a:xfrm>
            <a:custGeom>
              <a:avLst/>
              <a:gdLst/>
              <a:ahLst/>
              <a:cxnLst/>
              <a:rect l="l" t="t" r="r" b="b"/>
              <a:pathLst>
                <a:path w="395" h="144" extrusionOk="0">
                  <a:moveTo>
                    <a:pt x="294" y="26"/>
                  </a:moveTo>
                  <a:cubicBezTo>
                    <a:pt x="241" y="1"/>
                    <a:pt x="0" y="70"/>
                    <a:pt x="98" y="117"/>
                  </a:cubicBezTo>
                  <a:cubicBezTo>
                    <a:pt x="154" y="143"/>
                    <a:pt x="395"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31" name="Google Shape;54731;p23"/>
            <p:cNvSpPr/>
            <p:nvPr/>
          </p:nvSpPr>
          <p:spPr>
            <a:xfrm>
              <a:off x="8222008" y="1019776"/>
              <a:ext cx="13777" cy="2770"/>
            </a:xfrm>
            <a:custGeom>
              <a:avLst/>
              <a:gdLst/>
              <a:ahLst/>
              <a:cxnLst/>
              <a:rect l="l" t="t" r="r" b="b"/>
              <a:pathLst>
                <a:path w="386" h="92" extrusionOk="0">
                  <a:moveTo>
                    <a:pt x="385" y="1"/>
                  </a:moveTo>
                  <a:cubicBezTo>
                    <a:pt x="238" y="23"/>
                    <a:pt x="7" y="4"/>
                    <a:pt x="0" y="92"/>
                  </a:cubicBezTo>
                  <a:cubicBezTo>
                    <a:pt x="149" y="71"/>
                    <a:pt x="383" y="89"/>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32" name="Google Shape;54732;p23"/>
            <p:cNvSpPr/>
            <p:nvPr/>
          </p:nvSpPr>
          <p:spPr>
            <a:xfrm>
              <a:off x="6521935" y="1019294"/>
              <a:ext cx="20666" cy="3734"/>
            </a:xfrm>
            <a:custGeom>
              <a:avLst/>
              <a:gdLst/>
              <a:ahLst/>
              <a:cxnLst/>
              <a:rect l="l" t="t" r="r" b="b"/>
              <a:pathLst>
                <a:path w="579" h="124" extrusionOk="0">
                  <a:moveTo>
                    <a:pt x="579" y="17"/>
                  </a:moveTo>
                  <a:cubicBezTo>
                    <a:pt x="352" y="30"/>
                    <a:pt x="31" y="1"/>
                    <a:pt x="1" y="108"/>
                  </a:cubicBezTo>
                  <a:cubicBezTo>
                    <a:pt x="226" y="94"/>
                    <a:pt x="547" y="124"/>
                    <a:pt x="579" y="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33" name="Google Shape;54733;p23"/>
            <p:cNvSpPr/>
            <p:nvPr/>
          </p:nvSpPr>
          <p:spPr>
            <a:xfrm>
              <a:off x="8841547" y="1013875"/>
              <a:ext cx="6889" cy="6293"/>
            </a:xfrm>
            <a:custGeom>
              <a:avLst/>
              <a:gdLst/>
              <a:ahLst/>
              <a:cxnLst/>
              <a:rect l="l" t="t" r="r" b="b"/>
              <a:pathLst>
                <a:path w="193" h="209" extrusionOk="0">
                  <a:moveTo>
                    <a:pt x="192" y="105"/>
                  </a:moveTo>
                  <a:cubicBezTo>
                    <a:pt x="192" y="54"/>
                    <a:pt x="38" y="1"/>
                    <a:pt x="1" y="105"/>
                  </a:cubicBezTo>
                  <a:cubicBezTo>
                    <a:pt x="1" y="156"/>
                    <a:pt x="153" y="208"/>
                    <a:pt x="192"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34" name="Google Shape;54734;p23"/>
            <p:cNvSpPr/>
            <p:nvPr/>
          </p:nvSpPr>
          <p:spPr>
            <a:xfrm>
              <a:off x="8689143" y="1014266"/>
              <a:ext cx="21523" cy="6474"/>
            </a:xfrm>
            <a:custGeom>
              <a:avLst/>
              <a:gdLst/>
              <a:ahLst/>
              <a:cxnLst/>
              <a:rect l="l" t="t" r="r" b="b"/>
              <a:pathLst>
                <a:path w="603" h="215" extrusionOk="0">
                  <a:moveTo>
                    <a:pt x="603" y="184"/>
                  </a:moveTo>
                  <a:lnTo>
                    <a:pt x="603" y="1"/>
                  </a:lnTo>
                  <a:lnTo>
                    <a:pt x="27" y="1"/>
                  </a:lnTo>
                  <a:cubicBezTo>
                    <a:pt x="1" y="164"/>
                    <a:pt x="219" y="215"/>
                    <a:pt x="603" y="18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35" name="Google Shape;54735;p23"/>
            <p:cNvSpPr/>
            <p:nvPr/>
          </p:nvSpPr>
          <p:spPr>
            <a:xfrm>
              <a:off x="1398585" y="1001199"/>
              <a:ext cx="37120" cy="15868"/>
            </a:xfrm>
            <a:custGeom>
              <a:avLst/>
              <a:gdLst/>
              <a:ahLst/>
              <a:cxnLst/>
              <a:rect l="l" t="t" r="r" b="b"/>
              <a:pathLst>
                <a:path w="1040" h="527" extrusionOk="0">
                  <a:moveTo>
                    <a:pt x="837" y="526"/>
                  </a:moveTo>
                  <a:cubicBezTo>
                    <a:pt x="1040" y="0"/>
                    <a:pt x="1" y="490"/>
                    <a:pt x="837" y="5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36" name="Google Shape;54736;p23"/>
            <p:cNvSpPr/>
            <p:nvPr/>
          </p:nvSpPr>
          <p:spPr>
            <a:xfrm>
              <a:off x="8160190" y="1003397"/>
              <a:ext cx="29946" cy="10990"/>
            </a:xfrm>
            <a:custGeom>
              <a:avLst/>
              <a:gdLst/>
              <a:ahLst/>
              <a:cxnLst/>
              <a:rect l="l" t="t" r="r" b="b"/>
              <a:pathLst>
                <a:path w="839" h="365" extrusionOk="0">
                  <a:moveTo>
                    <a:pt x="576" y="0"/>
                  </a:moveTo>
                  <a:cubicBezTo>
                    <a:pt x="744" y="291"/>
                    <a:pt x="77" y="188"/>
                    <a:pt x="0" y="364"/>
                  </a:cubicBezTo>
                  <a:lnTo>
                    <a:pt x="770" y="364"/>
                  </a:lnTo>
                  <a:cubicBezTo>
                    <a:pt x="736" y="229"/>
                    <a:pt x="838" y="28"/>
                    <a:pt x="5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37" name="Google Shape;54737;p23"/>
            <p:cNvSpPr/>
            <p:nvPr/>
          </p:nvSpPr>
          <p:spPr>
            <a:xfrm>
              <a:off x="6535676" y="1011556"/>
              <a:ext cx="13777" cy="2740"/>
            </a:xfrm>
            <a:custGeom>
              <a:avLst/>
              <a:gdLst/>
              <a:ahLst/>
              <a:cxnLst/>
              <a:rect l="l" t="t" r="r" b="b"/>
              <a:pathLst>
                <a:path w="386" h="91" extrusionOk="0">
                  <a:moveTo>
                    <a:pt x="386" y="1"/>
                  </a:moveTo>
                  <a:cubicBezTo>
                    <a:pt x="238" y="20"/>
                    <a:pt x="6" y="5"/>
                    <a:pt x="1" y="91"/>
                  </a:cubicBezTo>
                  <a:cubicBezTo>
                    <a:pt x="149" y="71"/>
                    <a:pt x="383" y="89"/>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38" name="Google Shape;54738;p23"/>
            <p:cNvSpPr/>
            <p:nvPr/>
          </p:nvSpPr>
          <p:spPr>
            <a:xfrm>
              <a:off x="5072882" y="1010864"/>
              <a:ext cx="14027" cy="4215"/>
            </a:xfrm>
            <a:custGeom>
              <a:avLst/>
              <a:gdLst/>
              <a:ahLst/>
              <a:cxnLst/>
              <a:rect l="l" t="t" r="r" b="b"/>
              <a:pathLst>
                <a:path w="393" h="140" extrusionOk="0">
                  <a:moveTo>
                    <a:pt x="295" y="24"/>
                  </a:moveTo>
                  <a:cubicBezTo>
                    <a:pt x="242" y="0"/>
                    <a:pt x="1" y="68"/>
                    <a:pt x="101" y="114"/>
                  </a:cubicBezTo>
                  <a:cubicBezTo>
                    <a:pt x="154" y="140"/>
                    <a:pt x="393" y="72"/>
                    <a:pt x="295"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39" name="Google Shape;54739;p23"/>
            <p:cNvSpPr/>
            <p:nvPr/>
          </p:nvSpPr>
          <p:spPr>
            <a:xfrm>
              <a:off x="2137299" y="1006107"/>
              <a:ext cx="22700" cy="8190"/>
            </a:xfrm>
            <a:custGeom>
              <a:avLst/>
              <a:gdLst/>
              <a:ahLst/>
              <a:cxnLst/>
              <a:rect l="l" t="t" r="r" b="b"/>
              <a:pathLst>
                <a:path w="636" h="272" extrusionOk="0">
                  <a:moveTo>
                    <a:pt x="2" y="272"/>
                  </a:moveTo>
                  <a:lnTo>
                    <a:pt x="386" y="272"/>
                  </a:lnTo>
                  <a:cubicBezTo>
                    <a:pt x="399" y="156"/>
                    <a:pt x="635" y="146"/>
                    <a:pt x="581" y="0"/>
                  </a:cubicBezTo>
                  <a:lnTo>
                    <a:pt x="1" y="0"/>
                  </a:lnTo>
                  <a:cubicBezTo>
                    <a:pt x="2" y="92"/>
                    <a:pt x="2" y="182"/>
                    <a:pt x="2"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40" name="Google Shape;54740;p23"/>
            <p:cNvSpPr/>
            <p:nvPr/>
          </p:nvSpPr>
          <p:spPr>
            <a:xfrm>
              <a:off x="8748427" y="1008094"/>
              <a:ext cx="14063" cy="4246"/>
            </a:xfrm>
            <a:custGeom>
              <a:avLst/>
              <a:gdLst/>
              <a:ahLst/>
              <a:cxnLst/>
              <a:rect l="l" t="t" r="r" b="b"/>
              <a:pathLst>
                <a:path w="394" h="141" extrusionOk="0">
                  <a:moveTo>
                    <a:pt x="102" y="116"/>
                  </a:moveTo>
                  <a:cubicBezTo>
                    <a:pt x="156" y="141"/>
                    <a:pt x="393" y="73"/>
                    <a:pt x="294" y="24"/>
                  </a:cubicBezTo>
                  <a:cubicBezTo>
                    <a:pt x="240" y="1"/>
                    <a:pt x="0" y="69"/>
                    <a:pt x="102"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41" name="Google Shape;54741;p23"/>
            <p:cNvSpPr/>
            <p:nvPr/>
          </p:nvSpPr>
          <p:spPr>
            <a:xfrm>
              <a:off x="6880209" y="999151"/>
              <a:ext cx="20273" cy="13550"/>
            </a:xfrm>
            <a:custGeom>
              <a:avLst/>
              <a:gdLst/>
              <a:ahLst/>
              <a:cxnLst/>
              <a:rect l="l" t="t" r="r" b="b"/>
              <a:pathLst>
                <a:path w="568" h="450" extrusionOk="0">
                  <a:moveTo>
                    <a:pt x="375" y="413"/>
                  </a:moveTo>
                  <a:cubicBezTo>
                    <a:pt x="386" y="358"/>
                    <a:pt x="404" y="306"/>
                    <a:pt x="567" y="321"/>
                  </a:cubicBezTo>
                  <a:lnTo>
                    <a:pt x="567" y="139"/>
                  </a:lnTo>
                  <a:cubicBezTo>
                    <a:pt x="92" y="0"/>
                    <a:pt x="1" y="449"/>
                    <a:pt x="375" y="4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42" name="Google Shape;54742;p23"/>
            <p:cNvSpPr/>
            <p:nvPr/>
          </p:nvSpPr>
          <p:spPr>
            <a:xfrm>
              <a:off x="6081319" y="1005986"/>
              <a:ext cx="23985" cy="6052"/>
            </a:xfrm>
            <a:custGeom>
              <a:avLst/>
              <a:gdLst/>
              <a:ahLst/>
              <a:cxnLst/>
              <a:rect l="l" t="t" r="r" b="b"/>
              <a:pathLst>
                <a:path w="672" h="201" extrusionOk="0">
                  <a:moveTo>
                    <a:pt x="582" y="6"/>
                  </a:moveTo>
                  <a:cubicBezTo>
                    <a:pt x="250" y="0"/>
                    <a:pt x="84" y="76"/>
                    <a:pt x="1" y="187"/>
                  </a:cubicBezTo>
                  <a:cubicBezTo>
                    <a:pt x="306" y="178"/>
                    <a:pt x="672" y="200"/>
                    <a:pt x="582" y="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43" name="Google Shape;54743;p23"/>
            <p:cNvSpPr/>
            <p:nvPr/>
          </p:nvSpPr>
          <p:spPr>
            <a:xfrm>
              <a:off x="7809090" y="997917"/>
              <a:ext cx="33551" cy="17283"/>
            </a:xfrm>
            <a:custGeom>
              <a:avLst/>
              <a:gdLst/>
              <a:ahLst/>
              <a:cxnLst/>
              <a:rect l="l" t="t" r="r" b="b"/>
              <a:pathLst>
                <a:path w="940" h="574" extrusionOk="0">
                  <a:moveTo>
                    <a:pt x="0" y="91"/>
                  </a:moveTo>
                  <a:lnTo>
                    <a:pt x="0" y="274"/>
                  </a:lnTo>
                  <a:cubicBezTo>
                    <a:pt x="354" y="574"/>
                    <a:pt x="940" y="1"/>
                    <a:pt x="0" y="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44" name="Google Shape;54744;p23"/>
            <p:cNvSpPr/>
            <p:nvPr/>
          </p:nvSpPr>
          <p:spPr>
            <a:xfrm>
              <a:off x="6497700" y="1005384"/>
              <a:ext cx="14027" cy="4246"/>
            </a:xfrm>
            <a:custGeom>
              <a:avLst/>
              <a:gdLst/>
              <a:ahLst/>
              <a:cxnLst/>
              <a:rect l="l" t="t" r="r" b="b"/>
              <a:pathLst>
                <a:path w="393" h="141" extrusionOk="0">
                  <a:moveTo>
                    <a:pt x="293" y="26"/>
                  </a:moveTo>
                  <a:cubicBezTo>
                    <a:pt x="240" y="1"/>
                    <a:pt x="1" y="70"/>
                    <a:pt x="101" y="117"/>
                  </a:cubicBezTo>
                  <a:cubicBezTo>
                    <a:pt x="153" y="140"/>
                    <a:pt x="392" y="71"/>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45" name="Google Shape;54745;p23"/>
            <p:cNvSpPr/>
            <p:nvPr/>
          </p:nvSpPr>
          <p:spPr>
            <a:xfrm>
              <a:off x="4315893" y="986867"/>
              <a:ext cx="37870" cy="26858"/>
            </a:xfrm>
            <a:custGeom>
              <a:avLst/>
              <a:gdLst/>
              <a:ahLst/>
              <a:cxnLst/>
              <a:rect l="l" t="t" r="r" b="b"/>
              <a:pathLst>
                <a:path w="1061" h="892" extrusionOk="0">
                  <a:moveTo>
                    <a:pt x="1061" y="549"/>
                  </a:moveTo>
                  <a:lnTo>
                    <a:pt x="1061" y="368"/>
                  </a:lnTo>
                  <a:cubicBezTo>
                    <a:pt x="280" y="1"/>
                    <a:pt x="1" y="891"/>
                    <a:pt x="1061" y="5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46" name="Google Shape;54746;p23"/>
            <p:cNvSpPr/>
            <p:nvPr/>
          </p:nvSpPr>
          <p:spPr>
            <a:xfrm>
              <a:off x="9025396" y="995177"/>
              <a:ext cx="22629" cy="8250"/>
            </a:xfrm>
            <a:custGeom>
              <a:avLst/>
              <a:gdLst/>
              <a:ahLst/>
              <a:cxnLst/>
              <a:rect l="l" t="t" r="r" b="b"/>
              <a:pathLst>
                <a:path w="634" h="274" extrusionOk="0">
                  <a:moveTo>
                    <a:pt x="634" y="0"/>
                  </a:moveTo>
                  <a:lnTo>
                    <a:pt x="248" y="0"/>
                  </a:lnTo>
                  <a:cubicBezTo>
                    <a:pt x="235" y="117"/>
                    <a:pt x="0" y="126"/>
                    <a:pt x="54" y="273"/>
                  </a:cubicBezTo>
                  <a:lnTo>
                    <a:pt x="634" y="27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47" name="Google Shape;54747;p23"/>
            <p:cNvSpPr/>
            <p:nvPr/>
          </p:nvSpPr>
          <p:spPr>
            <a:xfrm>
              <a:off x="17418" y="997526"/>
              <a:ext cx="6889" cy="6203"/>
            </a:xfrm>
            <a:custGeom>
              <a:avLst/>
              <a:gdLst/>
              <a:ahLst/>
              <a:cxnLst/>
              <a:rect l="l" t="t" r="r" b="b"/>
              <a:pathLst>
                <a:path w="193" h="206" extrusionOk="0">
                  <a:moveTo>
                    <a:pt x="193" y="104"/>
                  </a:moveTo>
                  <a:cubicBezTo>
                    <a:pt x="193" y="53"/>
                    <a:pt x="39" y="1"/>
                    <a:pt x="1" y="104"/>
                  </a:cubicBezTo>
                  <a:cubicBezTo>
                    <a:pt x="1" y="155"/>
                    <a:pt x="156" y="206"/>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48" name="Google Shape;54748;p23"/>
            <p:cNvSpPr/>
            <p:nvPr/>
          </p:nvSpPr>
          <p:spPr>
            <a:xfrm>
              <a:off x="8669441" y="994816"/>
              <a:ext cx="6924" cy="6233"/>
            </a:xfrm>
            <a:custGeom>
              <a:avLst/>
              <a:gdLst/>
              <a:ahLst/>
              <a:cxnLst/>
              <a:rect l="l" t="t" r="r" b="b"/>
              <a:pathLst>
                <a:path w="194" h="207" extrusionOk="0">
                  <a:moveTo>
                    <a:pt x="191" y="104"/>
                  </a:moveTo>
                  <a:cubicBezTo>
                    <a:pt x="194" y="53"/>
                    <a:pt x="37" y="1"/>
                    <a:pt x="1" y="104"/>
                  </a:cubicBezTo>
                  <a:cubicBezTo>
                    <a:pt x="1" y="155"/>
                    <a:pt x="157" y="207"/>
                    <a:pt x="191"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49" name="Google Shape;54749;p23"/>
            <p:cNvSpPr/>
            <p:nvPr/>
          </p:nvSpPr>
          <p:spPr>
            <a:xfrm>
              <a:off x="8318769" y="986958"/>
              <a:ext cx="39547" cy="16771"/>
            </a:xfrm>
            <a:custGeom>
              <a:avLst/>
              <a:gdLst/>
              <a:ahLst/>
              <a:cxnLst/>
              <a:rect l="l" t="t" r="r" b="b"/>
              <a:pathLst>
                <a:path w="1108" h="557" extrusionOk="0">
                  <a:moveTo>
                    <a:pt x="955" y="455"/>
                  </a:moveTo>
                  <a:cubicBezTo>
                    <a:pt x="1107" y="143"/>
                    <a:pt x="774" y="57"/>
                    <a:pt x="375" y="1"/>
                  </a:cubicBezTo>
                  <a:cubicBezTo>
                    <a:pt x="0" y="175"/>
                    <a:pt x="173" y="557"/>
                    <a:pt x="955" y="45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50" name="Google Shape;54750;p23"/>
            <p:cNvSpPr/>
            <p:nvPr/>
          </p:nvSpPr>
          <p:spPr>
            <a:xfrm>
              <a:off x="5664759" y="997164"/>
              <a:ext cx="14063" cy="4276"/>
            </a:xfrm>
            <a:custGeom>
              <a:avLst/>
              <a:gdLst/>
              <a:ahLst/>
              <a:cxnLst/>
              <a:rect l="l" t="t" r="r" b="b"/>
              <a:pathLst>
                <a:path w="394" h="142" extrusionOk="0">
                  <a:moveTo>
                    <a:pt x="295" y="26"/>
                  </a:moveTo>
                  <a:cubicBezTo>
                    <a:pt x="244" y="1"/>
                    <a:pt x="1" y="70"/>
                    <a:pt x="103" y="116"/>
                  </a:cubicBezTo>
                  <a:cubicBezTo>
                    <a:pt x="158" y="142"/>
                    <a:pt x="394"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51" name="Google Shape;54751;p23"/>
            <p:cNvSpPr/>
            <p:nvPr/>
          </p:nvSpPr>
          <p:spPr>
            <a:xfrm>
              <a:off x="695313" y="997164"/>
              <a:ext cx="13956" cy="4276"/>
            </a:xfrm>
            <a:custGeom>
              <a:avLst/>
              <a:gdLst/>
              <a:ahLst/>
              <a:cxnLst/>
              <a:rect l="l" t="t" r="r" b="b"/>
              <a:pathLst>
                <a:path w="391" h="142" extrusionOk="0">
                  <a:moveTo>
                    <a:pt x="293" y="26"/>
                  </a:moveTo>
                  <a:cubicBezTo>
                    <a:pt x="238" y="1"/>
                    <a:pt x="1" y="70"/>
                    <a:pt x="97" y="116"/>
                  </a:cubicBezTo>
                  <a:cubicBezTo>
                    <a:pt x="153" y="142"/>
                    <a:pt x="391"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52" name="Google Shape;54752;p23"/>
            <p:cNvSpPr/>
            <p:nvPr/>
          </p:nvSpPr>
          <p:spPr>
            <a:xfrm>
              <a:off x="8745108" y="995177"/>
              <a:ext cx="13813" cy="2740"/>
            </a:xfrm>
            <a:custGeom>
              <a:avLst/>
              <a:gdLst/>
              <a:ahLst/>
              <a:cxnLst/>
              <a:rect l="l" t="t" r="r" b="b"/>
              <a:pathLst>
                <a:path w="387" h="91" extrusionOk="0">
                  <a:moveTo>
                    <a:pt x="387" y="0"/>
                  </a:moveTo>
                  <a:cubicBezTo>
                    <a:pt x="237" y="21"/>
                    <a:pt x="7" y="2"/>
                    <a:pt x="1" y="90"/>
                  </a:cubicBezTo>
                  <a:cubicBezTo>
                    <a:pt x="151" y="71"/>
                    <a:pt x="382" y="88"/>
                    <a:pt x="3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53" name="Google Shape;54753;p23"/>
            <p:cNvSpPr/>
            <p:nvPr/>
          </p:nvSpPr>
          <p:spPr>
            <a:xfrm>
              <a:off x="6404865" y="973409"/>
              <a:ext cx="52754" cy="24540"/>
            </a:xfrm>
            <a:custGeom>
              <a:avLst/>
              <a:gdLst/>
              <a:ahLst/>
              <a:cxnLst/>
              <a:rect l="l" t="t" r="r" b="b"/>
              <a:pathLst>
                <a:path w="1478" h="815" extrusionOk="0">
                  <a:moveTo>
                    <a:pt x="0" y="815"/>
                  </a:moveTo>
                  <a:cubicBezTo>
                    <a:pt x="1478" y="680"/>
                    <a:pt x="33" y="0"/>
                    <a:pt x="0" y="8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54" name="Google Shape;54754;p23"/>
            <p:cNvSpPr/>
            <p:nvPr/>
          </p:nvSpPr>
          <p:spPr>
            <a:xfrm>
              <a:off x="674576" y="994424"/>
              <a:ext cx="14063" cy="4306"/>
            </a:xfrm>
            <a:custGeom>
              <a:avLst/>
              <a:gdLst/>
              <a:ahLst/>
              <a:cxnLst/>
              <a:rect l="l" t="t" r="r" b="b"/>
              <a:pathLst>
                <a:path w="394" h="143" extrusionOk="0">
                  <a:moveTo>
                    <a:pt x="292" y="25"/>
                  </a:moveTo>
                  <a:cubicBezTo>
                    <a:pt x="242" y="1"/>
                    <a:pt x="1" y="70"/>
                    <a:pt x="100" y="115"/>
                  </a:cubicBezTo>
                  <a:cubicBezTo>
                    <a:pt x="156" y="143"/>
                    <a:pt x="394" y="72"/>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55" name="Google Shape;54755;p23"/>
            <p:cNvSpPr/>
            <p:nvPr/>
          </p:nvSpPr>
          <p:spPr>
            <a:xfrm>
              <a:off x="3218012" y="986656"/>
              <a:ext cx="7031" cy="6203"/>
            </a:xfrm>
            <a:custGeom>
              <a:avLst/>
              <a:gdLst/>
              <a:ahLst/>
              <a:cxnLst/>
              <a:rect l="l" t="t" r="r" b="b"/>
              <a:pathLst>
                <a:path w="197" h="206" extrusionOk="0">
                  <a:moveTo>
                    <a:pt x="194" y="101"/>
                  </a:moveTo>
                  <a:cubicBezTo>
                    <a:pt x="196" y="52"/>
                    <a:pt x="38" y="0"/>
                    <a:pt x="1" y="101"/>
                  </a:cubicBezTo>
                  <a:cubicBezTo>
                    <a:pt x="1" y="153"/>
                    <a:pt x="160" y="205"/>
                    <a:pt x="194" y="10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56" name="Google Shape;54756;p23"/>
            <p:cNvSpPr/>
            <p:nvPr/>
          </p:nvSpPr>
          <p:spPr>
            <a:xfrm>
              <a:off x="6962443" y="981538"/>
              <a:ext cx="22522" cy="8160"/>
            </a:xfrm>
            <a:custGeom>
              <a:avLst/>
              <a:gdLst/>
              <a:ahLst/>
              <a:cxnLst/>
              <a:rect l="l" t="t" r="r" b="b"/>
              <a:pathLst>
                <a:path w="631" h="271" extrusionOk="0">
                  <a:moveTo>
                    <a:pt x="577" y="0"/>
                  </a:moveTo>
                  <a:lnTo>
                    <a:pt x="0" y="0"/>
                  </a:lnTo>
                  <a:lnTo>
                    <a:pt x="0" y="271"/>
                  </a:lnTo>
                  <a:lnTo>
                    <a:pt x="384" y="271"/>
                  </a:lnTo>
                  <a:cubicBezTo>
                    <a:pt x="396" y="157"/>
                    <a:pt x="631" y="147"/>
                    <a:pt x="5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57" name="Google Shape;54757;p23"/>
            <p:cNvSpPr/>
            <p:nvPr/>
          </p:nvSpPr>
          <p:spPr>
            <a:xfrm>
              <a:off x="6645821" y="981448"/>
              <a:ext cx="20666" cy="8220"/>
            </a:xfrm>
            <a:custGeom>
              <a:avLst/>
              <a:gdLst/>
              <a:ahLst/>
              <a:cxnLst/>
              <a:rect l="l" t="t" r="r" b="b"/>
              <a:pathLst>
                <a:path w="579" h="273" extrusionOk="0">
                  <a:moveTo>
                    <a:pt x="579" y="92"/>
                  </a:moveTo>
                  <a:cubicBezTo>
                    <a:pt x="385" y="92"/>
                    <a:pt x="348" y="18"/>
                    <a:pt x="194" y="1"/>
                  </a:cubicBezTo>
                  <a:cubicBezTo>
                    <a:pt x="194" y="92"/>
                    <a:pt x="38" y="109"/>
                    <a:pt x="0" y="182"/>
                  </a:cubicBezTo>
                  <a:cubicBezTo>
                    <a:pt x="194" y="182"/>
                    <a:pt x="230" y="255"/>
                    <a:pt x="385" y="272"/>
                  </a:cubicBezTo>
                  <a:cubicBezTo>
                    <a:pt x="385" y="184"/>
                    <a:pt x="541" y="168"/>
                    <a:pt x="579"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58" name="Google Shape;54758;p23"/>
            <p:cNvSpPr/>
            <p:nvPr/>
          </p:nvSpPr>
          <p:spPr>
            <a:xfrm>
              <a:off x="3613656" y="986175"/>
              <a:ext cx="14099" cy="4306"/>
            </a:xfrm>
            <a:custGeom>
              <a:avLst/>
              <a:gdLst/>
              <a:ahLst/>
              <a:cxnLst/>
              <a:rect l="l" t="t" r="r" b="b"/>
              <a:pathLst>
                <a:path w="395" h="143" extrusionOk="0">
                  <a:moveTo>
                    <a:pt x="292" y="27"/>
                  </a:moveTo>
                  <a:cubicBezTo>
                    <a:pt x="238" y="0"/>
                    <a:pt x="0" y="71"/>
                    <a:pt x="102" y="117"/>
                  </a:cubicBezTo>
                  <a:cubicBezTo>
                    <a:pt x="153" y="143"/>
                    <a:pt x="395" y="75"/>
                    <a:pt x="292"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59" name="Google Shape;54759;p23"/>
            <p:cNvSpPr/>
            <p:nvPr/>
          </p:nvSpPr>
          <p:spPr>
            <a:xfrm>
              <a:off x="2213180" y="983886"/>
              <a:ext cx="6853" cy="6203"/>
            </a:xfrm>
            <a:custGeom>
              <a:avLst/>
              <a:gdLst/>
              <a:ahLst/>
              <a:cxnLst/>
              <a:rect l="l" t="t" r="r" b="b"/>
              <a:pathLst>
                <a:path w="192" h="206" extrusionOk="0">
                  <a:moveTo>
                    <a:pt x="191" y="103"/>
                  </a:moveTo>
                  <a:cubicBezTo>
                    <a:pt x="192" y="53"/>
                    <a:pt x="35" y="1"/>
                    <a:pt x="0" y="103"/>
                  </a:cubicBezTo>
                  <a:cubicBezTo>
                    <a:pt x="0" y="153"/>
                    <a:pt x="154" y="206"/>
                    <a:pt x="191"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60" name="Google Shape;54760;p23"/>
            <p:cNvSpPr/>
            <p:nvPr/>
          </p:nvSpPr>
          <p:spPr>
            <a:xfrm>
              <a:off x="8115218" y="983495"/>
              <a:ext cx="14063" cy="4276"/>
            </a:xfrm>
            <a:custGeom>
              <a:avLst/>
              <a:gdLst/>
              <a:ahLst/>
              <a:cxnLst/>
              <a:rect l="l" t="t" r="r" b="b"/>
              <a:pathLst>
                <a:path w="394" h="142" extrusionOk="0">
                  <a:moveTo>
                    <a:pt x="294" y="24"/>
                  </a:moveTo>
                  <a:cubicBezTo>
                    <a:pt x="242" y="1"/>
                    <a:pt x="0" y="69"/>
                    <a:pt x="101" y="116"/>
                  </a:cubicBezTo>
                  <a:cubicBezTo>
                    <a:pt x="156" y="142"/>
                    <a:pt x="393" y="72"/>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61" name="Google Shape;54761;p23"/>
            <p:cNvSpPr/>
            <p:nvPr/>
          </p:nvSpPr>
          <p:spPr>
            <a:xfrm>
              <a:off x="275363" y="983495"/>
              <a:ext cx="13991" cy="4276"/>
            </a:xfrm>
            <a:custGeom>
              <a:avLst/>
              <a:gdLst/>
              <a:ahLst/>
              <a:cxnLst/>
              <a:rect l="l" t="t" r="r" b="b"/>
              <a:pathLst>
                <a:path w="392" h="142" extrusionOk="0">
                  <a:moveTo>
                    <a:pt x="294" y="24"/>
                  </a:moveTo>
                  <a:cubicBezTo>
                    <a:pt x="240" y="1"/>
                    <a:pt x="0" y="69"/>
                    <a:pt x="99" y="116"/>
                  </a:cubicBezTo>
                  <a:cubicBezTo>
                    <a:pt x="154" y="142"/>
                    <a:pt x="392" y="72"/>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62" name="Google Shape;54762;p23"/>
            <p:cNvSpPr/>
            <p:nvPr/>
          </p:nvSpPr>
          <p:spPr>
            <a:xfrm>
              <a:off x="6800509" y="980725"/>
              <a:ext cx="14063" cy="4306"/>
            </a:xfrm>
            <a:custGeom>
              <a:avLst/>
              <a:gdLst/>
              <a:ahLst/>
              <a:cxnLst/>
              <a:rect l="l" t="t" r="r" b="b"/>
              <a:pathLst>
                <a:path w="394" h="143" extrusionOk="0">
                  <a:moveTo>
                    <a:pt x="295" y="27"/>
                  </a:moveTo>
                  <a:cubicBezTo>
                    <a:pt x="240" y="0"/>
                    <a:pt x="0" y="71"/>
                    <a:pt x="102" y="119"/>
                  </a:cubicBezTo>
                  <a:cubicBezTo>
                    <a:pt x="154" y="142"/>
                    <a:pt x="393" y="74"/>
                    <a:pt x="295"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63" name="Google Shape;54763;p23"/>
            <p:cNvSpPr/>
            <p:nvPr/>
          </p:nvSpPr>
          <p:spPr>
            <a:xfrm>
              <a:off x="6539352" y="975667"/>
              <a:ext cx="23843" cy="5902"/>
            </a:xfrm>
            <a:custGeom>
              <a:avLst/>
              <a:gdLst/>
              <a:ahLst/>
              <a:cxnLst/>
              <a:rect l="l" t="t" r="r" b="b"/>
              <a:pathLst>
                <a:path w="668" h="196" extrusionOk="0">
                  <a:moveTo>
                    <a:pt x="476" y="195"/>
                  </a:moveTo>
                  <a:cubicBezTo>
                    <a:pt x="476" y="103"/>
                    <a:pt x="632" y="87"/>
                    <a:pt x="668" y="14"/>
                  </a:cubicBezTo>
                  <a:cubicBezTo>
                    <a:pt x="368" y="22"/>
                    <a:pt x="1" y="1"/>
                    <a:pt x="91" y="1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64" name="Google Shape;54764;p23"/>
            <p:cNvSpPr/>
            <p:nvPr/>
          </p:nvSpPr>
          <p:spPr>
            <a:xfrm>
              <a:off x="6026211" y="972897"/>
              <a:ext cx="7139" cy="6263"/>
            </a:xfrm>
            <a:custGeom>
              <a:avLst/>
              <a:gdLst/>
              <a:ahLst/>
              <a:cxnLst/>
              <a:rect l="l" t="t" r="r" b="b"/>
              <a:pathLst>
                <a:path w="200" h="208" extrusionOk="0">
                  <a:moveTo>
                    <a:pt x="197" y="105"/>
                  </a:moveTo>
                  <a:cubicBezTo>
                    <a:pt x="199" y="54"/>
                    <a:pt x="40" y="0"/>
                    <a:pt x="5" y="105"/>
                  </a:cubicBezTo>
                  <a:cubicBezTo>
                    <a:pt x="1" y="157"/>
                    <a:pt x="157" y="208"/>
                    <a:pt x="197"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65" name="Google Shape;54765;p23"/>
            <p:cNvSpPr/>
            <p:nvPr/>
          </p:nvSpPr>
          <p:spPr>
            <a:xfrm>
              <a:off x="5523884" y="970578"/>
              <a:ext cx="13777" cy="5480"/>
            </a:xfrm>
            <a:custGeom>
              <a:avLst/>
              <a:gdLst/>
              <a:ahLst/>
              <a:cxnLst/>
              <a:rect l="l" t="t" r="r" b="b"/>
              <a:pathLst>
                <a:path w="386" h="182" extrusionOk="0">
                  <a:moveTo>
                    <a:pt x="386" y="0"/>
                  </a:moveTo>
                  <a:lnTo>
                    <a:pt x="1" y="0"/>
                  </a:lnTo>
                  <a:lnTo>
                    <a:pt x="1"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66" name="Google Shape;54766;p23"/>
            <p:cNvSpPr/>
            <p:nvPr/>
          </p:nvSpPr>
          <p:spPr>
            <a:xfrm>
              <a:off x="2133837" y="972536"/>
              <a:ext cx="13991" cy="4246"/>
            </a:xfrm>
            <a:custGeom>
              <a:avLst/>
              <a:gdLst/>
              <a:ahLst/>
              <a:cxnLst/>
              <a:rect l="l" t="t" r="r" b="b"/>
              <a:pathLst>
                <a:path w="392" h="141" extrusionOk="0">
                  <a:moveTo>
                    <a:pt x="99" y="117"/>
                  </a:moveTo>
                  <a:cubicBezTo>
                    <a:pt x="154" y="140"/>
                    <a:pt x="392" y="72"/>
                    <a:pt x="292" y="24"/>
                  </a:cubicBezTo>
                  <a:cubicBezTo>
                    <a:pt x="240" y="1"/>
                    <a:pt x="0" y="71"/>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67" name="Google Shape;54767;p23"/>
            <p:cNvSpPr/>
            <p:nvPr/>
          </p:nvSpPr>
          <p:spPr>
            <a:xfrm>
              <a:off x="560255" y="967869"/>
              <a:ext cx="21594" cy="6383"/>
            </a:xfrm>
            <a:custGeom>
              <a:avLst/>
              <a:gdLst/>
              <a:ahLst/>
              <a:cxnLst/>
              <a:rect l="l" t="t" r="r" b="b"/>
              <a:pathLst>
                <a:path w="605" h="212" extrusionOk="0">
                  <a:moveTo>
                    <a:pt x="605" y="182"/>
                  </a:moveTo>
                  <a:lnTo>
                    <a:pt x="605" y="0"/>
                  </a:lnTo>
                  <a:lnTo>
                    <a:pt x="25" y="0"/>
                  </a:lnTo>
                  <a:cubicBezTo>
                    <a:pt x="0" y="162"/>
                    <a:pt x="217" y="212"/>
                    <a:pt x="605"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68" name="Google Shape;54768;p23"/>
            <p:cNvSpPr/>
            <p:nvPr/>
          </p:nvSpPr>
          <p:spPr>
            <a:xfrm>
              <a:off x="5224358" y="964346"/>
              <a:ext cx="13956" cy="4276"/>
            </a:xfrm>
            <a:custGeom>
              <a:avLst/>
              <a:gdLst/>
              <a:ahLst/>
              <a:cxnLst/>
              <a:rect l="l" t="t" r="r" b="b"/>
              <a:pathLst>
                <a:path w="391" h="142" extrusionOk="0">
                  <a:moveTo>
                    <a:pt x="292" y="26"/>
                  </a:moveTo>
                  <a:cubicBezTo>
                    <a:pt x="238" y="1"/>
                    <a:pt x="1" y="70"/>
                    <a:pt x="100" y="117"/>
                  </a:cubicBezTo>
                  <a:cubicBezTo>
                    <a:pt x="152" y="142"/>
                    <a:pt x="391" y="71"/>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69" name="Google Shape;54769;p23"/>
            <p:cNvSpPr/>
            <p:nvPr/>
          </p:nvSpPr>
          <p:spPr>
            <a:xfrm>
              <a:off x="1976293" y="959800"/>
              <a:ext cx="34158" cy="8822"/>
            </a:xfrm>
            <a:custGeom>
              <a:avLst/>
              <a:gdLst/>
              <a:ahLst/>
              <a:cxnLst/>
              <a:rect l="l" t="t" r="r" b="b"/>
              <a:pathLst>
                <a:path w="957" h="293" extrusionOk="0">
                  <a:moveTo>
                    <a:pt x="78" y="177"/>
                  </a:moveTo>
                  <a:cubicBezTo>
                    <a:pt x="323" y="182"/>
                    <a:pt x="347" y="293"/>
                    <a:pt x="659" y="268"/>
                  </a:cubicBezTo>
                  <a:cubicBezTo>
                    <a:pt x="956" y="45"/>
                    <a:pt x="1" y="1"/>
                    <a:pt x="78" y="17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70" name="Google Shape;54770;p23"/>
            <p:cNvSpPr/>
            <p:nvPr/>
          </p:nvSpPr>
          <p:spPr>
            <a:xfrm>
              <a:off x="4673704" y="961606"/>
              <a:ext cx="13991" cy="4276"/>
            </a:xfrm>
            <a:custGeom>
              <a:avLst/>
              <a:gdLst/>
              <a:ahLst/>
              <a:cxnLst/>
              <a:rect l="l" t="t" r="r" b="b"/>
              <a:pathLst>
                <a:path w="392" h="142" extrusionOk="0">
                  <a:moveTo>
                    <a:pt x="99" y="117"/>
                  </a:moveTo>
                  <a:cubicBezTo>
                    <a:pt x="154" y="142"/>
                    <a:pt x="391" y="72"/>
                    <a:pt x="292" y="25"/>
                  </a:cubicBezTo>
                  <a:cubicBezTo>
                    <a:pt x="240" y="1"/>
                    <a:pt x="1" y="70"/>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71" name="Google Shape;54771;p23"/>
            <p:cNvSpPr/>
            <p:nvPr/>
          </p:nvSpPr>
          <p:spPr>
            <a:xfrm>
              <a:off x="4050953" y="959047"/>
              <a:ext cx="13777" cy="6805"/>
            </a:xfrm>
            <a:custGeom>
              <a:avLst/>
              <a:gdLst/>
              <a:ahLst/>
              <a:cxnLst/>
              <a:rect l="l" t="t" r="r" b="b"/>
              <a:pathLst>
                <a:path w="386" h="226" extrusionOk="0">
                  <a:moveTo>
                    <a:pt x="385" y="110"/>
                  </a:moveTo>
                  <a:cubicBezTo>
                    <a:pt x="345" y="1"/>
                    <a:pt x="171" y="56"/>
                    <a:pt x="0" y="110"/>
                  </a:cubicBezTo>
                  <a:cubicBezTo>
                    <a:pt x="0" y="202"/>
                    <a:pt x="336" y="225"/>
                    <a:pt x="385"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72" name="Google Shape;54772;p23"/>
            <p:cNvSpPr/>
            <p:nvPr/>
          </p:nvSpPr>
          <p:spPr>
            <a:xfrm>
              <a:off x="1228799" y="959649"/>
              <a:ext cx="13777" cy="2740"/>
            </a:xfrm>
            <a:custGeom>
              <a:avLst/>
              <a:gdLst/>
              <a:ahLst/>
              <a:cxnLst/>
              <a:rect l="l" t="t" r="r" b="b"/>
              <a:pathLst>
                <a:path w="386" h="91" extrusionOk="0">
                  <a:moveTo>
                    <a:pt x="386" y="0"/>
                  </a:moveTo>
                  <a:cubicBezTo>
                    <a:pt x="236" y="20"/>
                    <a:pt x="6" y="3"/>
                    <a:pt x="1" y="90"/>
                  </a:cubicBezTo>
                  <a:cubicBezTo>
                    <a:pt x="151" y="71"/>
                    <a:pt x="381" y="89"/>
                    <a:pt x="3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73" name="Google Shape;54773;p23"/>
            <p:cNvSpPr/>
            <p:nvPr/>
          </p:nvSpPr>
          <p:spPr>
            <a:xfrm>
              <a:off x="707377" y="951460"/>
              <a:ext cx="27162" cy="10930"/>
            </a:xfrm>
            <a:custGeom>
              <a:avLst/>
              <a:gdLst/>
              <a:ahLst/>
              <a:cxnLst/>
              <a:rect l="l" t="t" r="r" b="b"/>
              <a:pathLst>
                <a:path w="761" h="363" extrusionOk="0">
                  <a:moveTo>
                    <a:pt x="532" y="362"/>
                  </a:moveTo>
                  <a:cubicBezTo>
                    <a:pt x="648" y="357"/>
                    <a:pt x="760" y="349"/>
                    <a:pt x="722" y="272"/>
                  </a:cubicBezTo>
                  <a:cubicBezTo>
                    <a:pt x="405" y="270"/>
                    <a:pt x="615" y="20"/>
                    <a:pt x="337" y="1"/>
                  </a:cubicBezTo>
                  <a:cubicBezTo>
                    <a:pt x="1" y="185"/>
                    <a:pt x="478" y="178"/>
                    <a:pt x="144" y="3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74" name="Google Shape;54774;p23"/>
            <p:cNvSpPr/>
            <p:nvPr/>
          </p:nvSpPr>
          <p:spPr>
            <a:xfrm>
              <a:off x="4456947" y="953477"/>
              <a:ext cx="13849" cy="7467"/>
            </a:xfrm>
            <a:custGeom>
              <a:avLst/>
              <a:gdLst/>
              <a:ahLst/>
              <a:cxnLst/>
              <a:rect l="l" t="t" r="r" b="b"/>
              <a:pathLst>
                <a:path w="388" h="248" extrusionOk="0">
                  <a:moveTo>
                    <a:pt x="388" y="114"/>
                  </a:moveTo>
                  <a:cubicBezTo>
                    <a:pt x="385" y="21"/>
                    <a:pt x="48" y="0"/>
                    <a:pt x="0" y="114"/>
                  </a:cubicBezTo>
                  <a:cubicBezTo>
                    <a:pt x="219" y="105"/>
                    <a:pt x="303" y="247"/>
                    <a:pt x="388"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75" name="Google Shape;54775;p23"/>
            <p:cNvSpPr/>
            <p:nvPr/>
          </p:nvSpPr>
          <p:spPr>
            <a:xfrm>
              <a:off x="819806" y="948690"/>
              <a:ext cx="25556" cy="10990"/>
            </a:xfrm>
            <a:custGeom>
              <a:avLst/>
              <a:gdLst/>
              <a:ahLst/>
              <a:cxnLst/>
              <a:rect l="l" t="t" r="r" b="b"/>
              <a:pathLst>
                <a:path w="716" h="365" extrusionOk="0">
                  <a:moveTo>
                    <a:pt x="83" y="364"/>
                  </a:moveTo>
                  <a:lnTo>
                    <a:pt x="660" y="364"/>
                  </a:lnTo>
                  <a:cubicBezTo>
                    <a:pt x="716" y="158"/>
                    <a:pt x="614" y="22"/>
                    <a:pt x="274" y="0"/>
                  </a:cubicBezTo>
                  <a:cubicBezTo>
                    <a:pt x="214" y="123"/>
                    <a:pt x="0" y="174"/>
                    <a:pt x="83" y="36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76" name="Google Shape;54776;p23"/>
            <p:cNvSpPr/>
            <p:nvPr/>
          </p:nvSpPr>
          <p:spPr>
            <a:xfrm>
              <a:off x="4564915" y="943601"/>
              <a:ext cx="36621" cy="17976"/>
            </a:xfrm>
            <a:custGeom>
              <a:avLst/>
              <a:gdLst/>
              <a:ahLst/>
              <a:cxnLst/>
              <a:rect l="l" t="t" r="r" b="b"/>
              <a:pathLst>
                <a:path w="1026" h="597" extrusionOk="0">
                  <a:moveTo>
                    <a:pt x="1026" y="169"/>
                  </a:moveTo>
                  <a:cubicBezTo>
                    <a:pt x="411" y="225"/>
                    <a:pt x="429" y="1"/>
                    <a:pt x="64" y="169"/>
                  </a:cubicBezTo>
                  <a:cubicBezTo>
                    <a:pt x="1" y="596"/>
                    <a:pt x="954" y="413"/>
                    <a:pt x="1026" y="16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77" name="Google Shape;54777;p23"/>
            <p:cNvSpPr/>
            <p:nvPr/>
          </p:nvSpPr>
          <p:spPr>
            <a:xfrm>
              <a:off x="1159949" y="951068"/>
              <a:ext cx="7031" cy="6263"/>
            </a:xfrm>
            <a:custGeom>
              <a:avLst/>
              <a:gdLst/>
              <a:ahLst/>
              <a:cxnLst/>
              <a:rect l="l" t="t" r="r" b="b"/>
              <a:pathLst>
                <a:path w="197" h="208" extrusionOk="0">
                  <a:moveTo>
                    <a:pt x="194" y="103"/>
                  </a:moveTo>
                  <a:cubicBezTo>
                    <a:pt x="196" y="52"/>
                    <a:pt x="38" y="1"/>
                    <a:pt x="1" y="103"/>
                  </a:cubicBezTo>
                  <a:cubicBezTo>
                    <a:pt x="1" y="154"/>
                    <a:pt x="160" y="207"/>
                    <a:pt x="194"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78" name="Google Shape;54778;p23"/>
            <p:cNvSpPr/>
            <p:nvPr/>
          </p:nvSpPr>
          <p:spPr>
            <a:xfrm>
              <a:off x="5771549" y="946010"/>
              <a:ext cx="20737" cy="8190"/>
            </a:xfrm>
            <a:custGeom>
              <a:avLst/>
              <a:gdLst/>
              <a:ahLst/>
              <a:cxnLst/>
              <a:rect l="l" t="t" r="r" b="b"/>
              <a:pathLst>
                <a:path w="581" h="272" extrusionOk="0">
                  <a:moveTo>
                    <a:pt x="580" y="0"/>
                  </a:moveTo>
                  <a:lnTo>
                    <a:pt x="1" y="0"/>
                  </a:lnTo>
                  <a:lnTo>
                    <a:pt x="1" y="272"/>
                  </a:lnTo>
                  <a:lnTo>
                    <a:pt x="580" y="27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79" name="Google Shape;54779;p23"/>
            <p:cNvSpPr/>
            <p:nvPr/>
          </p:nvSpPr>
          <p:spPr>
            <a:xfrm>
              <a:off x="4662532" y="945980"/>
              <a:ext cx="14705" cy="9485"/>
            </a:xfrm>
            <a:custGeom>
              <a:avLst/>
              <a:gdLst/>
              <a:ahLst/>
              <a:cxnLst/>
              <a:rect l="l" t="t" r="r" b="b"/>
              <a:pathLst>
                <a:path w="412" h="315" extrusionOk="0">
                  <a:moveTo>
                    <a:pt x="412" y="272"/>
                  </a:moveTo>
                  <a:lnTo>
                    <a:pt x="412" y="89"/>
                  </a:lnTo>
                  <a:cubicBezTo>
                    <a:pt x="219" y="89"/>
                    <a:pt x="183" y="16"/>
                    <a:pt x="25" y="0"/>
                  </a:cubicBezTo>
                  <a:cubicBezTo>
                    <a:pt x="45" y="144"/>
                    <a:pt x="1" y="315"/>
                    <a:pt x="412"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80" name="Google Shape;54780;p23"/>
            <p:cNvSpPr/>
            <p:nvPr/>
          </p:nvSpPr>
          <p:spPr>
            <a:xfrm>
              <a:off x="805351" y="947967"/>
              <a:ext cx="14027" cy="4246"/>
            </a:xfrm>
            <a:custGeom>
              <a:avLst/>
              <a:gdLst/>
              <a:ahLst/>
              <a:cxnLst/>
              <a:rect l="l" t="t" r="r" b="b"/>
              <a:pathLst>
                <a:path w="393" h="141" extrusionOk="0">
                  <a:moveTo>
                    <a:pt x="294" y="24"/>
                  </a:moveTo>
                  <a:cubicBezTo>
                    <a:pt x="241" y="1"/>
                    <a:pt x="1" y="69"/>
                    <a:pt x="99" y="117"/>
                  </a:cubicBezTo>
                  <a:cubicBezTo>
                    <a:pt x="156" y="140"/>
                    <a:pt x="392" y="72"/>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81" name="Google Shape;54781;p23"/>
            <p:cNvSpPr/>
            <p:nvPr/>
          </p:nvSpPr>
          <p:spPr>
            <a:xfrm>
              <a:off x="8779551" y="942668"/>
              <a:ext cx="13849" cy="6745"/>
            </a:xfrm>
            <a:custGeom>
              <a:avLst/>
              <a:gdLst/>
              <a:ahLst/>
              <a:cxnLst/>
              <a:rect l="l" t="t" r="r" b="b"/>
              <a:pathLst>
                <a:path w="388" h="224" extrusionOk="0">
                  <a:moveTo>
                    <a:pt x="388" y="111"/>
                  </a:moveTo>
                  <a:cubicBezTo>
                    <a:pt x="346" y="0"/>
                    <a:pt x="171" y="55"/>
                    <a:pt x="0" y="111"/>
                  </a:cubicBezTo>
                  <a:cubicBezTo>
                    <a:pt x="4" y="200"/>
                    <a:pt x="336" y="224"/>
                    <a:pt x="388" y="1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82" name="Google Shape;54782;p23"/>
            <p:cNvSpPr/>
            <p:nvPr/>
          </p:nvSpPr>
          <p:spPr>
            <a:xfrm>
              <a:off x="8996236" y="939747"/>
              <a:ext cx="14063" cy="4276"/>
            </a:xfrm>
            <a:custGeom>
              <a:avLst/>
              <a:gdLst/>
              <a:ahLst/>
              <a:cxnLst/>
              <a:rect l="l" t="t" r="r" b="b"/>
              <a:pathLst>
                <a:path w="394" h="142" extrusionOk="0">
                  <a:moveTo>
                    <a:pt x="294" y="26"/>
                  </a:moveTo>
                  <a:cubicBezTo>
                    <a:pt x="238" y="1"/>
                    <a:pt x="0" y="69"/>
                    <a:pt x="100" y="117"/>
                  </a:cubicBezTo>
                  <a:cubicBezTo>
                    <a:pt x="152" y="142"/>
                    <a:pt x="393"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83" name="Google Shape;54783;p23"/>
            <p:cNvSpPr/>
            <p:nvPr/>
          </p:nvSpPr>
          <p:spPr>
            <a:xfrm>
              <a:off x="8913574" y="939747"/>
              <a:ext cx="14170" cy="4276"/>
            </a:xfrm>
            <a:custGeom>
              <a:avLst/>
              <a:gdLst/>
              <a:ahLst/>
              <a:cxnLst/>
              <a:rect l="l" t="t" r="r" b="b"/>
              <a:pathLst>
                <a:path w="397" h="142" extrusionOk="0">
                  <a:moveTo>
                    <a:pt x="296" y="26"/>
                  </a:moveTo>
                  <a:cubicBezTo>
                    <a:pt x="242" y="1"/>
                    <a:pt x="1" y="69"/>
                    <a:pt x="104" y="117"/>
                  </a:cubicBezTo>
                  <a:cubicBezTo>
                    <a:pt x="157" y="142"/>
                    <a:pt x="396" y="73"/>
                    <a:pt x="296"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84" name="Google Shape;54784;p23"/>
            <p:cNvSpPr/>
            <p:nvPr/>
          </p:nvSpPr>
          <p:spPr>
            <a:xfrm>
              <a:off x="8571146" y="928758"/>
              <a:ext cx="22629" cy="11773"/>
            </a:xfrm>
            <a:custGeom>
              <a:avLst/>
              <a:gdLst/>
              <a:ahLst/>
              <a:cxnLst/>
              <a:rect l="l" t="t" r="r" b="b"/>
              <a:pathLst>
                <a:path w="634" h="391" extrusionOk="0">
                  <a:moveTo>
                    <a:pt x="634" y="391"/>
                  </a:moveTo>
                  <a:lnTo>
                    <a:pt x="634" y="28"/>
                  </a:lnTo>
                  <a:cubicBezTo>
                    <a:pt x="124" y="0"/>
                    <a:pt x="0" y="154"/>
                    <a:pt x="54" y="3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85" name="Google Shape;54785;p23"/>
            <p:cNvSpPr/>
            <p:nvPr/>
          </p:nvSpPr>
          <p:spPr>
            <a:xfrm>
              <a:off x="1713958" y="937007"/>
              <a:ext cx="14063" cy="4276"/>
            </a:xfrm>
            <a:custGeom>
              <a:avLst/>
              <a:gdLst/>
              <a:ahLst/>
              <a:cxnLst/>
              <a:rect l="l" t="t" r="r" b="b"/>
              <a:pathLst>
                <a:path w="394" h="142" extrusionOk="0">
                  <a:moveTo>
                    <a:pt x="291" y="25"/>
                  </a:moveTo>
                  <a:cubicBezTo>
                    <a:pt x="238" y="0"/>
                    <a:pt x="0" y="70"/>
                    <a:pt x="101" y="117"/>
                  </a:cubicBezTo>
                  <a:cubicBezTo>
                    <a:pt x="152" y="141"/>
                    <a:pt x="393" y="72"/>
                    <a:pt x="29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86" name="Google Shape;54786;p23"/>
            <p:cNvSpPr/>
            <p:nvPr/>
          </p:nvSpPr>
          <p:spPr>
            <a:xfrm>
              <a:off x="1690009" y="924091"/>
              <a:ext cx="22950" cy="13730"/>
            </a:xfrm>
            <a:custGeom>
              <a:avLst/>
              <a:gdLst/>
              <a:ahLst/>
              <a:cxnLst/>
              <a:rect l="l" t="t" r="r" b="b"/>
              <a:pathLst>
                <a:path w="643" h="456" extrusionOk="0">
                  <a:moveTo>
                    <a:pt x="0" y="91"/>
                  </a:moveTo>
                  <a:lnTo>
                    <a:pt x="0" y="456"/>
                  </a:lnTo>
                  <a:lnTo>
                    <a:pt x="580" y="456"/>
                  </a:lnTo>
                  <a:cubicBezTo>
                    <a:pt x="630" y="218"/>
                    <a:pt x="643" y="0"/>
                    <a:pt x="0" y="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87" name="Google Shape;54787;p23"/>
            <p:cNvSpPr/>
            <p:nvPr/>
          </p:nvSpPr>
          <p:spPr>
            <a:xfrm>
              <a:off x="8063751" y="924091"/>
              <a:ext cx="26841" cy="13068"/>
            </a:xfrm>
            <a:custGeom>
              <a:avLst/>
              <a:gdLst/>
              <a:ahLst/>
              <a:cxnLst/>
              <a:rect l="l" t="t" r="r" b="b"/>
              <a:pathLst>
                <a:path w="752" h="434" extrusionOk="0">
                  <a:moveTo>
                    <a:pt x="191" y="0"/>
                  </a:moveTo>
                  <a:cubicBezTo>
                    <a:pt x="209" y="159"/>
                    <a:pt x="150" y="283"/>
                    <a:pt x="0" y="363"/>
                  </a:cubicBezTo>
                  <a:cubicBezTo>
                    <a:pt x="658" y="433"/>
                    <a:pt x="752" y="17"/>
                    <a:pt x="1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88" name="Google Shape;54788;p23"/>
            <p:cNvSpPr/>
            <p:nvPr/>
          </p:nvSpPr>
          <p:spPr>
            <a:xfrm>
              <a:off x="3851185" y="928878"/>
              <a:ext cx="13849" cy="7407"/>
            </a:xfrm>
            <a:custGeom>
              <a:avLst/>
              <a:gdLst/>
              <a:ahLst/>
              <a:cxnLst/>
              <a:rect l="l" t="t" r="r" b="b"/>
              <a:pathLst>
                <a:path w="388" h="246" extrusionOk="0">
                  <a:moveTo>
                    <a:pt x="388" y="114"/>
                  </a:moveTo>
                  <a:cubicBezTo>
                    <a:pt x="385" y="22"/>
                    <a:pt x="50" y="0"/>
                    <a:pt x="0" y="114"/>
                  </a:cubicBezTo>
                  <a:cubicBezTo>
                    <a:pt x="219" y="103"/>
                    <a:pt x="304" y="246"/>
                    <a:pt x="388"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89" name="Google Shape;54789;p23"/>
            <p:cNvSpPr/>
            <p:nvPr/>
          </p:nvSpPr>
          <p:spPr>
            <a:xfrm>
              <a:off x="1486672" y="931558"/>
              <a:ext cx="14206" cy="4306"/>
            </a:xfrm>
            <a:custGeom>
              <a:avLst/>
              <a:gdLst/>
              <a:ahLst/>
              <a:cxnLst/>
              <a:rect l="l" t="t" r="r" b="b"/>
              <a:pathLst>
                <a:path w="398" h="143" extrusionOk="0">
                  <a:moveTo>
                    <a:pt x="296" y="25"/>
                  </a:moveTo>
                  <a:cubicBezTo>
                    <a:pt x="242" y="0"/>
                    <a:pt x="1" y="69"/>
                    <a:pt x="104" y="115"/>
                  </a:cubicBezTo>
                  <a:cubicBezTo>
                    <a:pt x="158" y="142"/>
                    <a:pt x="398" y="72"/>
                    <a:pt x="296"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90" name="Google Shape;54790;p23"/>
            <p:cNvSpPr/>
            <p:nvPr/>
          </p:nvSpPr>
          <p:spPr>
            <a:xfrm>
              <a:off x="506003" y="929179"/>
              <a:ext cx="7031" cy="6293"/>
            </a:xfrm>
            <a:custGeom>
              <a:avLst/>
              <a:gdLst/>
              <a:ahLst/>
              <a:cxnLst/>
              <a:rect l="l" t="t" r="r" b="b"/>
              <a:pathLst>
                <a:path w="197" h="209" extrusionOk="0">
                  <a:moveTo>
                    <a:pt x="197" y="104"/>
                  </a:moveTo>
                  <a:cubicBezTo>
                    <a:pt x="197" y="53"/>
                    <a:pt x="37" y="1"/>
                    <a:pt x="4" y="104"/>
                  </a:cubicBezTo>
                  <a:cubicBezTo>
                    <a:pt x="1" y="155"/>
                    <a:pt x="160" y="208"/>
                    <a:pt x="197"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91" name="Google Shape;54791;p23"/>
            <p:cNvSpPr/>
            <p:nvPr/>
          </p:nvSpPr>
          <p:spPr>
            <a:xfrm>
              <a:off x="217006" y="925988"/>
              <a:ext cx="27626" cy="9906"/>
            </a:xfrm>
            <a:custGeom>
              <a:avLst/>
              <a:gdLst/>
              <a:ahLst/>
              <a:cxnLst/>
              <a:rect l="l" t="t" r="r" b="b"/>
              <a:pathLst>
                <a:path w="774" h="329" extrusionOk="0">
                  <a:moveTo>
                    <a:pt x="774" y="120"/>
                  </a:moveTo>
                  <a:cubicBezTo>
                    <a:pt x="514" y="2"/>
                    <a:pt x="54" y="1"/>
                    <a:pt x="1" y="210"/>
                  </a:cubicBezTo>
                  <a:cubicBezTo>
                    <a:pt x="257" y="327"/>
                    <a:pt x="719" y="329"/>
                    <a:pt x="774" y="12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92" name="Google Shape;54792;p23"/>
            <p:cNvSpPr/>
            <p:nvPr/>
          </p:nvSpPr>
          <p:spPr>
            <a:xfrm>
              <a:off x="4081219" y="915751"/>
              <a:ext cx="37120" cy="16560"/>
            </a:xfrm>
            <a:custGeom>
              <a:avLst/>
              <a:gdLst/>
              <a:ahLst/>
              <a:cxnLst/>
              <a:rect l="l" t="t" r="r" b="b"/>
              <a:pathLst>
                <a:path w="1040" h="550" extrusionOk="0">
                  <a:moveTo>
                    <a:pt x="887" y="550"/>
                  </a:moveTo>
                  <a:cubicBezTo>
                    <a:pt x="1040" y="0"/>
                    <a:pt x="1" y="490"/>
                    <a:pt x="887" y="55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93" name="Google Shape;54793;p23"/>
            <p:cNvSpPr/>
            <p:nvPr/>
          </p:nvSpPr>
          <p:spPr>
            <a:xfrm>
              <a:off x="806207" y="924272"/>
              <a:ext cx="34086" cy="8822"/>
            </a:xfrm>
            <a:custGeom>
              <a:avLst/>
              <a:gdLst/>
              <a:ahLst/>
              <a:cxnLst/>
              <a:rect l="l" t="t" r="r" b="b"/>
              <a:pathLst>
                <a:path w="955" h="293" extrusionOk="0">
                  <a:moveTo>
                    <a:pt x="75" y="177"/>
                  </a:moveTo>
                  <a:cubicBezTo>
                    <a:pt x="321" y="182"/>
                    <a:pt x="345" y="293"/>
                    <a:pt x="655" y="267"/>
                  </a:cubicBezTo>
                  <a:cubicBezTo>
                    <a:pt x="954" y="44"/>
                    <a:pt x="0" y="1"/>
                    <a:pt x="75" y="17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94" name="Google Shape;54794;p23"/>
            <p:cNvSpPr/>
            <p:nvPr/>
          </p:nvSpPr>
          <p:spPr>
            <a:xfrm>
              <a:off x="6903837" y="926078"/>
              <a:ext cx="13991" cy="4276"/>
            </a:xfrm>
            <a:custGeom>
              <a:avLst/>
              <a:gdLst/>
              <a:ahLst/>
              <a:cxnLst/>
              <a:rect l="l" t="t" r="r" b="b"/>
              <a:pathLst>
                <a:path w="392" h="142" extrusionOk="0">
                  <a:moveTo>
                    <a:pt x="294" y="25"/>
                  </a:moveTo>
                  <a:cubicBezTo>
                    <a:pt x="239" y="1"/>
                    <a:pt x="0" y="70"/>
                    <a:pt x="98" y="117"/>
                  </a:cubicBezTo>
                  <a:cubicBezTo>
                    <a:pt x="153" y="142"/>
                    <a:pt x="392" y="71"/>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95" name="Google Shape;54795;p23"/>
            <p:cNvSpPr/>
            <p:nvPr/>
          </p:nvSpPr>
          <p:spPr>
            <a:xfrm>
              <a:off x="5927023" y="918641"/>
              <a:ext cx="25556" cy="10960"/>
            </a:xfrm>
            <a:custGeom>
              <a:avLst/>
              <a:gdLst/>
              <a:ahLst/>
              <a:cxnLst/>
              <a:rect l="l" t="t" r="r" b="b"/>
              <a:pathLst>
                <a:path w="716" h="364" extrusionOk="0">
                  <a:moveTo>
                    <a:pt x="662" y="364"/>
                  </a:moveTo>
                  <a:cubicBezTo>
                    <a:pt x="716" y="158"/>
                    <a:pt x="613" y="22"/>
                    <a:pt x="275" y="1"/>
                  </a:cubicBezTo>
                  <a:cubicBezTo>
                    <a:pt x="215" y="122"/>
                    <a:pt x="1" y="173"/>
                    <a:pt x="84" y="36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96" name="Google Shape;54796;p23"/>
            <p:cNvSpPr/>
            <p:nvPr/>
          </p:nvSpPr>
          <p:spPr>
            <a:xfrm>
              <a:off x="2857632" y="914908"/>
              <a:ext cx="39833" cy="15838"/>
            </a:xfrm>
            <a:custGeom>
              <a:avLst/>
              <a:gdLst/>
              <a:ahLst/>
              <a:cxnLst/>
              <a:rect l="l" t="t" r="r" b="b"/>
              <a:pathLst>
                <a:path w="1116" h="526" extrusionOk="0">
                  <a:moveTo>
                    <a:pt x="650" y="305"/>
                  </a:moveTo>
                  <a:cubicBezTo>
                    <a:pt x="1116" y="1"/>
                    <a:pt x="1" y="526"/>
                    <a:pt x="650" y="3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97" name="Google Shape;54797;p23"/>
            <p:cNvSpPr/>
            <p:nvPr/>
          </p:nvSpPr>
          <p:spPr>
            <a:xfrm>
              <a:off x="2122701" y="915871"/>
              <a:ext cx="14705" cy="9545"/>
            </a:xfrm>
            <a:custGeom>
              <a:avLst/>
              <a:gdLst/>
              <a:ahLst/>
              <a:cxnLst/>
              <a:rect l="l" t="t" r="r" b="b"/>
              <a:pathLst>
                <a:path w="412" h="317" extrusionOk="0">
                  <a:moveTo>
                    <a:pt x="411" y="273"/>
                  </a:moveTo>
                  <a:lnTo>
                    <a:pt x="411" y="93"/>
                  </a:lnTo>
                  <a:cubicBezTo>
                    <a:pt x="219" y="93"/>
                    <a:pt x="182" y="18"/>
                    <a:pt x="26" y="0"/>
                  </a:cubicBezTo>
                  <a:cubicBezTo>
                    <a:pt x="46" y="144"/>
                    <a:pt x="0" y="316"/>
                    <a:pt x="411"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98" name="Google Shape;54798;p23"/>
            <p:cNvSpPr/>
            <p:nvPr/>
          </p:nvSpPr>
          <p:spPr>
            <a:xfrm>
              <a:off x="1855155" y="921411"/>
              <a:ext cx="13884" cy="2710"/>
            </a:xfrm>
            <a:custGeom>
              <a:avLst/>
              <a:gdLst/>
              <a:ahLst/>
              <a:cxnLst/>
              <a:rect l="l" t="t" r="r" b="b"/>
              <a:pathLst>
                <a:path w="389" h="90" extrusionOk="0">
                  <a:moveTo>
                    <a:pt x="389" y="0"/>
                  </a:moveTo>
                  <a:cubicBezTo>
                    <a:pt x="238" y="20"/>
                    <a:pt x="6" y="2"/>
                    <a:pt x="1" y="89"/>
                  </a:cubicBezTo>
                  <a:cubicBezTo>
                    <a:pt x="152" y="69"/>
                    <a:pt x="382" y="86"/>
                    <a:pt x="3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99" name="Google Shape;54799;p23"/>
            <p:cNvSpPr/>
            <p:nvPr/>
          </p:nvSpPr>
          <p:spPr>
            <a:xfrm>
              <a:off x="3944056" y="917828"/>
              <a:ext cx="13991" cy="4306"/>
            </a:xfrm>
            <a:custGeom>
              <a:avLst/>
              <a:gdLst/>
              <a:ahLst/>
              <a:cxnLst/>
              <a:rect l="l" t="t" r="r" b="b"/>
              <a:pathLst>
                <a:path w="392" h="143" extrusionOk="0">
                  <a:moveTo>
                    <a:pt x="293" y="28"/>
                  </a:moveTo>
                  <a:cubicBezTo>
                    <a:pt x="242" y="0"/>
                    <a:pt x="1" y="70"/>
                    <a:pt x="100" y="119"/>
                  </a:cubicBezTo>
                  <a:cubicBezTo>
                    <a:pt x="155" y="143"/>
                    <a:pt x="391" y="74"/>
                    <a:pt x="293" y="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00" name="Google Shape;54800;p23"/>
            <p:cNvSpPr/>
            <p:nvPr/>
          </p:nvSpPr>
          <p:spPr>
            <a:xfrm>
              <a:off x="750350" y="917828"/>
              <a:ext cx="13956" cy="4306"/>
            </a:xfrm>
            <a:custGeom>
              <a:avLst/>
              <a:gdLst/>
              <a:ahLst/>
              <a:cxnLst/>
              <a:rect l="l" t="t" r="r" b="b"/>
              <a:pathLst>
                <a:path w="391" h="143" extrusionOk="0">
                  <a:moveTo>
                    <a:pt x="293" y="28"/>
                  </a:moveTo>
                  <a:cubicBezTo>
                    <a:pt x="239" y="0"/>
                    <a:pt x="0" y="70"/>
                    <a:pt x="99" y="119"/>
                  </a:cubicBezTo>
                  <a:cubicBezTo>
                    <a:pt x="152" y="143"/>
                    <a:pt x="390" y="74"/>
                    <a:pt x="293" y="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01" name="Google Shape;54801;p23"/>
            <p:cNvSpPr/>
            <p:nvPr/>
          </p:nvSpPr>
          <p:spPr>
            <a:xfrm>
              <a:off x="6928108" y="913162"/>
              <a:ext cx="13777" cy="5510"/>
            </a:xfrm>
            <a:custGeom>
              <a:avLst/>
              <a:gdLst/>
              <a:ahLst/>
              <a:cxnLst/>
              <a:rect l="l" t="t" r="r" b="b"/>
              <a:pathLst>
                <a:path w="386" h="183" extrusionOk="0">
                  <a:moveTo>
                    <a:pt x="386" y="0"/>
                  </a:moveTo>
                  <a:lnTo>
                    <a:pt x="0" y="0"/>
                  </a:lnTo>
                  <a:lnTo>
                    <a:pt x="0" y="183"/>
                  </a:lnTo>
                  <a:lnTo>
                    <a:pt x="386"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02" name="Google Shape;54802;p23"/>
            <p:cNvSpPr/>
            <p:nvPr/>
          </p:nvSpPr>
          <p:spPr>
            <a:xfrm>
              <a:off x="3101014" y="910452"/>
              <a:ext cx="13777" cy="5510"/>
            </a:xfrm>
            <a:custGeom>
              <a:avLst/>
              <a:gdLst/>
              <a:ahLst/>
              <a:cxnLst/>
              <a:rect l="l" t="t" r="r" b="b"/>
              <a:pathLst>
                <a:path w="386" h="183" extrusionOk="0">
                  <a:moveTo>
                    <a:pt x="386" y="0"/>
                  </a:moveTo>
                  <a:lnTo>
                    <a:pt x="1" y="0"/>
                  </a:lnTo>
                  <a:lnTo>
                    <a:pt x="1" y="183"/>
                  </a:lnTo>
                  <a:lnTo>
                    <a:pt x="386"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03" name="Google Shape;54803;p23"/>
            <p:cNvSpPr/>
            <p:nvPr/>
          </p:nvSpPr>
          <p:spPr>
            <a:xfrm>
              <a:off x="2031473" y="907832"/>
              <a:ext cx="34051" cy="8882"/>
            </a:xfrm>
            <a:custGeom>
              <a:avLst/>
              <a:gdLst/>
              <a:ahLst/>
              <a:cxnLst/>
              <a:rect l="l" t="t" r="r" b="b"/>
              <a:pathLst>
                <a:path w="954" h="295" extrusionOk="0">
                  <a:moveTo>
                    <a:pt x="75" y="177"/>
                  </a:moveTo>
                  <a:cubicBezTo>
                    <a:pt x="321" y="181"/>
                    <a:pt x="341" y="295"/>
                    <a:pt x="654" y="269"/>
                  </a:cubicBezTo>
                  <a:cubicBezTo>
                    <a:pt x="953" y="44"/>
                    <a:pt x="0" y="1"/>
                    <a:pt x="75" y="17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04" name="Google Shape;54804;p23"/>
            <p:cNvSpPr/>
            <p:nvPr/>
          </p:nvSpPr>
          <p:spPr>
            <a:xfrm>
              <a:off x="3083739" y="909699"/>
              <a:ext cx="13956" cy="4276"/>
            </a:xfrm>
            <a:custGeom>
              <a:avLst/>
              <a:gdLst/>
              <a:ahLst/>
              <a:cxnLst/>
              <a:rect l="l" t="t" r="r" b="b"/>
              <a:pathLst>
                <a:path w="391" h="142" extrusionOk="0">
                  <a:moveTo>
                    <a:pt x="290" y="25"/>
                  </a:moveTo>
                  <a:cubicBezTo>
                    <a:pt x="237" y="0"/>
                    <a:pt x="1" y="69"/>
                    <a:pt x="98" y="115"/>
                  </a:cubicBezTo>
                  <a:cubicBezTo>
                    <a:pt x="152" y="141"/>
                    <a:pt x="391" y="71"/>
                    <a:pt x="290"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05" name="Google Shape;54805;p23"/>
            <p:cNvSpPr/>
            <p:nvPr/>
          </p:nvSpPr>
          <p:spPr>
            <a:xfrm>
              <a:off x="2171849" y="910452"/>
              <a:ext cx="13706" cy="2740"/>
            </a:xfrm>
            <a:custGeom>
              <a:avLst/>
              <a:gdLst/>
              <a:ahLst/>
              <a:cxnLst/>
              <a:rect l="l" t="t" r="r" b="b"/>
              <a:pathLst>
                <a:path w="384" h="91" extrusionOk="0">
                  <a:moveTo>
                    <a:pt x="384" y="0"/>
                  </a:moveTo>
                  <a:cubicBezTo>
                    <a:pt x="235" y="20"/>
                    <a:pt x="3" y="3"/>
                    <a:pt x="0" y="90"/>
                  </a:cubicBezTo>
                  <a:cubicBezTo>
                    <a:pt x="149" y="71"/>
                    <a:pt x="377" y="88"/>
                    <a:pt x="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06" name="Google Shape;54806;p23"/>
            <p:cNvSpPr/>
            <p:nvPr/>
          </p:nvSpPr>
          <p:spPr>
            <a:xfrm>
              <a:off x="2027225" y="1577536"/>
              <a:ext cx="50683" cy="16440"/>
            </a:xfrm>
            <a:custGeom>
              <a:avLst/>
              <a:gdLst/>
              <a:ahLst/>
              <a:cxnLst/>
              <a:rect l="l" t="t" r="r" b="b"/>
              <a:pathLst>
                <a:path w="1420" h="546" extrusionOk="0">
                  <a:moveTo>
                    <a:pt x="194" y="545"/>
                  </a:moveTo>
                  <a:cubicBezTo>
                    <a:pt x="1419" y="480"/>
                    <a:pt x="207" y="1"/>
                    <a:pt x="0" y="271"/>
                  </a:cubicBezTo>
                  <a:cubicBezTo>
                    <a:pt x="226" y="288"/>
                    <a:pt x="211" y="416"/>
                    <a:pt x="194"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07" name="Google Shape;54807;p23"/>
            <p:cNvSpPr/>
            <p:nvPr/>
          </p:nvSpPr>
          <p:spPr>
            <a:xfrm>
              <a:off x="8717625" y="1287651"/>
              <a:ext cx="34479" cy="10990"/>
            </a:xfrm>
            <a:custGeom>
              <a:avLst/>
              <a:gdLst/>
              <a:ahLst/>
              <a:cxnLst/>
              <a:rect l="l" t="t" r="r" b="b"/>
              <a:pathLst>
                <a:path w="966" h="365" extrusionOk="0">
                  <a:moveTo>
                    <a:pt x="965" y="365"/>
                  </a:moveTo>
                  <a:cubicBezTo>
                    <a:pt x="897" y="123"/>
                    <a:pt x="459" y="58"/>
                    <a:pt x="0" y="1"/>
                  </a:cubicBezTo>
                  <a:cubicBezTo>
                    <a:pt x="79" y="238"/>
                    <a:pt x="601" y="264"/>
                    <a:pt x="965"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08" name="Google Shape;54808;p23"/>
            <p:cNvSpPr/>
            <p:nvPr/>
          </p:nvSpPr>
          <p:spPr>
            <a:xfrm>
              <a:off x="9040779" y="1060814"/>
              <a:ext cx="36799" cy="16290"/>
            </a:xfrm>
            <a:custGeom>
              <a:avLst/>
              <a:gdLst/>
              <a:ahLst/>
              <a:cxnLst/>
              <a:rect l="l" t="t" r="r" b="b"/>
              <a:pathLst>
                <a:path w="1031" h="541" extrusionOk="0">
                  <a:moveTo>
                    <a:pt x="203" y="453"/>
                  </a:moveTo>
                  <a:cubicBezTo>
                    <a:pt x="791" y="541"/>
                    <a:pt x="1030" y="8"/>
                    <a:pt x="781" y="0"/>
                  </a:cubicBezTo>
                  <a:cubicBezTo>
                    <a:pt x="609" y="160"/>
                    <a:pt x="0" y="115"/>
                    <a:pt x="203" y="45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09" name="Google Shape;54809;p23"/>
            <p:cNvSpPr/>
            <p:nvPr/>
          </p:nvSpPr>
          <p:spPr>
            <a:xfrm>
              <a:off x="780616" y="988403"/>
              <a:ext cx="35264" cy="10147"/>
            </a:xfrm>
            <a:custGeom>
              <a:avLst/>
              <a:gdLst/>
              <a:ahLst/>
              <a:cxnLst/>
              <a:rect l="l" t="t" r="r" b="b"/>
              <a:pathLst>
                <a:path w="988" h="337" extrusionOk="0">
                  <a:moveTo>
                    <a:pt x="409" y="317"/>
                  </a:moveTo>
                  <a:cubicBezTo>
                    <a:pt x="487" y="161"/>
                    <a:pt x="658" y="336"/>
                    <a:pt x="987" y="317"/>
                  </a:cubicBezTo>
                  <a:lnTo>
                    <a:pt x="987" y="43"/>
                  </a:lnTo>
                  <a:cubicBezTo>
                    <a:pt x="613" y="1"/>
                    <a:pt x="1" y="289"/>
                    <a:pt x="409" y="3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10" name="Google Shape;54810;p23"/>
            <p:cNvSpPr/>
            <p:nvPr/>
          </p:nvSpPr>
          <p:spPr>
            <a:xfrm>
              <a:off x="754097" y="924814"/>
              <a:ext cx="37656" cy="11080"/>
            </a:xfrm>
            <a:custGeom>
              <a:avLst/>
              <a:gdLst/>
              <a:ahLst/>
              <a:cxnLst/>
              <a:rect l="l" t="t" r="r" b="b"/>
              <a:pathLst>
                <a:path w="1055" h="368" extrusionOk="0">
                  <a:moveTo>
                    <a:pt x="960" y="249"/>
                  </a:moveTo>
                  <a:cubicBezTo>
                    <a:pt x="574" y="248"/>
                    <a:pt x="715" y="1"/>
                    <a:pt x="188" y="67"/>
                  </a:cubicBezTo>
                  <a:cubicBezTo>
                    <a:pt x="1" y="288"/>
                    <a:pt x="1054" y="368"/>
                    <a:pt x="960" y="2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11" name="Google Shape;54811;p23"/>
            <p:cNvSpPr/>
            <p:nvPr/>
          </p:nvSpPr>
          <p:spPr>
            <a:xfrm>
              <a:off x="8724086" y="2513159"/>
              <a:ext cx="13777" cy="6775"/>
            </a:xfrm>
            <a:custGeom>
              <a:avLst/>
              <a:gdLst/>
              <a:ahLst/>
              <a:cxnLst/>
              <a:rect l="l" t="t" r="r" b="b"/>
              <a:pathLst>
                <a:path w="386" h="225" extrusionOk="0">
                  <a:moveTo>
                    <a:pt x="386" y="110"/>
                  </a:moveTo>
                  <a:cubicBezTo>
                    <a:pt x="344" y="1"/>
                    <a:pt x="173" y="54"/>
                    <a:pt x="1" y="110"/>
                  </a:cubicBezTo>
                  <a:cubicBezTo>
                    <a:pt x="2" y="202"/>
                    <a:pt x="338" y="224"/>
                    <a:pt x="386"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12" name="Google Shape;54812;p23"/>
            <p:cNvSpPr/>
            <p:nvPr/>
          </p:nvSpPr>
          <p:spPr>
            <a:xfrm>
              <a:off x="8121679" y="2515718"/>
              <a:ext cx="14063" cy="4246"/>
            </a:xfrm>
            <a:custGeom>
              <a:avLst/>
              <a:gdLst/>
              <a:ahLst/>
              <a:cxnLst/>
              <a:rect l="l" t="t" r="r" b="b"/>
              <a:pathLst>
                <a:path w="394" h="141" extrusionOk="0">
                  <a:moveTo>
                    <a:pt x="100" y="117"/>
                  </a:moveTo>
                  <a:cubicBezTo>
                    <a:pt x="154" y="140"/>
                    <a:pt x="394" y="72"/>
                    <a:pt x="292" y="25"/>
                  </a:cubicBezTo>
                  <a:cubicBezTo>
                    <a:pt x="242" y="1"/>
                    <a:pt x="1" y="69"/>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13" name="Google Shape;54813;p23"/>
            <p:cNvSpPr/>
            <p:nvPr/>
          </p:nvSpPr>
          <p:spPr>
            <a:xfrm>
              <a:off x="3299282" y="2513761"/>
              <a:ext cx="21630" cy="6353"/>
            </a:xfrm>
            <a:custGeom>
              <a:avLst/>
              <a:gdLst/>
              <a:ahLst/>
              <a:cxnLst/>
              <a:rect l="l" t="t" r="r" b="b"/>
              <a:pathLst>
                <a:path w="606" h="211" extrusionOk="0">
                  <a:moveTo>
                    <a:pt x="606" y="0"/>
                  </a:moveTo>
                  <a:lnTo>
                    <a:pt x="26" y="0"/>
                  </a:lnTo>
                  <a:cubicBezTo>
                    <a:pt x="0" y="162"/>
                    <a:pt x="219" y="211"/>
                    <a:pt x="606"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14" name="Google Shape;54814;p23"/>
            <p:cNvSpPr/>
            <p:nvPr/>
          </p:nvSpPr>
          <p:spPr>
            <a:xfrm>
              <a:off x="168430" y="2513610"/>
              <a:ext cx="23950" cy="5962"/>
            </a:xfrm>
            <a:custGeom>
              <a:avLst/>
              <a:gdLst/>
              <a:ahLst/>
              <a:cxnLst/>
              <a:rect l="l" t="t" r="r" b="b"/>
              <a:pathLst>
                <a:path w="671" h="198" extrusionOk="0">
                  <a:moveTo>
                    <a:pt x="580" y="5"/>
                  </a:moveTo>
                  <a:cubicBezTo>
                    <a:pt x="247" y="0"/>
                    <a:pt x="84" y="73"/>
                    <a:pt x="0" y="187"/>
                  </a:cubicBezTo>
                  <a:cubicBezTo>
                    <a:pt x="302" y="176"/>
                    <a:pt x="670" y="197"/>
                    <a:pt x="580" y="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15" name="Google Shape;54815;p23"/>
            <p:cNvSpPr/>
            <p:nvPr/>
          </p:nvSpPr>
          <p:spPr>
            <a:xfrm>
              <a:off x="2725286" y="2512978"/>
              <a:ext cx="14134" cy="4215"/>
            </a:xfrm>
            <a:custGeom>
              <a:avLst/>
              <a:gdLst/>
              <a:ahLst/>
              <a:cxnLst/>
              <a:rect l="l" t="t" r="r" b="b"/>
              <a:pathLst>
                <a:path w="396" h="140" extrusionOk="0">
                  <a:moveTo>
                    <a:pt x="293" y="26"/>
                  </a:moveTo>
                  <a:cubicBezTo>
                    <a:pt x="242" y="0"/>
                    <a:pt x="0" y="68"/>
                    <a:pt x="103" y="116"/>
                  </a:cubicBezTo>
                  <a:cubicBezTo>
                    <a:pt x="156" y="140"/>
                    <a:pt x="396" y="72"/>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16" name="Google Shape;54816;p23"/>
            <p:cNvSpPr/>
            <p:nvPr/>
          </p:nvSpPr>
          <p:spPr>
            <a:xfrm>
              <a:off x="6944704" y="2510208"/>
              <a:ext cx="14134" cy="4336"/>
            </a:xfrm>
            <a:custGeom>
              <a:avLst/>
              <a:gdLst/>
              <a:ahLst/>
              <a:cxnLst/>
              <a:rect l="l" t="t" r="r" b="b"/>
              <a:pathLst>
                <a:path w="396" h="144" extrusionOk="0">
                  <a:moveTo>
                    <a:pt x="99" y="118"/>
                  </a:moveTo>
                  <a:cubicBezTo>
                    <a:pt x="155" y="143"/>
                    <a:pt x="396" y="74"/>
                    <a:pt x="293" y="26"/>
                  </a:cubicBezTo>
                  <a:cubicBezTo>
                    <a:pt x="239" y="1"/>
                    <a:pt x="0" y="69"/>
                    <a:pt x="99"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17" name="Google Shape;54817;p23"/>
            <p:cNvSpPr/>
            <p:nvPr/>
          </p:nvSpPr>
          <p:spPr>
            <a:xfrm>
              <a:off x="5251376" y="2510208"/>
              <a:ext cx="14099" cy="4246"/>
            </a:xfrm>
            <a:custGeom>
              <a:avLst/>
              <a:gdLst/>
              <a:ahLst/>
              <a:cxnLst/>
              <a:rect l="l" t="t" r="r" b="b"/>
              <a:pathLst>
                <a:path w="395" h="141" extrusionOk="0">
                  <a:moveTo>
                    <a:pt x="294" y="26"/>
                  </a:moveTo>
                  <a:cubicBezTo>
                    <a:pt x="241" y="1"/>
                    <a:pt x="1" y="69"/>
                    <a:pt x="102" y="118"/>
                  </a:cubicBezTo>
                  <a:cubicBezTo>
                    <a:pt x="155" y="141"/>
                    <a:pt x="395" y="74"/>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18" name="Google Shape;54818;p23"/>
            <p:cNvSpPr/>
            <p:nvPr/>
          </p:nvSpPr>
          <p:spPr>
            <a:xfrm>
              <a:off x="1882281" y="2497322"/>
              <a:ext cx="39797" cy="13670"/>
            </a:xfrm>
            <a:custGeom>
              <a:avLst/>
              <a:gdLst/>
              <a:ahLst/>
              <a:cxnLst/>
              <a:rect l="l" t="t" r="r" b="b"/>
              <a:pathLst>
                <a:path w="1115" h="454" extrusionOk="0">
                  <a:moveTo>
                    <a:pt x="579" y="1"/>
                  </a:moveTo>
                  <a:cubicBezTo>
                    <a:pt x="405" y="161"/>
                    <a:pt x="112" y="266"/>
                    <a:pt x="1" y="454"/>
                  </a:cubicBezTo>
                  <a:cubicBezTo>
                    <a:pt x="388" y="447"/>
                    <a:pt x="1114" y="142"/>
                    <a:pt x="5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19" name="Google Shape;54819;p23"/>
            <p:cNvSpPr/>
            <p:nvPr/>
          </p:nvSpPr>
          <p:spPr>
            <a:xfrm>
              <a:off x="1720382" y="2507498"/>
              <a:ext cx="14170" cy="4276"/>
            </a:xfrm>
            <a:custGeom>
              <a:avLst/>
              <a:gdLst/>
              <a:ahLst/>
              <a:cxnLst/>
              <a:rect l="l" t="t" r="r" b="b"/>
              <a:pathLst>
                <a:path w="397" h="142" extrusionOk="0">
                  <a:moveTo>
                    <a:pt x="101" y="116"/>
                  </a:moveTo>
                  <a:cubicBezTo>
                    <a:pt x="155" y="142"/>
                    <a:pt x="396" y="73"/>
                    <a:pt x="292" y="26"/>
                  </a:cubicBezTo>
                  <a:cubicBezTo>
                    <a:pt x="241" y="1"/>
                    <a:pt x="1" y="70"/>
                    <a:pt x="101"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20" name="Google Shape;54820;p23"/>
            <p:cNvSpPr/>
            <p:nvPr/>
          </p:nvSpPr>
          <p:spPr>
            <a:xfrm>
              <a:off x="1142210" y="2504758"/>
              <a:ext cx="14134" cy="4276"/>
            </a:xfrm>
            <a:custGeom>
              <a:avLst/>
              <a:gdLst/>
              <a:ahLst/>
              <a:cxnLst/>
              <a:rect l="l" t="t" r="r" b="b"/>
              <a:pathLst>
                <a:path w="396" h="142" extrusionOk="0">
                  <a:moveTo>
                    <a:pt x="102" y="117"/>
                  </a:moveTo>
                  <a:cubicBezTo>
                    <a:pt x="153" y="141"/>
                    <a:pt x="396" y="72"/>
                    <a:pt x="291" y="27"/>
                  </a:cubicBezTo>
                  <a:cubicBezTo>
                    <a:pt x="240" y="0"/>
                    <a:pt x="0" y="71"/>
                    <a:pt x="102"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21" name="Google Shape;54821;p23"/>
            <p:cNvSpPr/>
            <p:nvPr/>
          </p:nvSpPr>
          <p:spPr>
            <a:xfrm>
              <a:off x="2787390" y="2502019"/>
              <a:ext cx="13884" cy="4306"/>
            </a:xfrm>
            <a:custGeom>
              <a:avLst/>
              <a:gdLst/>
              <a:ahLst/>
              <a:cxnLst/>
              <a:rect l="l" t="t" r="r" b="b"/>
              <a:pathLst>
                <a:path w="389" h="143" extrusionOk="0">
                  <a:moveTo>
                    <a:pt x="98" y="118"/>
                  </a:moveTo>
                  <a:cubicBezTo>
                    <a:pt x="150" y="142"/>
                    <a:pt x="388" y="73"/>
                    <a:pt x="291" y="26"/>
                  </a:cubicBezTo>
                  <a:cubicBezTo>
                    <a:pt x="237" y="0"/>
                    <a:pt x="0" y="71"/>
                    <a:pt x="98"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22" name="Google Shape;54822;p23"/>
            <p:cNvSpPr/>
            <p:nvPr/>
          </p:nvSpPr>
          <p:spPr>
            <a:xfrm>
              <a:off x="2921663" y="2497322"/>
              <a:ext cx="13813" cy="5510"/>
            </a:xfrm>
            <a:custGeom>
              <a:avLst/>
              <a:gdLst/>
              <a:ahLst/>
              <a:cxnLst/>
              <a:rect l="l" t="t" r="r" b="b"/>
              <a:pathLst>
                <a:path w="387" h="183" extrusionOk="0">
                  <a:moveTo>
                    <a:pt x="387" y="1"/>
                  </a:moveTo>
                  <a:lnTo>
                    <a:pt x="0" y="1"/>
                  </a:lnTo>
                  <a:lnTo>
                    <a:pt x="0" y="182"/>
                  </a:lnTo>
                  <a:lnTo>
                    <a:pt x="387"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23" name="Google Shape;54823;p23"/>
            <p:cNvSpPr/>
            <p:nvPr/>
          </p:nvSpPr>
          <p:spPr>
            <a:xfrm>
              <a:off x="6610914" y="2494251"/>
              <a:ext cx="6996" cy="6203"/>
            </a:xfrm>
            <a:custGeom>
              <a:avLst/>
              <a:gdLst/>
              <a:ahLst/>
              <a:cxnLst/>
              <a:rect l="l" t="t" r="r" b="b"/>
              <a:pathLst>
                <a:path w="196" h="206" extrusionOk="0">
                  <a:moveTo>
                    <a:pt x="195" y="103"/>
                  </a:moveTo>
                  <a:cubicBezTo>
                    <a:pt x="195" y="53"/>
                    <a:pt x="39" y="1"/>
                    <a:pt x="3" y="103"/>
                  </a:cubicBezTo>
                  <a:cubicBezTo>
                    <a:pt x="1" y="154"/>
                    <a:pt x="160" y="206"/>
                    <a:pt x="195"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24" name="Google Shape;54824;p23"/>
            <p:cNvSpPr/>
            <p:nvPr/>
          </p:nvSpPr>
          <p:spPr>
            <a:xfrm>
              <a:off x="4277596" y="2494251"/>
              <a:ext cx="6889" cy="6203"/>
            </a:xfrm>
            <a:custGeom>
              <a:avLst/>
              <a:gdLst/>
              <a:ahLst/>
              <a:cxnLst/>
              <a:rect l="l" t="t" r="r" b="b"/>
              <a:pathLst>
                <a:path w="193" h="206" extrusionOk="0">
                  <a:moveTo>
                    <a:pt x="193" y="103"/>
                  </a:moveTo>
                  <a:cubicBezTo>
                    <a:pt x="193" y="53"/>
                    <a:pt x="39" y="1"/>
                    <a:pt x="1" y="103"/>
                  </a:cubicBezTo>
                  <a:cubicBezTo>
                    <a:pt x="1" y="154"/>
                    <a:pt x="156" y="206"/>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25" name="Google Shape;54825;p23"/>
            <p:cNvSpPr/>
            <p:nvPr/>
          </p:nvSpPr>
          <p:spPr>
            <a:xfrm>
              <a:off x="591664" y="2496539"/>
              <a:ext cx="13991" cy="4276"/>
            </a:xfrm>
            <a:custGeom>
              <a:avLst/>
              <a:gdLst/>
              <a:ahLst/>
              <a:cxnLst/>
              <a:rect l="l" t="t" r="r" b="b"/>
              <a:pathLst>
                <a:path w="392" h="142" extrusionOk="0">
                  <a:moveTo>
                    <a:pt x="293" y="27"/>
                  </a:moveTo>
                  <a:cubicBezTo>
                    <a:pt x="238" y="1"/>
                    <a:pt x="0" y="70"/>
                    <a:pt x="99" y="117"/>
                  </a:cubicBezTo>
                  <a:cubicBezTo>
                    <a:pt x="152" y="142"/>
                    <a:pt x="392" y="72"/>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26" name="Google Shape;54826;p23"/>
            <p:cNvSpPr/>
            <p:nvPr/>
          </p:nvSpPr>
          <p:spPr>
            <a:xfrm>
              <a:off x="5530380" y="2489072"/>
              <a:ext cx="20666" cy="8250"/>
            </a:xfrm>
            <a:custGeom>
              <a:avLst/>
              <a:gdLst/>
              <a:ahLst/>
              <a:cxnLst/>
              <a:rect l="l" t="t" r="r" b="b"/>
              <a:pathLst>
                <a:path w="579" h="274" extrusionOk="0">
                  <a:moveTo>
                    <a:pt x="578" y="92"/>
                  </a:moveTo>
                  <a:cubicBezTo>
                    <a:pt x="385" y="92"/>
                    <a:pt x="349" y="19"/>
                    <a:pt x="193" y="1"/>
                  </a:cubicBezTo>
                  <a:cubicBezTo>
                    <a:pt x="193" y="92"/>
                    <a:pt x="35" y="109"/>
                    <a:pt x="0" y="182"/>
                  </a:cubicBezTo>
                  <a:cubicBezTo>
                    <a:pt x="193" y="182"/>
                    <a:pt x="230" y="255"/>
                    <a:pt x="386" y="273"/>
                  </a:cubicBezTo>
                  <a:cubicBezTo>
                    <a:pt x="385" y="183"/>
                    <a:pt x="540" y="166"/>
                    <a:pt x="578"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27" name="Google Shape;54827;p23"/>
            <p:cNvSpPr/>
            <p:nvPr/>
          </p:nvSpPr>
          <p:spPr>
            <a:xfrm>
              <a:off x="4899633" y="2488680"/>
              <a:ext cx="33480" cy="15838"/>
            </a:xfrm>
            <a:custGeom>
              <a:avLst/>
              <a:gdLst/>
              <a:ahLst/>
              <a:cxnLst/>
              <a:rect l="l" t="t" r="r" b="b"/>
              <a:pathLst>
                <a:path w="938" h="526" extrusionOk="0">
                  <a:moveTo>
                    <a:pt x="893" y="196"/>
                  </a:moveTo>
                  <a:cubicBezTo>
                    <a:pt x="938" y="142"/>
                    <a:pt x="601" y="1"/>
                    <a:pt x="509" y="16"/>
                  </a:cubicBezTo>
                  <a:cubicBezTo>
                    <a:pt x="0" y="89"/>
                    <a:pt x="632" y="525"/>
                    <a:pt x="893" y="1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28" name="Google Shape;54828;p23"/>
            <p:cNvSpPr/>
            <p:nvPr/>
          </p:nvSpPr>
          <p:spPr>
            <a:xfrm>
              <a:off x="471275" y="2480310"/>
              <a:ext cx="40333" cy="14694"/>
            </a:xfrm>
            <a:custGeom>
              <a:avLst/>
              <a:gdLst/>
              <a:ahLst/>
              <a:cxnLst/>
              <a:rect l="l" t="t" r="r" b="b"/>
              <a:pathLst>
                <a:path w="1130" h="488" extrusionOk="0">
                  <a:moveTo>
                    <a:pt x="770" y="383"/>
                  </a:moveTo>
                  <a:cubicBezTo>
                    <a:pt x="1129" y="80"/>
                    <a:pt x="78" y="1"/>
                    <a:pt x="0" y="200"/>
                  </a:cubicBezTo>
                  <a:cubicBezTo>
                    <a:pt x="302" y="242"/>
                    <a:pt x="165" y="487"/>
                    <a:pt x="770" y="3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29" name="Google Shape;54829;p23"/>
            <p:cNvSpPr/>
            <p:nvPr/>
          </p:nvSpPr>
          <p:spPr>
            <a:xfrm>
              <a:off x="877448" y="2469923"/>
              <a:ext cx="50398" cy="17494"/>
            </a:xfrm>
            <a:custGeom>
              <a:avLst/>
              <a:gdLst/>
              <a:ahLst/>
              <a:cxnLst/>
              <a:rect l="l" t="t" r="r" b="b"/>
              <a:pathLst>
                <a:path w="1412" h="581" extrusionOk="0">
                  <a:moveTo>
                    <a:pt x="1157" y="545"/>
                  </a:moveTo>
                  <a:cubicBezTo>
                    <a:pt x="1318" y="441"/>
                    <a:pt x="1411" y="302"/>
                    <a:pt x="1348" y="92"/>
                  </a:cubicBezTo>
                  <a:cubicBezTo>
                    <a:pt x="721" y="146"/>
                    <a:pt x="450" y="32"/>
                    <a:pt x="0" y="1"/>
                  </a:cubicBezTo>
                  <a:cubicBezTo>
                    <a:pt x="226" y="257"/>
                    <a:pt x="311" y="580"/>
                    <a:pt x="1157"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30" name="Google Shape;54830;p23"/>
            <p:cNvSpPr/>
            <p:nvPr/>
          </p:nvSpPr>
          <p:spPr>
            <a:xfrm>
              <a:off x="1244325" y="2467273"/>
              <a:ext cx="72027" cy="13941"/>
            </a:xfrm>
            <a:custGeom>
              <a:avLst/>
              <a:gdLst/>
              <a:ahLst/>
              <a:cxnLst/>
              <a:rect l="l" t="t" r="r" b="b"/>
              <a:pathLst>
                <a:path w="2018" h="463" extrusionOk="0">
                  <a:moveTo>
                    <a:pt x="713" y="454"/>
                  </a:moveTo>
                  <a:cubicBezTo>
                    <a:pt x="657" y="124"/>
                    <a:pt x="2017" y="462"/>
                    <a:pt x="1677" y="0"/>
                  </a:cubicBezTo>
                  <a:cubicBezTo>
                    <a:pt x="1136" y="50"/>
                    <a:pt x="675" y="135"/>
                    <a:pt x="132" y="182"/>
                  </a:cubicBezTo>
                  <a:cubicBezTo>
                    <a:pt x="1" y="424"/>
                    <a:pt x="532" y="357"/>
                    <a:pt x="713" y="4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31" name="Google Shape;54831;p23"/>
            <p:cNvSpPr/>
            <p:nvPr/>
          </p:nvSpPr>
          <p:spPr>
            <a:xfrm>
              <a:off x="6745044" y="2474680"/>
              <a:ext cx="14027" cy="4276"/>
            </a:xfrm>
            <a:custGeom>
              <a:avLst/>
              <a:gdLst/>
              <a:ahLst/>
              <a:cxnLst/>
              <a:rect l="l" t="t" r="r" b="b"/>
              <a:pathLst>
                <a:path w="393" h="142" extrusionOk="0">
                  <a:moveTo>
                    <a:pt x="99" y="117"/>
                  </a:moveTo>
                  <a:cubicBezTo>
                    <a:pt x="155" y="142"/>
                    <a:pt x="392" y="73"/>
                    <a:pt x="292" y="27"/>
                  </a:cubicBezTo>
                  <a:cubicBezTo>
                    <a:pt x="242" y="1"/>
                    <a:pt x="1" y="70"/>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32" name="Google Shape;54832;p23"/>
            <p:cNvSpPr/>
            <p:nvPr/>
          </p:nvSpPr>
          <p:spPr>
            <a:xfrm>
              <a:off x="6665987" y="2469923"/>
              <a:ext cx="13884" cy="5540"/>
            </a:xfrm>
            <a:custGeom>
              <a:avLst/>
              <a:gdLst/>
              <a:ahLst/>
              <a:cxnLst/>
              <a:rect l="l" t="t" r="r" b="b"/>
              <a:pathLst>
                <a:path w="389" h="184" extrusionOk="0">
                  <a:moveTo>
                    <a:pt x="1" y="184"/>
                  </a:moveTo>
                  <a:lnTo>
                    <a:pt x="388" y="184"/>
                  </a:lnTo>
                  <a:lnTo>
                    <a:pt x="388" y="1"/>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33" name="Google Shape;54833;p23"/>
            <p:cNvSpPr/>
            <p:nvPr/>
          </p:nvSpPr>
          <p:spPr>
            <a:xfrm>
              <a:off x="5289353" y="2469381"/>
              <a:ext cx="13813" cy="6745"/>
            </a:xfrm>
            <a:custGeom>
              <a:avLst/>
              <a:gdLst/>
              <a:ahLst/>
              <a:cxnLst/>
              <a:rect l="l" t="t" r="r" b="b"/>
              <a:pathLst>
                <a:path w="387" h="224" extrusionOk="0">
                  <a:moveTo>
                    <a:pt x="387" y="110"/>
                  </a:moveTo>
                  <a:cubicBezTo>
                    <a:pt x="346" y="1"/>
                    <a:pt x="174" y="54"/>
                    <a:pt x="1" y="110"/>
                  </a:cubicBezTo>
                  <a:cubicBezTo>
                    <a:pt x="6" y="203"/>
                    <a:pt x="341" y="224"/>
                    <a:pt x="387"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34" name="Google Shape;54834;p23"/>
            <p:cNvSpPr/>
            <p:nvPr/>
          </p:nvSpPr>
          <p:spPr>
            <a:xfrm>
              <a:off x="8061217" y="2459024"/>
              <a:ext cx="44687" cy="16440"/>
            </a:xfrm>
            <a:custGeom>
              <a:avLst/>
              <a:gdLst/>
              <a:ahLst/>
              <a:cxnLst/>
              <a:rect l="l" t="t" r="r" b="b"/>
              <a:pathLst>
                <a:path w="1252" h="546" extrusionOk="0">
                  <a:moveTo>
                    <a:pt x="638" y="0"/>
                  </a:moveTo>
                  <a:cubicBezTo>
                    <a:pt x="615" y="172"/>
                    <a:pt x="1" y="64"/>
                    <a:pt x="59" y="273"/>
                  </a:cubicBezTo>
                  <a:cubicBezTo>
                    <a:pt x="396" y="546"/>
                    <a:pt x="1251" y="144"/>
                    <a:pt x="6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35" name="Google Shape;54835;p23"/>
            <p:cNvSpPr/>
            <p:nvPr/>
          </p:nvSpPr>
          <p:spPr>
            <a:xfrm>
              <a:off x="6738263" y="2466430"/>
              <a:ext cx="13956" cy="4336"/>
            </a:xfrm>
            <a:custGeom>
              <a:avLst/>
              <a:gdLst/>
              <a:ahLst/>
              <a:cxnLst/>
              <a:rect l="l" t="t" r="r" b="b"/>
              <a:pathLst>
                <a:path w="391" h="144" extrusionOk="0">
                  <a:moveTo>
                    <a:pt x="289" y="27"/>
                  </a:moveTo>
                  <a:cubicBezTo>
                    <a:pt x="238" y="1"/>
                    <a:pt x="0" y="71"/>
                    <a:pt x="99" y="117"/>
                  </a:cubicBezTo>
                  <a:cubicBezTo>
                    <a:pt x="150" y="143"/>
                    <a:pt x="390" y="74"/>
                    <a:pt x="289"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36" name="Google Shape;54836;p23"/>
            <p:cNvSpPr/>
            <p:nvPr/>
          </p:nvSpPr>
          <p:spPr>
            <a:xfrm>
              <a:off x="9130223" y="2461763"/>
              <a:ext cx="13777" cy="5480"/>
            </a:xfrm>
            <a:custGeom>
              <a:avLst/>
              <a:gdLst/>
              <a:ahLst/>
              <a:cxnLst/>
              <a:rect l="l" t="t" r="r" b="b"/>
              <a:pathLst>
                <a:path w="386" h="182" extrusionOk="0">
                  <a:moveTo>
                    <a:pt x="386" y="0"/>
                  </a:moveTo>
                  <a:lnTo>
                    <a:pt x="0" y="0"/>
                  </a:lnTo>
                  <a:lnTo>
                    <a:pt x="0"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37" name="Google Shape;54837;p23"/>
            <p:cNvSpPr/>
            <p:nvPr/>
          </p:nvSpPr>
          <p:spPr>
            <a:xfrm>
              <a:off x="5896614" y="2451888"/>
              <a:ext cx="22165" cy="16199"/>
            </a:xfrm>
            <a:custGeom>
              <a:avLst/>
              <a:gdLst/>
              <a:ahLst/>
              <a:cxnLst/>
              <a:rect l="l" t="t" r="r" b="b"/>
              <a:pathLst>
                <a:path w="621" h="538" extrusionOk="0">
                  <a:moveTo>
                    <a:pt x="345" y="510"/>
                  </a:moveTo>
                  <a:cubicBezTo>
                    <a:pt x="404" y="387"/>
                    <a:pt x="620" y="335"/>
                    <a:pt x="537" y="146"/>
                  </a:cubicBezTo>
                  <a:cubicBezTo>
                    <a:pt x="0" y="1"/>
                    <a:pt x="4" y="537"/>
                    <a:pt x="345" y="5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38" name="Google Shape;54838;p23"/>
            <p:cNvSpPr/>
            <p:nvPr/>
          </p:nvSpPr>
          <p:spPr>
            <a:xfrm>
              <a:off x="5464814" y="2460981"/>
              <a:ext cx="14134" cy="4306"/>
            </a:xfrm>
            <a:custGeom>
              <a:avLst/>
              <a:gdLst/>
              <a:ahLst/>
              <a:cxnLst/>
              <a:rect l="l" t="t" r="r" b="b"/>
              <a:pathLst>
                <a:path w="396" h="143" extrusionOk="0">
                  <a:moveTo>
                    <a:pt x="293" y="26"/>
                  </a:moveTo>
                  <a:cubicBezTo>
                    <a:pt x="239" y="0"/>
                    <a:pt x="0" y="71"/>
                    <a:pt x="101" y="116"/>
                  </a:cubicBezTo>
                  <a:cubicBezTo>
                    <a:pt x="151" y="143"/>
                    <a:pt x="396" y="75"/>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39" name="Google Shape;54839;p23"/>
            <p:cNvSpPr/>
            <p:nvPr/>
          </p:nvSpPr>
          <p:spPr>
            <a:xfrm>
              <a:off x="2591620" y="2451888"/>
              <a:ext cx="47792" cy="17464"/>
            </a:xfrm>
            <a:custGeom>
              <a:avLst/>
              <a:gdLst/>
              <a:ahLst/>
              <a:cxnLst/>
              <a:rect l="l" t="t" r="r" b="b"/>
              <a:pathLst>
                <a:path w="1339" h="580" extrusionOk="0">
                  <a:moveTo>
                    <a:pt x="182" y="328"/>
                  </a:moveTo>
                  <a:cubicBezTo>
                    <a:pt x="479" y="579"/>
                    <a:pt x="1315" y="324"/>
                    <a:pt x="1338" y="146"/>
                  </a:cubicBezTo>
                  <a:cubicBezTo>
                    <a:pt x="943" y="202"/>
                    <a:pt x="0" y="1"/>
                    <a:pt x="182" y="3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40" name="Google Shape;54840;p23"/>
            <p:cNvSpPr/>
            <p:nvPr/>
          </p:nvSpPr>
          <p:spPr>
            <a:xfrm>
              <a:off x="1494988" y="2446830"/>
              <a:ext cx="26484" cy="12225"/>
            </a:xfrm>
            <a:custGeom>
              <a:avLst/>
              <a:gdLst/>
              <a:ahLst/>
              <a:cxnLst/>
              <a:rect l="l" t="t" r="r" b="b"/>
              <a:pathLst>
                <a:path w="742" h="406" extrusionOk="0">
                  <a:moveTo>
                    <a:pt x="438" y="405"/>
                  </a:moveTo>
                  <a:cubicBezTo>
                    <a:pt x="742" y="271"/>
                    <a:pt x="652" y="0"/>
                    <a:pt x="53" y="42"/>
                  </a:cubicBezTo>
                  <a:cubicBezTo>
                    <a:pt x="0" y="251"/>
                    <a:pt x="100" y="384"/>
                    <a:pt x="438" y="4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41" name="Google Shape;54841;p23"/>
            <p:cNvSpPr/>
            <p:nvPr/>
          </p:nvSpPr>
          <p:spPr>
            <a:xfrm>
              <a:off x="8940771" y="2452851"/>
              <a:ext cx="14063" cy="4215"/>
            </a:xfrm>
            <a:custGeom>
              <a:avLst/>
              <a:gdLst/>
              <a:ahLst/>
              <a:cxnLst/>
              <a:rect l="l" t="t" r="r" b="b"/>
              <a:pathLst>
                <a:path w="394" h="140" extrusionOk="0">
                  <a:moveTo>
                    <a:pt x="100" y="114"/>
                  </a:moveTo>
                  <a:cubicBezTo>
                    <a:pt x="154" y="140"/>
                    <a:pt x="394" y="72"/>
                    <a:pt x="295" y="25"/>
                  </a:cubicBezTo>
                  <a:cubicBezTo>
                    <a:pt x="242" y="0"/>
                    <a:pt x="1" y="68"/>
                    <a:pt x="100"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42" name="Google Shape;54842;p23"/>
            <p:cNvSpPr/>
            <p:nvPr/>
          </p:nvSpPr>
          <p:spPr>
            <a:xfrm>
              <a:off x="8995808" y="2450081"/>
              <a:ext cx="14063" cy="4246"/>
            </a:xfrm>
            <a:custGeom>
              <a:avLst/>
              <a:gdLst/>
              <a:ahLst/>
              <a:cxnLst/>
              <a:rect l="l" t="t" r="r" b="b"/>
              <a:pathLst>
                <a:path w="394" h="141" extrusionOk="0">
                  <a:moveTo>
                    <a:pt x="294" y="26"/>
                  </a:moveTo>
                  <a:cubicBezTo>
                    <a:pt x="239" y="1"/>
                    <a:pt x="1" y="69"/>
                    <a:pt x="100" y="117"/>
                  </a:cubicBezTo>
                  <a:cubicBezTo>
                    <a:pt x="155" y="140"/>
                    <a:pt x="393"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43" name="Google Shape;54843;p23"/>
            <p:cNvSpPr/>
            <p:nvPr/>
          </p:nvSpPr>
          <p:spPr>
            <a:xfrm>
              <a:off x="6961944" y="2440507"/>
              <a:ext cx="26591" cy="15266"/>
            </a:xfrm>
            <a:custGeom>
              <a:avLst/>
              <a:gdLst/>
              <a:ahLst/>
              <a:cxnLst/>
              <a:rect l="l" t="t" r="r" b="b"/>
              <a:pathLst>
                <a:path w="745" h="507" extrusionOk="0">
                  <a:moveTo>
                    <a:pt x="0" y="435"/>
                  </a:moveTo>
                  <a:cubicBezTo>
                    <a:pt x="744" y="507"/>
                    <a:pt x="744" y="0"/>
                    <a:pt x="0" y="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44" name="Google Shape;54844;p23"/>
            <p:cNvSpPr/>
            <p:nvPr/>
          </p:nvSpPr>
          <p:spPr>
            <a:xfrm>
              <a:off x="2673854" y="2447372"/>
              <a:ext cx="13706" cy="7467"/>
            </a:xfrm>
            <a:custGeom>
              <a:avLst/>
              <a:gdLst/>
              <a:ahLst/>
              <a:cxnLst/>
              <a:rect l="l" t="t" r="r" b="b"/>
              <a:pathLst>
                <a:path w="384" h="248" extrusionOk="0">
                  <a:moveTo>
                    <a:pt x="384" y="116"/>
                  </a:moveTo>
                  <a:cubicBezTo>
                    <a:pt x="383" y="24"/>
                    <a:pt x="47" y="1"/>
                    <a:pt x="0" y="116"/>
                  </a:cubicBezTo>
                  <a:cubicBezTo>
                    <a:pt x="216" y="106"/>
                    <a:pt x="299" y="247"/>
                    <a:pt x="384"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45" name="Google Shape;54845;p23"/>
            <p:cNvSpPr/>
            <p:nvPr/>
          </p:nvSpPr>
          <p:spPr>
            <a:xfrm>
              <a:off x="920207" y="2431685"/>
              <a:ext cx="41725" cy="18789"/>
            </a:xfrm>
            <a:custGeom>
              <a:avLst/>
              <a:gdLst/>
              <a:ahLst/>
              <a:cxnLst/>
              <a:rect l="l" t="t" r="r" b="b"/>
              <a:pathLst>
                <a:path w="1169" h="624" extrusionOk="0">
                  <a:moveTo>
                    <a:pt x="727" y="546"/>
                  </a:moveTo>
                  <a:cubicBezTo>
                    <a:pt x="1169" y="340"/>
                    <a:pt x="598" y="147"/>
                    <a:pt x="342" y="1"/>
                  </a:cubicBezTo>
                  <a:cubicBezTo>
                    <a:pt x="46" y="138"/>
                    <a:pt x="0" y="623"/>
                    <a:pt x="727" y="54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46" name="Google Shape;54846;p23"/>
            <p:cNvSpPr/>
            <p:nvPr/>
          </p:nvSpPr>
          <p:spPr>
            <a:xfrm>
              <a:off x="6187502" y="2439122"/>
              <a:ext cx="14063" cy="4306"/>
            </a:xfrm>
            <a:custGeom>
              <a:avLst/>
              <a:gdLst/>
              <a:ahLst/>
              <a:cxnLst/>
              <a:rect l="l" t="t" r="r" b="b"/>
              <a:pathLst>
                <a:path w="394" h="143" extrusionOk="0">
                  <a:moveTo>
                    <a:pt x="296" y="27"/>
                  </a:moveTo>
                  <a:cubicBezTo>
                    <a:pt x="240" y="1"/>
                    <a:pt x="1" y="70"/>
                    <a:pt x="101" y="117"/>
                  </a:cubicBezTo>
                  <a:cubicBezTo>
                    <a:pt x="152" y="143"/>
                    <a:pt x="394" y="72"/>
                    <a:pt x="296"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47" name="Google Shape;54847;p23"/>
            <p:cNvSpPr/>
            <p:nvPr/>
          </p:nvSpPr>
          <p:spPr>
            <a:xfrm>
              <a:off x="6107624" y="2437165"/>
              <a:ext cx="21594" cy="6444"/>
            </a:xfrm>
            <a:custGeom>
              <a:avLst/>
              <a:gdLst/>
              <a:ahLst/>
              <a:cxnLst/>
              <a:rect l="l" t="t" r="r" b="b"/>
              <a:pathLst>
                <a:path w="605" h="214" extrusionOk="0">
                  <a:moveTo>
                    <a:pt x="605" y="182"/>
                  </a:moveTo>
                  <a:lnTo>
                    <a:pt x="605" y="0"/>
                  </a:lnTo>
                  <a:lnTo>
                    <a:pt x="28" y="0"/>
                  </a:lnTo>
                  <a:cubicBezTo>
                    <a:pt x="0" y="163"/>
                    <a:pt x="217" y="213"/>
                    <a:pt x="605"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48" name="Google Shape;54848;p23"/>
            <p:cNvSpPr/>
            <p:nvPr/>
          </p:nvSpPr>
          <p:spPr>
            <a:xfrm>
              <a:off x="1442165" y="2427440"/>
              <a:ext cx="20273" cy="13610"/>
            </a:xfrm>
            <a:custGeom>
              <a:avLst/>
              <a:gdLst/>
              <a:ahLst/>
              <a:cxnLst/>
              <a:rect l="l" t="t" r="r" b="b"/>
              <a:pathLst>
                <a:path w="568" h="452" extrusionOk="0">
                  <a:moveTo>
                    <a:pt x="375" y="415"/>
                  </a:moveTo>
                  <a:cubicBezTo>
                    <a:pt x="386" y="360"/>
                    <a:pt x="402" y="305"/>
                    <a:pt x="568" y="323"/>
                  </a:cubicBezTo>
                  <a:lnTo>
                    <a:pt x="568" y="142"/>
                  </a:lnTo>
                  <a:cubicBezTo>
                    <a:pt x="94" y="1"/>
                    <a:pt x="0" y="451"/>
                    <a:pt x="375" y="4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49" name="Google Shape;54849;p23"/>
            <p:cNvSpPr/>
            <p:nvPr/>
          </p:nvSpPr>
          <p:spPr>
            <a:xfrm>
              <a:off x="5299596" y="2433672"/>
              <a:ext cx="14063" cy="4276"/>
            </a:xfrm>
            <a:custGeom>
              <a:avLst/>
              <a:gdLst/>
              <a:ahLst/>
              <a:cxnLst/>
              <a:rect l="l" t="t" r="r" b="b"/>
              <a:pathLst>
                <a:path w="394" h="142" extrusionOk="0">
                  <a:moveTo>
                    <a:pt x="294" y="25"/>
                  </a:moveTo>
                  <a:cubicBezTo>
                    <a:pt x="241" y="0"/>
                    <a:pt x="1" y="69"/>
                    <a:pt x="100" y="116"/>
                  </a:cubicBezTo>
                  <a:cubicBezTo>
                    <a:pt x="156" y="141"/>
                    <a:pt x="394"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50" name="Google Shape;54850;p23"/>
            <p:cNvSpPr/>
            <p:nvPr/>
          </p:nvSpPr>
          <p:spPr>
            <a:xfrm>
              <a:off x="138877" y="2428915"/>
              <a:ext cx="22629" cy="8280"/>
            </a:xfrm>
            <a:custGeom>
              <a:avLst/>
              <a:gdLst/>
              <a:ahLst/>
              <a:cxnLst/>
              <a:rect l="l" t="t" r="r" b="b"/>
              <a:pathLst>
                <a:path w="634" h="275" extrusionOk="0">
                  <a:moveTo>
                    <a:pt x="634" y="274"/>
                  </a:moveTo>
                  <a:lnTo>
                    <a:pt x="634" y="0"/>
                  </a:lnTo>
                  <a:lnTo>
                    <a:pt x="248" y="0"/>
                  </a:lnTo>
                  <a:cubicBezTo>
                    <a:pt x="240" y="118"/>
                    <a:pt x="1" y="128"/>
                    <a:pt x="57"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51" name="Google Shape;54851;p23"/>
            <p:cNvSpPr/>
            <p:nvPr/>
          </p:nvSpPr>
          <p:spPr>
            <a:xfrm>
              <a:off x="8483130" y="2428644"/>
              <a:ext cx="6996" cy="6173"/>
            </a:xfrm>
            <a:custGeom>
              <a:avLst/>
              <a:gdLst/>
              <a:ahLst/>
              <a:cxnLst/>
              <a:rect l="l" t="t" r="r" b="b"/>
              <a:pathLst>
                <a:path w="196" h="205" extrusionOk="0">
                  <a:moveTo>
                    <a:pt x="194" y="102"/>
                  </a:moveTo>
                  <a:cubicBezTo>
                    <a:pt x="195" y="52"/>
                    <a:pt x="39" y="0"/>
                    <a:pt x="1" y="102"/>
                  </a:cubicBezTo>
                  <a:cubicBezTo>
                    <a:pt x="1" y="151"/>
                    <a:pt x="157" y="205"/>
                    <a:pt x="194"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52" name="Google Shape;54852;p23"/>
            <p:cNvSpPr/>
            <p:nvPr/>
          </p:nvSpPr>
          <p:spPr>
            <a:xfrm>
              <a:off x="5337537" y="2423526"/>
              <a:ext cx="22665" cy="13670"/>
            </a:xfrm>
            <a:custGeom>
              <a:avLst/>
              <a:gdLst/>
              <a:ahLst/>
              <a:cxnLst/>
              <a:rect l="l" t="t" r="r" b="b"/>
              <a:pathLst>
                <a:path w="635" h="454" extrusionOk="0">
                  <a:moveTo>
                    <a:pt x="581" y="362"/>
                  </a:moveTo>
                  <a:cubicBezTo>
                    <a:pt x="635" y="154"/>
                    <a:pt x="535" y="21"/>
                    <a:pt x="196" y="0"/>
                  </a:cubicBezTo>
                  <a:cubicBezTo>
                    <a:pt x="240" y="160"/>
                    <a:pt x="0" y="453"/>
                    <a:pt x="581" y="3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53" name="Google Shape;54853;p23"/>
            <p:cNvSpPr/>
            <p:nvPr/>
          </p:nvSpPr>
          <p:spPr>
            <a:xfrm>
              <a:off x="4020400" y="2412566"/>
              <a:ext cx="57322" cy="21860"/>
            </a:xfrm>
            <a:custGeom>
              <a:avLst/>
              <a:gdLst/>
              <a:ahLst/>
              <a:cxnLst/>
              <a:rect l="l" t="t" r="r" b="b"/>
              <a:pathLst>
                <a:path w="1606" h="726" extrusionOk="0">
                  <a:moveTo>
                    <a:pt x="1035" y="726"/>
                  </a:moveTo>
                  <a:cubicBezTo>
                    <a:pt x="1606" y="368"/>
                    <a:pt x="631" y="111"/>
                    <a:pt x="72" y="0"/>
                  </a:cubicBezTo>
                  <a:cubicBezTo>
                    <a:pt x="0" y="430"/>
                    <a:pt x="418" y="625"/>
                    <a:pt x="1035" y="7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54" name="Google Shape;54854;p23"/>
            <p:cNvSpPr/>
            <p:nvPr/>
          </p:nvSpPr>
          <p:spPr>
            <a:xfrm>
              <a:off x="8507222" y="2425483"/>
              <a:ext cx="14027" cy="4246"/>
            </a:xfrm>
            <a:custGeom>
              <a:avLst/>
              <a:gdLst/>
              <a:ahLst/>
              <a:cxnLst/>
              <a:rect l="l" t="t" r="r" b="b"/>
              <a:pathLst>
                <a:path w="393" h="141" extrusionOk="0">
                  <a:moveTo>
                    <a:pt x="100" y="114"/>
                  </a:moveTo>
                  <a:cubicBezTo>
                    <a:pt x="153" y="140"/>
                    <a:pt x="392" y="70"/>
                    <a:pt x="292" y="24"/>
                  </a:cubicBezTo>
                  <a:cubicBezTo>
                    <a:pt x="237" y="1"/>
                    <a:pt x="1" y="68"/>
                    <a:pt x="100"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55" name="Google Shape;54855;p23"/>
            <p:cNvSpPr/>
            <p:nvPr/>
          </p:nvSpPr>
          <p:spPr>
            <a:xfrm>
              <a:off x="632888" y="2425483"/>
              <a:ext cx="14099" cy="4246"/>
            </a:xfrm>
            <a:custGeom>
              <a:avLst/>
              <a:gdLst/>
              <a:ahLst/>
              <a:cxnLst/>
              <a:rect l="l" t="t" r="r" b="b"/>
              <a:pathLst>
                <a:path w="395" h="141" extrusionOk="0">
                  <a:moveTo>
                    <a:pt x="101" y="114"/>
                  </a:moveTo>
                  <a:cubicBezTo>
                    <a:pt x="154" y="140"/>
                    <a:pt x="395" y="70"/>
                    <a:pt x="295" y="24"/>
                  </a:cubicBezTo>
                  <a:cubicBezTo>
                    <a:pt x="242" y="1"/>
                    <a:pt x="0" y="68"/>
                    <a:pt x="101"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56" name="Google Shape;54856;p23"/>
            <p:cNvSpPr/>
            <p:nvPr/>
          </p:nvSpPr>
          <p:spPr>
            <a:xfrm>
              <a:off x="5251376" y="2422683"/>
              <a:ext cx="14099" cy="4336"/>
            </a:xfrm>
            <a:custGeom>
              <a:avLst/>
              <a:gdLst/>
              <a:ahLst/>
              <a:cxnLst/>
              <a:rect l="l" t="t" r="r" b="b"/>
              <a:pathLst>
                <a:path w="395" h="144" extrusionOk="0">
                  <a:moveTo>
                    <a:pt x="294" y="28"/>
                  </a:moveTo>
                  <a:cubicBezTo>
                    <a:pt x="241" y="1"/>
                    <a:pt x="1" y="71"/>
                    <a:pt x="102" y="117"/>
                  </a:cubicBezTo>
                  <a:cubicBezTo>
                    <a:pt x="155" y="143"/>
                    <a:pt x="395" y="75"/>
                    <a:pt x="294" y="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57" name="Google Shape;54857;p23"/>
            <p:cNvSpPr/>
            <p:nvPr/>
          </p:nvSpPr>
          <p:spPr>
            <a:xfrm>
              <a:off x="1710139" y="2414102"/>
              <a:ext cx="34943" cy="15266"/>
            </a:xfrm>
            <a:custGeom>
              <a:avLst/>
              <a:gdLst/>
              <a:ahLst/>
              <a:cxnLst/>
              <a:rect l="l" t="t" r="r" b="b"/>
              <a:pathLst>
                <a:path w="979" h="507" extrusionOk="0">
                  <a:moveTo>
                    <a:pt x="774" y="402"/>
                  </a:moveTo>
                  <a:cubicBezTo>
                    <a:pt x="978" y="172"/>
                    <a:pt x="123" y="0"/>
                    <a:pt x="0" y="219"/>
                  </a:cubicBezTo>
                  <a:cubicBezTo>
                    <a:pt x="306" y="261"/>
                    <a:pt x="167" y="507"/>
                    <a:pt x="774" y="4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58" name="Google Shape;54858;p23"/>
            <p:cNvSpPr/>
            <p:nvPr/>
          </p:nvSpPr>
          <p:spPr>
            <a:xfrm>
              <a:off x="378441" y="2420364"/>
              <a:ext cx="23950" cy="5871"/>
            </a:xfrm>
            <a:custGeom>
              <a:avLst/>
              <a:gdLst/>
              <a:ahLst/>
              <a:cxnLst/>
              <a:rect l="l" t="t" r="r" b="b"/>
              <a:pathLst>
                <a:path w="671" h="195" extrusionOk="0">
                  <a:moveTo>
                    <a:pt x="479" y="194"/>
                  </a:moveTo>
                  <a:cubicBezTo>
                    <a:pt x="479" y="103"/>
                    <a:pt x="634" y="87"/>
                    <a:pt x="671" y="11"/>
                  </a:cubicBezTo>
                  <a:cubicBezTo>
                    <a:pt x="368" y="22"/>
                    <a:pt x="1" y="1"/>
                    <a:pt x="92" y="19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59" name="Google Shape;54859;p23"/>
            <p:cNvSpPr/>
            <p:nvPr/>
          </p:nvSpPr>
          <p:spPr>
            <a:xfrm>
              <a:off x="2618818" y="2420726"/>
              <a:ext cx="13777" cy="2830"/>
            </a:xfrm>
            <a:custGeom>
              <a:avLst/>
              <a:gdLst/>
              <a:ahLst/>
              <a:cxnLst/>
              <a:rect l="l" t="t" r="r" b="b"/>
              <a:pathLst>
                <a:path w="386" h="94" extrusionOk="0">
                  <a:moveTo>
                    <a:pt x="1" y="93"/>
                  </a:moveTo>
                  <a:cubicBezTo>
                    <a:pt x="148" y="71"/>
                    <a:pt x="378" y="89"/>
                    <a:pt x="386" y="1"/>
                  </a:cubicBezTo>
                  <a:cubicBezTo>
                    <a:pt x="237" y="23"/>
                    <a:pt x="3" y="5"/>
                    <a:pt x="1" y="9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60" name="Google Shape;54860;p23"/>
            <p:cNvSpPr/>
            <p:nvPr/>
          </p:nvSpPr>
          <p:spPr>
            <a:xfrm>
              <a:off x="1988821" y="2420033"/>
              <a:ext cx="14134" cy="4215"/>
            </a:xfrm>
            <a:custGeom>
              <a:avLst/>
              <a:gdLst/>
              <a:ahLst/>
              <a:cxnLst/>
              <a:rect l="l" t="t" r="r" b="b"/>
              <a:pathLst>
                <a:path w="396" h="140" extrusionOk="0">
                  <a:moveTo>
                    <a:pt x="295" y="25"/>
                  </a:moveTo>
                  <a:cubicBezTo>
                    <a:pt x="240" y="0"/>
                    <a:pt x="1" y="68"/>
                    <a:pt x="101" y="116"/>
                  </a:cubicBezTo>
                  <a:cubicBezTo>
                    <a:pt x="154" y="140"/>
                    <a:pt x="395"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61" name="Google Shape;54861;p23"/>
            <p:cNvSpPr/>
            <p:nvPr/>
          </p:nvSpPr>
          <p:spPr>
            <a:xfrm>
              <a:off x="7068591" y="2409043"/>
              <a:ext cx="13991" cy="4276"/>
            </a:xfrm>
            <a:custGeom>
              <a:avLst/>
              <a:gdLst/>
              <a:ahLst/>
              <a:cxnLst/>
              <a:rect l="l" t="t" r="r" b="b"/>
              <a:pathLst>
                <a:path w="392" h="142" extrusionOk="0">
                  <a:moveTo>
                    <a:pt x="99" y="117"/>
                  </a:moveTo>
                  <a:cubicBezTo>
                    <a:pt x="153" y="142"/>
                    <a:pt x="392" y="73"/>
                    <a:pt x="294" y="26"/>
                  </a:cubicBezTo>
                  <a:cubicBezTo>
                    <a:pt x="242" y="1"/>
                    <a:pt x="0" y="70"/>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62" name="Google Shape;54862;p23"/>
            <p:cNvSpPr/>
            <p:nvPr/>
          </p:nvSpPr>
          <p:spPr>
            <a:xfrm>
              <a:off x="5557791" y="2401577"/>
              <a:ext cx="33729" cy="17343"/>
            </a:xfrm>
            <a:custGeom>
              <a:avLst/>
              <a:gdLst/>
              <a:ahLst/>
              <a:cxnLst/>
              <a:rect l="l" t="t" r="r" b="b"/>
              <a:pathLst>
                <a:path w="945" h="576" extrusionOk="0">
                  <a:moveTo>
                    <a:pt x="1" y="92"/>
                  </a:moveTo>
                  <a:lnTo>
                    <a:pt x="1" y="274"/>
                  </a:lnTo>
                  <a:cubicBezTo>
                    <a:pt x="359" y="575"/>
                    <a:pt x="945" y="1"/>
                    <a:pt x="1"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63" name="Google Shape;54863;p23"/>
            <p:cNvSpPr/>
            <p:nvPr/>
          </p:nvSpPr>
          <p:spPr>
            <a:xfrm>
              <a:off x="4508058" y="2409043"/>
              <a:ext cx="14134" cy="4276"/>
            </a:xfrm>
            <a:custGeom>
              <a:avLst/>
              <a:gdLst/>
              <a:ahLst/>
              <a:cxnLst/>
              <a:rect l="l" t="t" r="r" b="b"/>
              <a:pathLst>
                <a:path w="396" h="142" extrusionOk="0">
                  <a:moveTo>
                    <a:pt x="295" y="26"/>
                  </a:moveTo>
                  <a:cubicBezTo>
                    <a:pt x="242" y="1"/>
                    <a:pt x="0" y="70"/>
                    <a:pt x="99" y="117"/>
                  </a:cubicBezTo>
                  <a:cubicBezTo>
                    <a:pt x="155" y="142"/>
                    <a:pt x="396"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64" name="Google Shape;54864;p23"/>
            <p:cNvSpPr/>
            <p:nvPr/>
          </p:nvSpPr>
          <p:spPr>
            <a:xfrm>
              <a:off x="2549040" y="2404346"/>
              <a:ext cx="21630" cy="9485"/>
            </a:xfrm>
            <a:custGeom>
              <a:avLst/>
              <a:gdLst/>
              <a:ahLst/>
              <a:cxnLst/>
              <a:rect l="l" t="t" r="r" b="b"/>
              <a:pathLst>
                <a:path w="606" h="315" extrusionOk="0">
                  <a:moveTo>
                    <a:pt x="413" y="273"/>
                  </a:moveTo>
                  <a:cubicBezTo>
                    <a:pt x="406" y="148"/>
                    <a:pt x="504" y="73"/>
                    <a:pt x="606" y="0"/>
                  </a:cubicBezTo>
                  <a:lnTo>
                    <a:pt x="28" y="0"/>
                  </a:lnTo>
                  <a:cubicBezTo>
                    <a:pt x="42" y="144"/>
                    <a:pt x="0" y="315"/>
                    <a:pt x="413"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65" name="Google Shape;54865;p23"/>
            <p:cNvSpPr/>
            <p:nvPr/>
          </p:nvSpPr>
          <p:spPr>
            <a:xfrm>
              <a:off x="5299596" y="2406334"/>
              <a:ext cx="14063" cy="4276"/>
            </a:xfrm>
            <a:custGeom>
              <a:avLst/>
              <a:gdLst/>
              <a:ahLst/>
              <a:cxnLst/>
              <a:rect l="l" t="t" r="r" b="b"/>
              <a:pathLst>
                <a:path w="394" h="142" extrusionOk="0">
                  <a:moveTo>
                    <a:pt x="294" y="26"/>
                  </a:moveTo>
                  <a:cubicBezTo>
                    <a:pt x="241" y="1"/>
                    <a:pt x="1" y="70"/>
                    <a:pt x="100" y="117"/>
                  </a:cubicBezTo>
                  <a:cubicBezTo>
                    <a:pt x="156" y="142"/>
                    <a:pt x="394"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66" name="Google Shape;54866;p23"/>
            <p:cNvSpPr/>
            <p:nvPr/>
          </p:nvSpPr>
          <p:spPr>
            <a:xfrm>
              <a:off x="3128140" y="2403684"/>
              <a:ext cx="13813" cy="7407"/>
            </a:xfrm>
            <a:custGeom>
              <a:avLst/>
              <a:gdLst/>
              <a:ahLst/>
              <a:cxnLst/>
              <a:rect l="l" t="t" r="r" b="b"/>
              <a:pathLst>
                <a:path w="387" h="246" extrusionOk="0">
                  <a:moveTo>
                    <a:pt x="387" y="114"/>
                  </a:moveTo>
                  <a:cubicBezTo>
                    <a:pt x="384" y="22"/>
                    <a:pt x="48" y="0"/>
                    <a:pt x="1" y="114"/>
                  </a:cubicBezTo>
                  <a:cubicBezTo>
                    <a:pt x="215" y="105"/>
                    <a:pt x="302" y="246"/>
                    <a:pt x="387"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67" name="Google Shape;54867;p23"/>
            <p:cNvSpPr/>
            <p:nvPr/>
          </p:nvSpPr>
          <p:spPr>
            <a:xfrm>
              <a:off x="3045585" y="2404346"/>
              <a:ext cx="13742" cy="5480"/>
            </a:xfrm>
            <a:custGeom>
              <a:avLst/>
              <a:gdLst/>
              <a:ahLst/>
              <a:cxnLst/>
              <a:rect l="l" t="t" r="r" b="b"/>
              <a:pathLst>
                <a:path w="385" h="182" extrusionOk="0">
                  <a:moveTo>
                    <a:pt x="1" y="182"/>
                  </a:moveTo>
                  <a:lnTo>
                    <a:pt x="384" y="182"/>
                  </a:lnTo>
                  <a:lnTo>
                    <a:pt x="384" y="0"/>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68" name="Google Shape;54868;p23"/>
            <p:cNvSpPr/>
            <p:nvPr/>
          </p:nvSpPr>
          <p:spPr>
            <a:xfrm>
              <a:off x="2576237" y="2401577"/>
              <a:ext cx="21880" cy="8822"/>
            </a:xfrm>
            <a:custGeom>
              <a:avLst/>
              <a:gdLst/>
              <a:ahLst/>
              <a:cxnLst/>
              <a:rect l="l" t="t" r="r" b="b"/>
              <a:pathLst>
                <a:path w="613" h="293" extrusionOk="0">
                  <a:moveTo>
                    <a:pt x="613" y="274"/>
                  </a:moveTo>
                  <a:lnTo>
                    <a:pt x="613" y="1"/>
                  </a:lnTo>
                  <a:lnTo>
                    <a:pt x="36" y="1"/>
                  </a:lnTo>
                  <a:cubicBezTo>
                    <a:pt x="1" y="201"/>
                    <a:pt x="194" y="292"/>
                    <a:pt x="613"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69" name="Google Shape;54869;p23"/>
            <p:cNvSpPr/>
            <p:nvPr/>
          </p:nvSpPr>
          <p:spPr>
            <a:xfrm>
              <a:off x="1957983" y="2401245"/>
              <a:ext cx="6996" cy="6233"/>
            </a:xfrm>
            <a:custGeom>
              <a:avLst/>
              <a:gdLst/>
              <a:ahLst/>
              <a:cxnLst/>
              <a:rect l="l" t="t" r="r" b="b"/>
              <a:pathLst>
                <a:path w="196" h="207" extrusionOk="0">
                  <a:moveTo>
                    <a:pt x="195" y="103"/>
                  </a:moveTo>
                  <a:cubicBezTo>
                    <a:pt x="195" y="52"/>
                    <a:pt x="39" y="0"/>
                    <a:pt x="3" y="103"/>
                  </a:cubicBezTo>
                  <a:cubicBezTo>
                    <a:pt x="1" y="154"/>
                    <a:pt x="156" y="206"/>
                    <a:pt x="195"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70" name="Google Shape;54870;p23"/>
            <p:cNvSpPr/>
            <p:nvPr/>
          </p:nvSpPr>
          <p:spPr>
            <a:xfrm>
              <a:off x="8868638" y="2398867"/>
              <a:ext cx="13813" cy="5510"/>
            </a:xfrm>
            <a:custGeom>
              <a:avLst/>
              <a:gdLst/>
              <a:ahLst/>
              <a:cxnLst/>
              <a:rect l="l" t="t" r="r" b="b"/>
              <a:pathLst>
                <a:path w="387" h="183" extrusionOk="0">
                  <a:moveTo>
                    <a:pt x="0" y="182"/>
                  </a:moveTo>
                  <a:lnTo>
                    <a:pt x="386" y="182"/>
                  </a:lnTo>
                  <a:lnTo>
                    <a:pt x="386" y="1"/>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71" name="Google Shape;54871;p23"/>
            <p:cNvSpPr/>
            <p:nvPr/>
          </p:nvSpPr>
          <p:spPr>
            <a:xfrm>
              <a:off x="5664402" y="2395404"/>
              <a:ext cx="14063" cy="4246"/>
            </a:xfrm>
            <a:custGeom>
              <a:avLst/>
              <a:gdLst/>
              <a:ahLst/>
              <a:cxnLst/>
              <a:rect l="l" t="t" r="r" b="b"/>
              <a:pathLst>
                <a:path w="394" h="141" extrusionOk="0">
                  <a:moveTo>
                    <a:pt x="294" y="24"/>
                  </a:moveTo>
                  <a:cubicBezTo>
                    <a:pt x="239" y="1"/>
                    <a:pt x="0" y="69"/>
                    <a:pt x="102" y="116"/>
                  </a:cubicBezTo>
                  <a:cubicBezTo>
                    <a:pt x="155" y="141"/>
                    <a:pt x="393" y="73"/>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72" name="Google Shape;54872;p23"/>
            <p:cNvSpPr/>
            <p:nvPr/>
          </p:nvSpPr>
          <p:spPr>
            <a:xfrm>
              <a:off x="2563674" y="2390707"/>
              <a:ext cx="20702" cy="8190"/>
            </a:xfrm>
            <a:custGeom>
              <a:avLst/>
              <a:gdLst/>
              <a:ahLst/>
              <a:cxnLst/>
              <a:rect l="l" t="t" r="r" b="b"/>
              <a:pathLst>
                <a:path w="580" h="272" extrusionOk="0">
                  <a:moveTo>
                    <a:pt x="388" y="272"/>
                  </a:moveTo>
                  <a:cubicBezTo>
                    <a:pt x="388" y="180"/>
                    <a:pt x="544" y="165"/>
                    <a:pt x="580" y="89"/>
                  </a:cubicBezTo>
                  <a:cubicBezTo>
                    <a:pt x="388" y="89"/>
                    <a:pt x="350" y="16"/>
                    <a:pt x="195" y="0"/>
                  </a:cubicBezTo>
                  <a:cubicBezTo>
                    <a:pt x="195" y="92"/>
                    <a:pt x="38" y="107"/>
                    <a:pt x="0" y="183"/>
                  </a:cubicBezTo>
                  <a:cubicBezTo>
                    <a:pt x="196" y="180"/>
                    <a:pt x="232" y="255"/>
                    <a:pt x="388"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73" name="Google Shape;54873;p23"/>
            <p:cNvSpPr/>
            <p:nvPr/>
          </p:nvSpPr>
          <p:spPr>
            <a:xfrm>
              <a:off x="1861579" y="2383933"/>
              <a:ext cx="28982" cy="16952"/>
            </a:xfrm>
            <a:custGeom>
              <a:avLst/>
              <a:gdLst/>
              <a:ahLst/>
              <a:cxnLst/>
              <a:rect l="l" t="t" r="r" b="b"/>
              <a:pathLst>
                <a:path w="812" h="563" extrusionOk="0">
                  <a:moveTo>
                    <a:pt x="772" y="497"/>
                  </a:moveTo>
                  <a:cubicBezTo>
                    <a:pt x="812" y="238"/>
                    <a:pt x="796" y="1"/>
                    <a:pt x="195" y="44"/>
                  </a:cubicBezTo>
                  <a:cubicBezTo>
                    <a:pt x="202" y="169"/>
                    <a:pt x="103" y="245"/>
                    <a:pt x="1" y="317"/>
                  </a:cubicBezTo>
                  <a:cubicBezTo>
                    <a:pt x="385" y="318"/>
                    <a:pt x="248" y="562"/>
                    <a:pt x="772" y="4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74" name="Google Shape;54874;p23"/>
            <p:cNvSpPr/>
            <p:nvPr/>
          </p:nvSpPr>
          <p:spPr>
            <a:xfrm>
              <a:off x="8865068" y="2392664"/>
              <a:ext cx="14027" cy="4276"/>
            </a:xfrm>
            <a:custGeom>
              <a:avLst/>
              <a:gdLst/>
              <a:ahLst/>
              <a:cxnLst/>
              <a:rect l="l" t="t" r="r" b="b"/>
              <a:pathLst>
                <a:path w="393" h="142" extrusionOk="0">
                  <a:moveTo>
                    <a:pt x="291" y="24"/>
                  </a:moveTo>
                  <a:cubicBezTo>
                    <a:pt x="241" y="1"/>
                    <a:pt x="1" y="69"/>
                    <a:pt x="99" y="115"/>
                  </a:cubicBezTo>
                  <a:cubicBezTo>
                    <a:pt x="156" y="142"/>
                    <a:pt x="392" y="72"/>
                    <a:pt x="291"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75" name="Google Shape;54875;p23"/>
            <p:cNvSpPr/>
            <p:nvPr/>
          </p:nvSpPr>
          <p:spPr>
            <a:xfrm>
              <a:off x="8651703" y="2392664"/>
              <a:ext cx="14063" cy="4246"/>
            </a:xfrm>
            <a:custGeom>
              <a:avLst/>
              <a:gdLst/>
              <a:ahLst/>
              <a:cxnLst/>
              <a:rect l="l" t="t" r="r" b="b"/>
              <a:pathLst>
                <a:path w="394" h="141" extrusionOk="0">
                  <a:moveTo>
                    <a:pt x="100" y="115"/>
                  </a:moveTo>
                  <a:cubicBezTo>
                    <a:pt x="153" y="140"/>
                    <a:pt x="393" y="72"/>
                    <a:pt x="293" y="24"/>
                  </a:cubicBezTo>
                  <a:cubicBezTo>
                    <a:pt x="241" y="1"/>
                    <a:pt x="0" y="69"/>
                    <a:pt x="100"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76" name="Google Shape;54876;p23"/>
            <p:cNvSpPr/>
            <p:nvPr/>
          </p:nvSpPr>
          <p:spPr>
            <a:xfrm>
              <a:off x="5426980" y="2390346"/>
              <a:ext cx="7031" cy="6203"/>
            </a:xfrm>
            <a:custGeom>
              <a:avLst/>
              <a:gdLst/>
              <a:ahLst/>
              <a:cxnLst/>
              <a:rect l="l" t="t" r="r" b="b"/>
              <a:pathLst>
                <a:path w="197" h="206" extrusionOk="0">
                  <a:moveTo>
                    <a:pt x="3" y="101"/>
                  </a:moveTo>
                  <a:cubicBezTo>
                    <a:pt x="0" y="152"/>
                    <a:pt x="158" y="206"/>
                    <a:pt x="196" y="101"/>
                  </a:cubicBezTo>
                  <a:cubicBezTo>
                    <a:pt x="196" y="53"/>
                    <a:pt x="40" y="1"/>
                    <a:pt x="3" y="10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77" name="Google Shape;54877;p23"/>
            <p:cNvSpPr/>
            <p:nvPr/>
          </p:nvSpPr>
          <p:spPr>
            <a:xfrm>
              <a:off x="3259236" y="2380952"/>
              <a:ext cx="20309" cy="13580"/>
            </a:xfrm>
            <a:custGeom>
              <a:avLst/>
              <a:gdLst/>
              <a:ahLst/>
              <a:cxnLst/>
              <a:rect l="l" t="t" r="r" b="b"/>
              <a:pathLst>
                <a:path w="569" h="451" extrusionOk="0">
                  <a:moveTo>
                    <a:pt x="377" y="413"/>
                  </a:moveTo>
                  <a:cubicBezTo>
                    <a:pt x="388" y="358"/>
                    <a:pt x="403" y="307"/>
                    <a:pt x="569" y="324"/>
                  </a:cubicBezTo>
                  <a:lnTo>
                    <a:pt x="569" y="143"/>
                  </a:lnTo>
                  <a:cubicBezTo>
                    <a:pt x="96" y="1"/>
                    <a:pt x="1" y="451"/>
                    <a:pt x="377" y="4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78" name="Google Shape;54878;p23"/>
            <p:cNvSpPr/>
            <p:nvPr/>
          </p:nvSpPr>
          <p:spPr>
            <a:xfrm>
              <a:off x="8111471" y="2387937"/>
              <a:ext cx="13813" cy="2710"/>
            </a:xfrm>
            <a:custGeom>
              <a:avLst/>
              <a:gdLst/>
              <a:ahLst/>
              <a:cxnLst/>
              <a:rect l="l" t="t" r="r" b="b"/>
              <a:pathLst>
                <a:path w="387" h="90" extrusionOk="0">
                  <a:moveTo>
                    <a:pt x="386" y="1"/>
                  </a:moveTo>
                  <a:cubicBezTo>
                    <a:pt x="237" y="21"/>
                    <a:pt x="8" y="4"/>
                    <a:pt x="1" y="90"/>
                  </a:cubicBezTo>
                  <a:cubicBezTo>
                    <a:pt x="151" y="73"/>
                    <a:pt x="382" y="88"/>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79" name="Google Shape;54879;p23"/>
            <p:cNvSpPr/>
            <p:nvPr/>
          </p:nvSpPr>
          <p:spPr>
            <a:xfrm>
              <a:off x="5544121" y="2382126"/>
              <a:ext cx="6924" cy="6263"/>
            </a:xfrm>
            <a:custGeom>
              <a:avLst/>
              <a:gdLst/>
              <a:ahLst/>
              <a:cxnLst/>
              <a:rect l="l" t="t" r="r" b="b"/>
              <a:pathLst>
                <a:path w="194" h="208" extrusionOk="0">
                  <a:moveTo>
                    <a:pt x="193" y="104"/>
                  </a:moveTo>
                  <a:cubicBezTo>
                    <a:pt x="193" y="53"/>
                    <a:pt x="37" y="1"/>
                    <a:pt x="0" y="104"/>
                  </a:cubicBezTo>
                  <a:cubicBezTo>
                    <a:pt x="0" y="155"/>
                    <a:pt x="155" y="207"/>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80" name="Google Shape;54880;p23"/>
            <p:cNvSpPr/>
            <p:nvPr/>
          </p:nvSpPr>
          <p:spPr>
            <a:xfrm>
              <a:off x="1507374" y="2379748"/>
              <a:ext cx="23878" cy="10328"/>
            </a:xfrm>
            <a:custGeom>
              <a:avLst/>
              <a:gdLst/>
              <a:ahLst/>
              <a:cxnLst/>
              <a:rect l="l" t="t" r="r" b="b"/>
              <a:pathLst>
                <a:path w="669" h="343" extrusionOk="0">
                  <a:moveTo>
                    <a:pt x="669" y="92"/>
                  </a:moveTo>
                  <a:cubicBezTo>
                    <a:pt x="403" y="94"/>
                    <a:pt x="247" y="48"/>
                    <a:pt x="91" y="0"/>
                  </a:cubicBezTo>
                  <a:cubicBezTo>
                    <a:pt x="1" y="282"/>
                    <a:pt x="610" y="342"/>
                    <a:pt x="669"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81" name="Google Shape;54881;p23"/>
            <p:cNvSpPr/>
            <p:nvPr/>
          </p:nvSpPr>
          <p:spPr>
            <a:xfrm>
              <a:off x="4260321" y="2381705"/>
              <a:ext cx="13920" cy="4306"/>
            </a:xfrm>
            <a:custGeom>
              <a:avLst/>
              <a:gdLst/>
              <a:ahLst/>
              <a:cxnLst/>
              <a:rect l="l" t="t" r="r" b="b"/>
              <a:pathLst>
                <a:path w="390" h="143" extrusionOk="0">
                  <a:moveTo>
                    <a:pt x="290" y="27"/>
                  </a:moveTo>
                  <a:cubicBezTo>
                    <a:pt x="237" y="0"/>
                    <a:pt x="1" y="71"/>
                    <a:pt x="100" y="118"/>
                  </a:cubicBezTo>
                  <a:cubicBezTo>
                    <a:pt x="152" y="143"/>
                    <a:pt x="390" y="72"/>
                    <a:pt x="290"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82" name="Google Shape;54882;p23"/>
            <p:cNvSpPr/>
            <p:nvPr/>
          </p:nvSpPr>
          <p:spPr>
            <a:xfrm>
              <a:off x="1577258" y="2364091"/>
              <a:ext cx="50434" cy="18518"/>
            </a:xfrm>
            <a:custGeom>
              <a:avLst/>
              <a:gdLst/>
              <a:ahLst/>
              <a:cxnLst/>
              <a:rect l="l" t="t" r="r" b="b"/>
              <a:pathLst>
                <a:path w="1413" h="615" extrusionOk="0">
                  <a:moveTo>
                    <a:pt x="62" y="520"/>
                  </a:moveTo>
                  <a:cubicBezTo>
                    <a:pt x="609" y="614"/>
                    <a:pt x="867" y="614"/>
                    <a:pt x="1413" y="520"/>
                  </a:cubicBezTo>
                  <a:cubicBezTo>
                    <a:pt x="1255" y="262"/>
                    <a:pt x="1104" y="1"/>
                    <a:pt x="254" y="66"/>
                  </a:cubicBezTo>
                  <a:cubicBezTo>
                    <a:pt x="92" y="173"/>
                    <a:pt x="1" y="310"/>
                    <a:pt x="62" y="52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83" name="Google Shape;54883;p23"/>
            <p:cNvSpPr/>
            <p:nvPr/>
          </p:nvSpPr>
          <p:spPr>
            <a:xfrm>
              <a:off x="2075017" y="2371167"/>
              <a:ext cx="6889" cy="6233"/>
            </a:xfrm>
            <a:custGeom>
              <a:avLst/>
              <a:gdLst/>
              <a:ahLst/>
              <a:cxnLst/>
              <a:rect l="l" t="t" r="r" b="b"/>
              <a:pathLst>
                <a:path w="193" h="207" extrusionOk="0">
                  <a:moveTo>
                    <a:pt x="193" y="104"/>
                  </a:moveTo>
                  <a:cubicBezTo>
                    <a:pt x="193" y="53"/>
                    <a:pt x="40" y="1"/>
                    <a:pt x="2" y="104"/>
                  </a:cubicBezTo>
                  <a:cubicBezTo>
                    <a:pt x="1" y="155"/>
                    <a:pt x="155" y="207"/>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84" name="Google Shape;54884;p23"/>
            <p:cNvSpPr/>
            <p:nvPr/>
          </p:nvSpPr>
          <p:spPr>
            <a:xfrm>
              <a:off x="4917800" y="2371528"/>
              <a:ext cx="13742" cy="2770"/>
            </a:xfrm>
            <a:custGeom>
              <a:avLst/>
              <a:gdLst/>
              <a:ahLst/>
              <a:cxnLst/>
              <a:rect l="l" t="t" r="r" b="b"/>
              <a:pathLst>
                <a:path w="385" h="92" extrusionOk="0">
                  <a:moveTo>
                    <a:pt x="384" y="0"/>
                  </a:moveTo>
                  <a:cubicBezTo>
                    <a:pt x="234" y="21"/>
                    <a:pt x="4" y="4"/>
                    <a:pt x="0" y="92"/>
                  </a:cubicBezTo>
                  <a:cubicBezTo>
                    <a:pt x="149" y="71"/>
                    <a:pt x="379" y="90"/>
                    <a:pt x="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85" name="Google Shape;54885;p23"/>
            <p:cNvSpPr/>
            <p:nvPr/>
          </p:nvSpPr>
          <p:spPr>
            <a:xfrm>
              <a:off x="2171385" y="2368427"/>
              <a:ext cx="6924" cy="6263"/>
            </a:xfrm>
            <a:custGeom>
              <a:avLst/>
              <a:gdLst/>
              <a:ahLst/>
              <a:cxnLst/>
              <a:rect l="l" t="t" r="r" b="b"/>
              <a:pathLst>
                <a:path w="194" h="208" extrusionOk="0">
                  <a:moveTo>
                    <a:pt x="193" y="103"/>
                  </a:moveTo>
                  <a:cubicBezTo>
                    <a:pt x="193" y="52"/>
                    <a:pt x="38" y="0"/>
                    <a:pt x="3" y="103"/>
                  </a:cubicBezTo>
                  <a:cubicBezTo>
                    <a:pt x="0" y="154"/>
                    <a:pt x="156" y="208"/>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86" name="Google Shape;54886;p23"/>
            <p:cNvSpPr/>
            <p:nvPr/>
          </p:nvSpPr>
          <p:spPr>
            <a:xfrm>
              <a:off x="1761749" y="2370775"/>
              <a:ext cx="13956" cy="4306"/>
            </a:xfrm>
            <a:custGeom>
              <a:avLst/>
              <a:gdLst/>
              <a:ahLst/>
              <a:cxnLst/>
              <a:rect l="l" t="t" r="r" b="b"/>
              <a:pathLst>
                <a:path w="391" h="143" extrusionOk="0">
                  <a:moveTo>
                    <a:pt x="100" y="117"/>
                  </a:moveTo>
                  <a:cubicBezTo>
                    <a:pt x="151" y="143"/>
                    <a:pt x="391" y="72"/>
                    <a:pt x="293" y="25"/>
                  </a:cubicBezTo>
                  <a:cubicBezTo>
                    <a:pt x="238" y="1"/>
                    <a:pt x="1" y="70"/>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87" name="Google Shape;54887;p23"/>
            <p:cNvSpPr/>
            <p:nvPr/>
          </p:nvSpPr>
          <p:spPr>
            <a:xfrm>
              <a:off x="5082019" y="2363309"/>
              <a:ext cx="21665" cy="6474"/>
            </a:xfrm>
            <a:custGeom>
              <a:avLst/>
              <a:gdLst/>
              <a:ahLst/>
              <a:cxnLst/>
              <a:rect l="l" t="t" r="r" b="b"/>
              <a:pathLst>
                <a:path w="607" h="215" extrusionOk="0">
                  <a:moveTo>
                    <a:pt x="606" y="183"/>
                  </a:moveTo>
                  <a:lnTo>
                    <a:pt x="606" y="1"/>
                  </a:lnTo>
                  <a:lnTo>
                    <a:pt x="27" y="1"/>
                  </a:lnTo>
                  <a:cubicBezTo>
                    <a:pt x="1" y="164"/>
                    <a:pt x="217" y="215"/>
                    <a:pt x="606" y="1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88" name="Google Shape;54888;p23"/>
            <p:cNvSpPr/>
            <p:nvPr/>
          </p:nvSpPr>
          <p:spPr>
            <a:xfrm>
              <a:off x="4029859" y="2366048"/>
              <a:ext cx="13777" cy="2800"/>
            </a:xfrm>
            <a:custGeom>
              <a:avLst/>
              <a:gdLst/>
              <a:ahLst/>
              <a:cxnLst/>
              <a:rect l="l" t="t" r="r" b="b"/>
              <a:pathLst>
                <a:path w="386" h="93" extrusionOk="0">
                  <a:moveTo>
                    <a:pt x="0" y="92"/>
                  </a:moveTo>
                  <a:cubicBezTo>
                    <a:pt x="150" y="71"/>
                    <a:pt x="381" y="90"/>
                    <a:pt x="385" y="1"/>
                  </a:cubicBezTo>
                  <a:cubicBezTo>
                    <a:pt x="235" y="20"/>
                    <a:pt x="5" y="5"/>
                    <a:pt x="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89" name="Google Shape;54889;p23"/>
            <p:cNvSpPr/>
            <p:nvPr/>
          </p:nvSpPr>
          <p:spPr>
            <a:xfrm>
              <a:off x="2271036" y="2365356"/>
              <a:ext cx="14063" cy="4246"/>
            </a:xfrm>
            <a:custGeom>
              <a:avLst/>
              <a:gdLst/>
              <a:ahLst/>
              <a:cxnLst/>
              <a:rect l="l" t="t" r="r" b="b"/>
              <a:pathLst>
                <a:path w="394" h="141" extrusionOk="0">
                  <a:moveTo>
                    <a:pt x="102" y="115"/>
                  </a:moveTo>
                  <a:cubicBezTo>
                    <a:pt x="156" y="140"/>
                    <a:pt x="393" y="72"/>
                    <a:pt x="294" y="24"/>
                  </a:cubicBezTo>
                  <a:cubicBezTo>
                    <a:pt x="239" y="0"/>
                    <a:pt x="0" y="68"/>
                    <a:pt x="102"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90" name="Google Shape;54890;p23"/>
            <p:cNvSpPr/>
            <p:nvPr/>
          </p:nvSpPr>
          <p:spPr>
            <a:xfrm>
              <a:off x="8586458" y="2363309"/>
              <a:ext cx="13777" cy="2770"/>
            </a:xfrm>
            <a:custGeom>
              <a:avLst/>
              <a:gdLst/>
              <a:ahLst/>
              <a:cxnLst/>
              <a:rect l="l" t="t" r="r" b="b"/>
              <a:pathLst>
                <a:path w="386" h="92" extrusionOk="0">
                  <a:moveTo>
                    <a:pt x="386" y="1"/>
                  </a:moveTo>
                  <a:cubicBezTo>
                    <a:pt x="236" y="23"/>
                    <a:pt x="4" y="4"/>
                    <a:pt x="1" y="92"/>
                  </a:cubicBezTo>
                  <a:cubicBezTo>
                    <a:pt x="151" y="72"/>
                    <a:pt x="381" y="89"/>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91" name="Google Shape;54891;p23"/>
            <p:cNvSpPr/>
            <p:nvPr/>
          </p:nvSpPr>
          <p:spPr>
            <a:xfrm>
              <a:off x="5592234" y="2354788"/>
              <a:ext cx="7031" cy="6263"/>
            </a:xfrm>
            <a:custGeom>
              <a:avLst/>
              <a:gdLst/>
              <a:ahLst/>
              <a:cxnLst/>
              <a:rect l="l" t="t" r="r" b="b"/>
              <a:pathLst>
                <a:path w="197" h="208" extrusionOk="0">
                  <a:moveTo>
                    <a:pt x="195" y="103"/>
                  </a:moveTo>
                  <a:cubicBezTo>
                    <a:pt x="196" y="54"/>
                    <a:pt x="40" y="0"/>
                    <a:pt x="3" y="103"/>
                  </a:cubicBezTo>
                  <a:cubicBezTo>
                    <a:pt x="1" y="153"/>
                    <a:pt x="160" y="208"/>
                    <a:pt x="195"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92" name="Google Shape;54892;p23"/>
            <p:cNvSpPr/>
            <p:nvPr/>
          </p:nvSpPr>
          <p:spPr>
            <a:xfrm>
              <a:off x="2130089" y="2355179"/>
              <a:ext cx="13849" cy="2740"/>
            </a:xfrm>
            <a:custGeom>
              <a:avLst/>
              <a:gdLst/>
              <a:ahLst/>
              <a:cxnLst/>
              <a:rect l="l" t="t" r="r" b="b"/>
              <a:pathLst>
                <a:path w="388" h="91" extrusionOk="0">
                  <a:moveTo>
                    <a:pt x="387" y="0"/>
                  </a:moveTo>
                  <a:cubicBezTo>
                    <a:pt x="236" y="20"/>
                    <a:pt x="6" y="2"/>
                    <a:pt x="1" y="90"/>
                  </a:cubicBezTo>
                  <a:cubicBezTo>
                    <a:pt x="149" y="71"/>
                    <a:pt x="381" y="88"/>
                    <a:pt x="3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93" name="Google Shape;54893;p23"/>
            <p:cNvSpPr/>
            <p:nvPr/>
          </p:nvSpPr>
          <p:spPr>
            <a:xfrm>
              <a:off x="1551810" y="2352018"/>
              <a:ext cx="7067" cy="6293"/>
            </a:xfrm>
            <a:custGeom>
              <a:avLst/>
              <a:gdLst/>
              <a:ahLst/>
              <a:cxnLst/>
              <a:rect l="l" t="t" r="r" b="b"/>
              <a:pathLst>
                <a:path w="198" h="209" extrusionOk="0">
                  <a:moveTo>
                    <a:pt x="198" y="105"/>
                  </a:moveTo>
                  <a:cubicBezTo>
                    <a:pt x="198" y="54"/>
                    <a:pt x="40" y="1"/>
                    <a:pt x="5" y="105"/>
                  </a:cubicBezTo>
                  <a:cubicBezTo>
                    <a:pt x="1" y="154"/>
                    <a:pt x="159" y="208"/>
                    <a:pt x="198"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94" name="Google Shape;54894;p23"/>
            <p:cNvSpPr/>
            <p:nvPr/>
          </p:nvSpPr>
          <p:spPr>
            <a:xfrm>
              <a:off x="4411726" y="2351687"/>
              <a:ext cx="14027" cy="4276"/>
            </a:xfrm>
            <a:custGeom>
              <a:avLst/>
              <a:gdLst/>
              <a:ahLst/>
              <a:cxnLst/>
              <a:rect l="l" t="t" r="r" b="b"/>
              <a:pathLst>
                <a:path w="393" h="142" extrusionOk="0">
                  <a:moveTo>
                    <a:pt x="295" y="25"/>
                  </a:moveTo>
                  <a:cubicBezTo>
                    <a:pt x="240" y="0"/>
                    <a:pt x="1" y="69"/>
                    <a:pt x="101" y="116"/>
                  </a:cubicBezTo>
                  <a:cubicBezTo>
                    <a:pt x="152" y="141"/>
                    <a:pt x="393"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95" name="Google Shape;54895;p23"/>
            <p:cNvSpPr/>
            <p:nvPr/>
          </p:nvSpPr>
          <p:spPr>
            <a:xfrm>
              <a:off x="2543615" y="2342955"/>
              <a:ext cx="20166" cy="16229"/>
            </a:xfrm>
            <a:custGeom>
              <a:avLst/>
              <a:gdLst/>
              <a:ahLst/>
              <a:cxnLst/>
              <a:rect l="l" t="t" r="r" b="b"/>
              <a:pathLst>
                <a:path w="565" h="539" extrusionOk="0">
                  <a:moveTo>
                    <a:pt x="565" y="134"/>
                  </a:moveTo>
                  <a:cubicBezTo>
                    <a:pt x="1" y="0"/>
                    <a:pt x="1" y="538"/>
                    <a:pt x="565" y="4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96" name="Google Shape;54896;p23"/>
            <p:cNvSpPr/>
            <p:nvPr/>
          </p:nvSpPr>
          <p:spPr>
            <a:xfrm>
              <a:off x="6655601" y="2348917"/>
              <a:ext cx="14027" cy="4336"/>
            </a:xfrm>
            <a:custGeom>
              <a:avLst/>
              <a:gdLst/>
              <a:ahLst/>
              <a:cxnLst/>
              <a:rect l="l" t="t" r="r" b="b"/>
              <a:pathLst>
                <a:path w="393" h="144" extrusionOk="0">
                  <a:moveTo>
                    <a:pt x="292" y="27"/>
                  </a:moveTo>
                  <a:cubicBezTo>
                    <a:pt x="237" y="1"/>
                    <a:pt x="1" y="70"/>
                    <a:pt x="98" y="117"/>
                  </a:cubicBezTo>
                  <a:cubicBezTo>
                    <a:pt x="155" y="143"/>
                    <a:pt x="392" y="73"/>
                    <a:pt x="292"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97" name="Google Shape;54897;p23"/>
            <p:cNvSpPr/>
            <p:nvPr/>
          </p:nvSpPr>
          <p:spPr>
            <a:xfrm>
              <a:off x="6304536" y="2348917"/>
              <a:ext cx="14027" cy="4336"/>
            </a:xfrm>
            <a:custGeom>
              <a:avLst/>
              <a:gdLst/>
              <a:ahLst/>
              <a:cxnLst/>
              <a:rect l="l" t="t" r="r" b="b"/>
              <a:pathLst>
                <a:path w="393" h="144" extrusionOk="0">
                  <a:moveTo>
                    <a:pt x="293" y="27"/>
                  </a:moveTo>
                  <a:cubicBezTo>
                    <a:pt x="241" y="1"/>
                    <a:pt x="1" y="70"/>
                    <a:pt x="103" y="117"/>
                  </a:cubicBezTo>
                  <a:cubicBezTo>
                    <a:pt x="155" y="143"/>
                    <a:pt x="392" y="73"/>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98" name="Google Shape;54898;p23"/>
            <p:cNvSpPr/>
            <p:nvPr/>
          </p:nvSpPr>
          <p:spPr>
            <a:xfrm>
              <a:off x="2325966" y="2341450"/>
              <a:ext cx="25663" cy="8280"/>
            </a:xfrm>
            <a:custGeom>
              <a:avLst/>
              <a:gdLst/>
              <a:ahLst/>
              <a:cxnLst/>
              <a:rect l="l" t="t" r="r" b="b"/>
              <a:pathLst>
                <a:path w="719" h="275" extrusionOk="0">
                  <a:moveTo>
                    <a:pt x="105" y="275"/>
                  </a:moveTo>
                  <a:lnTo>
                    <a:pt x="682" y="275"/>
                  </a:lnTo>
                  <a:cubicBezTo>
                    <a:pt x="653" y="168"/>
                    <a:pt x="718" y="15"/>
                    <a:pt x="490" y="1"/>
                  </a:cubicBezTo>
                  <a:cubicBezTo>
                    <a:pt x="474" y="144"/>
                    <a:pt x="0" y="73"/>
                    <a:pt x="105" y="27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899" name="Google Shape;54899;p23"/>
            <p:cNvSpPr/>
            <p:nvPr/>
          </p:nvSpPr>
          <p:spPr>
            <a:xfrm>
              <a:off x="2725286" y="2343467"/>
              <a:ext cx="14134" cy="4276"/>
            </a:xfrm>
            <a:custGeom>
              <a:avLst/>
              <a:gdLst/>
              <a:ahLst/>
              <a:cxnLst/>
              <a:rect l="l" t="t" r="r" b="b"/>
              <a:pathLst>
                <a:path w="396" h="142" extrusionOk="0">
                  <a:moveTo>
                    <a:pt x="293" y="25"/>
                  </a:moveTo>
                  <a:cubicBezTo>
                    <a:pt x="242" y="0"/>
                    <a:pt x="0" y="70"/>
                    <a:pt x="103" y="117"/>
                  </a:cubicBezTo>
                  <a:cubicBezTo>
                    <a:pt x="156" y="141"/>
                    <a:pt x="396"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00" name="Google Shape;54900;p23"/>
            <p:cNvSpPr/>
            <p:nvPr/>
          </p:nvSpPr>
          <p:spPr>
            <a:xfrm>
              <a:off x="4371822" y="2332658"/>
              <a:ext cx="29625" cy="12375"/>
            </a:xfrm>
            <a:custGeom>
              <a:avLst/>
              <a:gdLst/>
              <a:ahLst/>
              <a:cxnLst/>
              <a:rect l="l" t="t" r="r" b="b"/>
              <a:pathLst>
                <a:path w="830" h="411" extrusionOk="0">
                  <a:moveTo>
                    <a:pt x="829" y="384"/>
                  </a:moveTo>
                  <a:lnTo>
                    <a:pt x="829" y="23"/>
                  </a:lnTo>
                  <a:cubicBezTo>
                    <a:pt x="466" y="0"/>
                    <a:pt x="407" y="123"/>
                    <a:pt x="59" y="111"/>
                  </a:cubicBezTo>
                  <a:cubicBezTo>
                    <a:pt x="0" y="352"/>
                    <a:pt x="329" y="410"/>
                    <a:pt x="829" y="38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01" name="Google Shape;54901;p23"/>
            <p:cNvSpPr/>
            <p:nvPr/>
          </p:nvSpPr>
          <p:spPr>
            <a:xfrm>
              <a:off x="1469362" y="2335007"/>
              <a:ext cx="27519" cy="11201"/>
            </a:xfrm>
            <a:custGeom>
              <a:avLst/>
              <a:gdLst/>
              <a:ahLst/>
              <a:cxnLst/>
              <a:rect l="l" t="t" r="r" b="b"/>
              <a:pathLst>
                <a:path w="771" h="372" extrusionOk="0">
                  <a:moveTo>
                    <a:pt x="771" y="306"/>
                  </a:moveTo>
                  <a:lnTo>
                    <a:pt x="771" y="33"/>
                  </a:lnTo>
                  <a:cubicBezTo>
                    <a:pt x="481" y="50"/>
                    <a:pt x="56" y="1"/>
                    <a:pt x="0" y="125"/>
                  </a:cubicBezTo>
                  <a:cubicBezTo>
                    <a:pt x="382" y="127"/>
                    <a:pt x="244" y="371"/>
                    <a:pt x="771"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02" name="Google Shape;54902;p23"/>
            <p:cNvSpPr/>
            <p:nvPr/>
          </p:nvSpPr>
          <p:spPr>
            <a:xfrm>
              <a:off x="1909763" y="2324529"/>
              <a:ext cx="41403" cy="16952"/>
            </a:xfrm>
            <a:custGeom>
              <a:avLst/>
              <a:gdLst/>
              <a:ahLst/>
              <a:cxnLst/>
              <a:rect l="l" t="t" r="r" b="b"/>
              <a:pathLst>
                <a:path w="1160" h="563" extrusionOk="0">
                  <a:moveTo>
                    <a:pt x="1" y="199"/>
                  </a:moveTo>
                  <a:cubicBezTo>
                    <a:pt x="212" y="404"/>
                    <a:pt x="525" y="558"/>
                    <a:pt x="1160" y="563"/>
                  </a:cubicBezTo>
                  <a:lnTo>
                    <a:pt x="1160" y="110"/>
                  </a:lnTo>
                  <a:cubicBezTo>
                    <a:pt x="820" y="162"/>
                    <a:pt x="26" y="0"/>
                    <a:pt x="1" y="19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03" name="Google Shape;54903;p23"/>
            <p:cNvSpPr/>
            <p:nvPr/>
          </p:nvSpPr>
          <p:spPr>
            <a:xfrm>
              <a:off x="911712" y="2325071"/>
              <a:ext cx="45901" cy="16741"/>
            </a:xfrm>
            <a:custGeom>
              <a:avLst/>
              <a:gdLst/>
              <a:ahLst/>
              <a:cxnLst/>
              <a:rect l="l" t="t" r="r" b="b"/>
              <a:pathLst>
                <a:path w="1286" h="556" extrusionOk="0">
                  <a:moveTo>
                    <a:pt x="965" y="0"/>
                  </a:moveTo>
                  <a:cubicBezTo>
                    <a:pt x="361" y="16"/>
                    <a:pt x="39" y="168"/>
                    <a:pt x="1" y="453"/>
                  </a:cubicBezTo>
                  <a:cubicBezTo>
                    <a:pt x="365" y="434"/>
                    <a:pt x="426" y="555"/>
                    <a:pt x="774" y="545"/>
                  </a:cubicBezTo>
                  <a:cubicBezTo>
                    <a:pt x="901" y="354"/>
                    <a:pt x="1285" y="141"/>
                    <a:pt x="96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04" name="Google Shape;54904;p23"/>
            <p:cNvSpPr/>
            <p:nvPr/>
          </p:nvSpPr>
          <p:spPr>
            <a:xfrm>
              <a:off x="5668043" y="2330581"/>
              <a:ext cx="14919" cy="9184"/>
            </a:xfrm>
            <a:custGeom>
              <a:avLst/>
              <a:gdLst/>
              <a:ahLst/>
              <a:cxnLst/>
              <a:rect l="l" t="t" r="r" b="b"/>
              <a:pathLst>
                <a:path w="418" h="305" extrusionOk="0">
                  <a:moveTo>
                    <a:pt x="383" y="272"/>
                  </a:moveTo>
                  <a:cubicBezTo>
                    <a:pt x="354" y="165"/>
                    <a:pt x="418" y="15"/>
                    <a:pt x="192" y="0"/>
                  </a:cubicBezTo>
                  <a:cubicBezTo>
                    <a:pt x="179" y="55"/>
                    <a:pt x="163" y="107"/>
                    <a:pt x="0" y="92"/>
                  </a:cubicBezTo>
                  <a:cubicBezTo>
                    <a:pt x="21" y="200"/>
                    <a:pt x="56" y="304"/>
                    <a:pt x="383"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05" name="Google Shape;54905;p23"/>
            <p:cNvSpPr/>
            <p:nvPr/>
          </p:nvSpPr>
          <p:spPr>
            <a:xfrm>
              <a:off x="2532550" y="2335278"/>
              <a:ext cx="14134" cy="4246"/>
            </a:xfrm>
            <a:custGeom>
              <a:avLst/>
              <a:gdLst/>
              <a:ahLst/>
              <a:cxnLst/>
              <a:rect l="l" t="t" r="r" b="b"/>
              <a:pathLst>
                <a:path w="396" h="141" extrusionOk="0">
                  <a:moveTo>
                    <a:pt x="295" y="24"/>
                  </a:moveTo>
                  <a:cubicBezTo>
                    <a:pt x="243" y="1"/>
                    <a:pt x="0" y="67"/>
                    <a:pt x="102" y="116"/>
                  </a:cubicBezTo>
                  <a:cubicBezTo>
                    <a:pt x="157" y="141"/>
                    <a:pt x="396" y="73"/>
                    <a:pt x="295"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06" name="Google Shape;54906;p23"/>
            <p:cNvSpPr/>
            <p:nvPr/>
          </p:nvSpPr>
          <p:spPr>
            <a:xfrm>
              <a:off x="4174411" y="2330189"/>
              <a:ext cx="6889" cy="6233"/>
            </a:xfrm>
            <a:custGeom>
              <a:avLst/>
              <a:gdLst/>
              <a:ahLst/>
              <a:cxnLst/>
              <a:rect l="l" t="t" r="r" b="b"/>
              <a:pathLst>
                <a:path w="193" h="207" extrusionOk="0">
                  <a:moveTo>
                    <a:pt x="192" y="105"/>
                  </a:moveTo>
                  <a:cubicBezTo>
                    <a:pt x="192" y="52"/>
                    <a:pt x="38" y="0"/>
                    <a:pt x="1" y="105"/>
                  </a:cubicBezTo>
                  <a:cubicBezTo>
                    <a:pt x="1" y="153"/>
                    <a:pt x="156" y="206"/>
                    <a:pt x="192"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07" name="Google Shape;54907;p23"/>
            <p:cNvSpPr/>
            <p:nvPr/>
          </p:nvSpPr>
          <p:spPr>
            <a:xfrm>
              <a:off x="2319256" y="2329798"/>
              <a:ext cx="14063" cy="4276"/>
            </a:xfrm>
            <a:custGeom>
              <a:avLst/>
              <a:gdLst/>
              <a:ahLst/>
              <a:cxnLst/>
              <a:rect l="l" t="t" r="r" b="b"/>
              <a:pathLst>
                <a:path w="394" h="142" extrusionOk="0">
                  <a:moveTo>
                    <a:pt x="293" y="24"/>
                  </a:moveTo>
                  <a:cubicBezTo>
                    <a:pt x="241" y="0"/>
                    <a:pt x="0" y="68"/>
                    <a:pt x="102" y="115"/>
                  </a:cubicBezTo>
                  <a:cubicBezTo>
                    <a:pt x="152" y="141"/>
                    <a:pt x="393" y="73"/>
                    <a:pt x="293"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08" name="Google Shape;54908;p23"/>
            <p:cNvSpPr/>
            <p:nvPr/>
          </p:nvSpPr>
          <p:spPr>
            <a:xfrm>
              <a:off x="3761349" y="2327811"/>
              <a:ext cx="13777" cy="2800"/>
            </a:xfrm>
            <a:custGeom>
              <a:avLst/>
              <a:gdLst/>
              <a:ahLst/>
              <a:cxnLst/>
              <a:rect l="l" t="t" r="r" b="b"/>
              <a:pathLst>
                <a:path w="386" h="93" extrusionOk="0">
                  <a:moveTo>
                    <a:pt x="385" y="1"/>
                  </a:moveTo>
                  <a:cubicBezTo>
                    <a:pt x="238" y="20"/>
                    <a:pt x="4" y="3"/>
                    <a:pt x="0" y="92"/>
                  </a:cubicBezTo>
                  <a:cubicBezTo>
                    <a:pt x="153" y="70"/>
                    <a:pt x="380" y="88"/>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09" name="Google Shape;54909;p23"/>
            <p:cNvSpPr/>
            <p:nvPr/>
          </p:nvSpPr>
          <p:spPr>
            <a:xfrm>
              <a:off x="4556278" y="2324318"/>
              <a:ext cx="13991" cy="4246"/>
            </a:xfrm>
            <a:custGeom>
              <a:avLst/>
              <a:gdLst/>
              <a:ahLst/>
              <a:cxnLst/>
              <a:rect l="l" t="t" r="r" b="b"/>
              <a:pathLst>
                <a:path w="392" h="141" extrusionOk="0">
                  <a:moveTo>
                    <a:pt x="99" y="117"/>
                  </a:moveTo>
                  <a:cubicBezTo>
                    <a:pt x="154" y="140"/>
                    <a:pt x="392" y="74"/>
                    <a:pt x="292" y="27"/>
                  </a:cubicBezTo>
                  <a:cubicBezTo>
                    <a:pt x="239" y="1"/>
                    <a:pt x="0" y="69"/>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10" name="Google Shape;54910;p23"/>
            <p:cNvSpPr/>
            <p:nvPr/>
          </p:nvSpPr>
          <p:spPr>
            <a:xfrm>
              <a:off x="3468747" y="2324288"/>
              <a:ext cx="14027" cy="4276"/>
            </a:xfrm>
            <a:custGeom>
              <a:avLst/>
              <a:gdLst/>
              <a:ahLst/>
              <a:cxnLst/>
              <a:rect l="l" t="t" r="r" b="b"/>
              <a:pathLst>
                <a:path w="393" h="142" extrusionOk="0">
                  <a:moveTo>
                    <a:pt x="292" y="26"/>
                  </a:moveTo>
                  <a:cubicBezTo>
                    <a:pt x="238" y="0"/>
                    <a:pt x="1" y="70"/>
                    <a:pt x="100" y="115"/>
                  </a:cubicBezTo>
                  <a:cubicBezTo>
                    <a:pt x="154" y="141"/>
                    <a:pt x="392" y="75"/>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11" name="Google Shape;54911;p23"/>
            <p:cNvSpPr/>
            <p:nvPr/>
          </p:nvSpPr>
          <p:spPr>
            <a:xfrm>
              <a:off x="7137476" y="2318808"/>
              <a:ext cx="13920" cy="4336"/>
            </a:xfrm>
            <a:custGeom>
              <a:avLst/>
              <a:gdLst/>
              <a:ahLst/>
              <a:cxnLst/>
              <a:rect l="l" t="t" r="r" b="b"/>
              <a:pathLst>
                <a:path w="390" h="144" extrusionOk="0">
                  <a:moveTo>
                    <a:pt x="289" y="27"/>
                  </a:moveTo>
                  <a:cubicBezTo>
                    <a:pt x="238" y="1"/>
                    <a:pt x="1" y="71"/>
                    <a:pt x="100" y="117"/>
                  </a:cubicBezTo>
                  <a:cubicBezTo>
                    <a:pt x="152" y="143"/>
                    <a:pt x="390" y="74"/>
                    <a:pt x="289"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12" name="Google Shape;54912;p23"/>
            <p:cNvSpPr/>
            <p:nvPr/>
          </p:nvSpPr>
          <p:spPr>
            <a:xfrm>
              <a:off x="2511956" y="2318808"/>
              <a:ext cx="14099" cy="4336"/>
            </a:xfrm>
            <a:custGeom>
              <a:avLst/>
              <a:gdLst/>
              <a:ahLst/>
              <a:cxnLst/>
              <a:rect l="l" t="t" r="r" b="b"/>
              <a:pathLst>
                <a:path w="395" h="144" extrusionOk="0">
                  <a:moveTo>
                    <a:pt x="293" y="27"/>
                  </a:moveTo>
                  <a:cubicBezTo>
                    <a:pt x="239" y="1"/>
                    <a:pt x="0" y="71"/>
                    <a:pt x="101" y="117"/>
                  </a:cubicBezTo>
                  <a:cubicBezTo>
                    <a:pt x="153" y="143"/>
                    <a:pt x="394" y="74"/>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13" name="Google Shape;54913;p23"/>
            <p:cNvSpPr/>
            <p:nvPr/>
          </p:nvSpPr>
          <p:spPr>
            <a:xfrm>
              <a:off x="5695419" y="2314111"/>
              <a:ext cx="13920" cy="5510"/>
            </a:xfrm>
            <a:custGeom>
              <a:avLst/>
              <a:gdLst/>
              <a:ahLst/>
              <a:cxnLst/>
              <a:rect l="l" t="t" r="r" b="b"/>
              <a:pathLst>
                <a:path w="390" h="183" extrusionOk="0">
                  <a:moveTo>
                    <a:pt x="1" y="183"/>
                  </a:moveTo>
                  <a:lnTo>
                    <a:pt x="390" y="183"/>
                  </a:lnTo>
                  <a:lnTo>
                    <a:pt x="390" y="0"/>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14" name="Google Shape;54914;p23"/>
            <p:cNvSpPr/>
            <p:nvPr/>
          </p:nvSpPr>
          <p:spPr>
            <a:xfrm>
              <a:off x="4542037" y="2303182"/>
              <a:ext cx="26555" cy="12225"/>
            </a:xfrm>
            <a:custGeom>
              <a:avLst/>
              <a:gdLst/>
              <a:ahLst/>
              <a:cxnLst/>
              <a:rect l="l" t="t" r="r" b="b"/>
              <a:pathLst>
                <a:path w="744" h="406" extrusionOk="0">
                  <a:moveTo>
                    <a:pt x="306" y="0"/>
                  </a:moveTo>
                  <a:cubicBezTo>
                    <a:pt x="1" y="136"/>
                    <a:pt x="90" y="405"/>
                    <a:pt x="693" y="363"/>
                  </a:cubicBezTo>
                  <a:cubicBezTo>
                    <a:pt x="744" y="157"/>
                    <a:pt x="646" y="23"/>
                    <a:pt x="3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15" name="Google Shape;54915;p23"/>
            <p:cNvSpPr/>
            <p:nvPr/>
          </p:nvSpPr>
          <p:spPr>
            <a:xfrm>
              <a:off x="3406786" y="2310619"/>
              <a:ext cx="14027" cy="4336"/>
            </a:xfrm>
            <a:custGeom>
              <a:avLst/>
              <a:gdLst/>
              <a:ahLst/>
              <a:cxnLst/>
              <a:rect l="l" t="t" r="r" b="b"/>
              <a:pathLst>
                <a:path w="393" h="144" extrusionOk="0">
                  <a:moveTo>
                    <a:pt x="100" y="118"/>
                  </a:moveTo>
                  <a:cubicBezTo>
                    <a:pt x="151" y="144"/>
                    <a:pt x="392" y="73"/>
                    <a:pt x="292" y="26"/>
                  </a:cubicBezTo>
                  <a:cubicBezTo>
                    <a:pt x="242" y="0"/>
                    <a:pt x="1" y="71"/>
                    <a:pt x="100"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16" name="Google Shape;54916;p23"/>
            <p:cNvSpPr/>
            <p:nvPr/>
          </p:nvSpPr>
          <p:spPr>
            <a:xfrm>
              <a:off x="7898854" y="2292885"/>
              <a:ext cx="35478" cy="19090"/>
            </a:xfrm>
            <a:custGeom>
              <a:avLst/>
              <a:gdLst/>
              <a:ahLst/>
              <a:cxnLst/>
              <a:rect l="l" t="t" r="r" b="b"/>
              <a:pathLst>
                <a:path w="994" h="634" extrusionOk="0">
                  <a:moveTo>
                    <a:pt x="557" y="615"/>
                  </a:moveTo>
                  <a:cubicBezTo>
                    <a:pt x="507" y="349"/>
                    <a:pt x="994" y="336"/>
                    <a:pt x="944" y="71"/>
                  </a:cubicBezTo>
                  <a:cubicBezTo>
                    <a:pt x="0" y="0"/>
                    <a:pt x="77" y="633"/>
                    <a:pt x="557" y="6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17" name="Google Shape;54917;p23"/>
            <p:cNvSpPr/>
            <p:nvPr/>
          </p:nvSpPr>
          <p:spPr>
            <a:xfrm>
              <a:off x="2732211" y="2307969"/>
              <a:ext cx="14063" cy="4246"/>
            </a:xfrm>
            <a:custGeom>
              <a:avLst/>
              <a:gdLst/>
              <a:ahLst/>
              <a:cxnLst/>
              <a:rect l="l" t="t" r="r" b="b"/>
              <a:pathLst>
                <a:path w="394" h="141" extrusionOk="0">
                  <a:moveTo>
                    <a:pt x="99" y="114"/>
                  </a:moveTo>
                  <a:cubicBezTo>
                    <a:pt x="155" y="140"/>
                    <a:pt x="394" y="72"/>
                    <a:pt x="295" y="23"/>
                  </a:cubicBezTo>
                  <a:cubicBezTo>
                    <a:pt x="242" y="1"/>
                    <a:pt x="1" y="67"/>
                    <a:pt x="99"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18" name="Google Shape;54918;p23"/>
            <p:cNvSpPr/>
            <p:nvPr/>
          </p:nvSpPr>
          <p:spPr>
            <a:xfrm>
              <a:off x="1926860" y="2307909"/>
              <a:ext cx="14099" cy="4306"/>
            </a:xfrm>
            <a:custGeom>
              <a:avLst/>
              <a:gdLst/>
              <a:ahLst/>
              <a:cxnLst/>
              <a:rect l="l" t="t" r="r" b="b"/>
              <a:pathLst>
                <a:path w="395" h="143" extrusionOk="0">
                  <a:moveTo>
                    <a:pt x="294" y="25"/>
                  </a:moveTo>
                  <a:cubicBezTo>
                    <a:pt x="242" y="0"/>
                    <a:pt x="1" y="69"/>
                    <a:pt x="103" y="116"/>
                  </a:cubicBezTo>
                  <a:cubicBezTo>
                    <a:pt x="157" y="142"/>
                    <a:pt x="395" y="74"/>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19" name="Google Shape;54919;p23"/>
            <p:cNvSpPr/>
            <p:nvPr/>
          </p:nvSpPr>
          <p:spPr>
            <a:xfrm>
              <a:off x="4975336" y="2292252"/>
              <a:ext cx="34086" cy="17193"/>
            </a:xfrm>
            <a:custGeom>
              <a:avLst/>
              <a:gdLst/>
              <a:ahLst/>
              <a:cxnLst/>
              <a:rect l="l" t="t" r="r" b="b"/>
              <a:pathLst>
                <a:path w="955" h="571" extrusionOk="0">
                  <a:moveTo>
                    <a:pt x="700" y="545"/>
                  </a:moveTo>
                  <a:cubicBezTo>
                    <a:pt x="862" y="440"/>
                    <a:pt x="955" y="302"/>
                    <a:pt x="893" y="92"/>
                  </a:cubicBezTo>
                  <a:cubicBezTo>
                    <a:pt x="626" y="94"/>
                    <a:pt x="467" y="47"/>
                    <a:pt x="313" y="0"/>
                  </a:cubicBezTo>
                  <a:cubicBezTo>
                    <a:pt x="1" y="148"/>
                    <a:pt x="83" y="571"/>
                    <a:pt x="700"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20" name="Google Shape;54920;p23"/>
            <p:cNvSpPr/>
            <p:nvPr/>
          </p:nvSpPr>
          <p:spPr>
            <a:xfrm>
              <a:off x="2770829" y="2296468"/>
              <a:ext cx="20095" cy="16259"/>
            </a:xfrm>
            <a:custGeom>
              <a:avLst/>
              <a:gdLst/>
              <a:ahLst/>
              <a:cxnLst/>
              <a:rect l="l" t="t" r="r" b="b"/>
              <a:pathLst>
                <a:path w="563" h="540" extrusionOk="0">
                  <a:moveTo>
                    <a:pt x="562" y="405"/>
                  </a:moveTo>
                  <a:lnTo>
                    <a:pt x="562" y="132"/>
                  </a:lnTo>
                  <a:cubicBezTo>
                    <a:pt x="1" y="0"/>
                    <a:pt x="1" y="539"/>
                    <a:pt x="562" y="4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21" name="Google Shape;54921;p23"/>
            <p:cNvSpPr/>
            <p:nvPr/>
          </p:nvSpPr>
          <p:spPr>
            <a:xfrm>
              <a:off x="6573045" y="2302399"/>
              <a:ext cx="13920" cy="4306"/>
            </a:xfrm>
            <a:custGeom>
              <a:avLst/>
              <a:gdLst/>
              <a:ahLst/>
              <a:cxnLst/>
              <a:rect l="l" t="t" r="r" b="b"/>
              <a:pathLst>
                <a:path w="390" h="143" extrusionOk="0">
                  <a:moveTo>
                    <a:pt x="292" y="26"/>
                  </a:moveTo>
                  <a:cubicBezTo>
                    <a:pt x="237" y="0"/>
                    <a:pt x="0" y="71"/>
                    <a:pt x="101" y="118"/>
                  </a:cubicBezTo>
                  <a:cubicBezTo>
                    <a:pt x="151" y="143"/>
                    <a:pt x="389" y="75"/>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22" name="Google Shape;54922;p23"/>
            <p:cNvSpPr/>
            <p:nvPr/>
          </p:nvSpPr>
          <p:spPr>
            <a:xfrm>
              <a:off x="2686382" y="2297762"/>
              <a:ext cx="21915" cy="8702"/>
            </a:xfrm>
            <a:custGeom>
              <a:avLst/>
              <a:gdLst/>
              <a:ahLst/>
              <a:cxnLst/>
              <a:rect l="l" t="t" r="r" b="b"/>
              <a:pathLst>
                <a:path w="614" h="289" extrusionOk="0">
                  <a:moveTo>
                    <a:pt x="614" y="272"/>
                  </a:moveTo>
                  <a:lnTo>
                    <a:pt x="614" y="0"/>
                  </a:lnTo>
                  <a:lnTo>
                    <a:pt x="33" y="0"/>
                  </a:lnTo>
                  <a:cubicBezTo>
                    <a:pt x="0" y="199"/>
                    <a:pt x="191" y="289"/>
                    <a:pt x="614"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23" name="Google Shape;54923;p23"/>
            <p:cNvSpPr/>
            <p:nvPr/>
          </p:nvSpPr>
          <p:spPr>
            <a:xfrm>
              <a:off x="1888277" y="2294992"/>
              <a:ext cx="14670" cy="9545"/>
            </a:xfrm>
            <a:custGeom>
              <a:avLst/>
              <a:gdLst/>
              <a:ahLst/>
              <a:cxnLst/>
              <a:rect l="l" t="t" r="r" b="b"/>
              <a:pathLst>
                <a:path w="411" h="317" extrusionOk="0">
                  <a:moveTo>
                    <a:pt x="411" y="272"/>
                  </a:moveTo>
                  <a:lnTo>
                    <a:pt x="411" y="90"/>
                  </a:lnTo>
                  <a:cubicBezTo>
                    <a:pt x="220" y="90"/>
                    <a:pt x="184" y="17"/>
                    <a:pt x="26" y="1"/>
                  </a:cubicBezTo>
                  <a:cubicBezTo>
                    <a:pt x="45" y="144"/>
                    <a:pt x="1" y="317"/>
                    <a:pt x="411"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24" name="Google Shape;54924;p23"/>
            <p:cNvSpPr/>
            <p:nvPr/>
          </p:nvSpPr>
          <p:spPr>
            <a:xfrm>
              <a:off x="1655173" y="2300412"/>
              <a:ext cx="13777" cy="2800"/>
            </a:xfrm>
            <a:custGeom>
              <a:avLst/>
              <a:gdLst/>
              <a:ahLst/>
              <a:cxnLst/>
              <a:rect l="l" t="t" r="r" b="b"/>
              <a:pathLst>
                <a:path w="386" h="93" extrusionOk="0">
                  <a:moveTo>
                    <a:pt x="0" y="92"/>
                  </a:moveTo>
                  <a:cubicBezTo>
                    <a:pt x="149" y="71"/>
                    <a:pt x="381" y="90"/>
                    <a:pt x="385" y="1"/>
                  </a:cubicBezTo>
                  <a:cubicBezTo>
                    <a:pt x="235" y="23"/>
                    <a:pt x="5" y="5"/>
                    <a:pt x="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25" name="Google Shape;54925;p23"/>
            <p:cNvSpPr/>
            <p:nvPr/>
          </p:nvSpPr>
          <p:spPr>
            <a:xfrm>
              <a:off x="8435017" y="2294661"/>
              <a:ext cx="6924" cy="6203"/>
            </a:xfrm>
            <a:custGeom>
              <a:avLst/>
              <a:gdLst/>
              <a:ahLst/>
              <a:cxnLst/>
              <a:rect l="l" t="t" r="r" b="b"/>
              <a:pathLst>
                <a:path w="194" h="206" extrusionOk="0">
                  <a:moveTo>
                    <a:pt x="192" y="103"/>
                  </a:moveTo>
                  <a:cubicBezTo>
                    <a:pt x="193" y="52"/>
                    <a:pt x="37" y="0"/>
                    <a:pt x="0" y="103"/>
                  </a:cubicBezTo>
                  <a:cubicBezTo>
                    <a:pt x="0" y="153"/>
                    <a:pt x="158" y="205"/>
                    <a:pt x="192"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26" name="Google Shape;54926;p23"/>
            <p:cNvSpPr/>
            <p:nvPr/>
          </p:nvSpPr>
          <p:spPr>
            <a:xfrm>
              <a:off x="7502282" y="2296919"/>
              <a:ext cx="13920" cy="4276"/>
            </a:xfrm>
            <a:custGeom>
              <a:avLst/>
              <a:gdLst/>
              <a:ahLst/>
              <a:cxnLst/>
              <a:rect l="l" t="t" r="r" b="b"/>
              <a:pathLst>
                <a:path w="390" h="142" extrusionOk="0">
                  <a:moveTo>
                    <a:pt x="291" y="28"/>
                  </a:moveTo>
                  <a:cubicBezTo>
                    <a:pt x="238" y="1"/>
                    <a:pt x="0" y="71"/>
                    <a:pt x="98" y="117"/>
                  </a:cubicBezTo>
                  <a:cubicBezTo>
                    <a:pt x="152" y="142"/>
                    <a:pt x="389" y="74"/>
                    <a:pt x="291" y="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27" name="Google Shape;54927;p23"/>
            <p:cNvSpPr/>
            <p:nvPr/>
          </p:nvSpPr>
          <p:spPr>
            <a:xfrm>
              <a:off x="2343419" y="2294842"/>
              <a:ext cx="20737" cy="5811"/>
            </a:xfrm>
            <a:custGeom>
              <a:avLst/>
              <a:gdLst/>
              <a:ahLst/>
              <a:cxnLst/>
              <a:rect l="l" t="t" r="r" b="b"/>
              <a:pathLst>
                <a:path w="581" h="193" extrusionOk="0">
                  <a:moveTo>
                    <a:pt x="1" y="186"/>
                  </a:moveTo>
                  <a:cubicBezTo>
                    <a:pt x="334" y="193"/>
                    <a:pt x="497" y="118"/>
                    <a:pt x="580" y="5"/>
                  </a:cubicBezTo>
                  <a:cubicBezTo>
                    <a:pt x="250" y="1"/>
                    <a:pt x="87" y="75"/>
                    <a:pt x="1" y="18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28" name="Google Shape;54928;p23"/>
            <p:cNvSpPr/>
            <p:nvPr/>
          </p:nvSpPr>
          <p:spPr>
            <a:xfrm>
              <a:off x="2708261" y="2289543"/>
              <a:ext cx="20737" cy="8160"/>
            </a:xfrm>
            <a:custGeom>
              <a:avLst/>
              <a:gdLst/>
              <a:ahLst/>
              <a:cxnLst/>
              <a:rect l="l" t="t" r="r" b="b"/>
              <a:pathLst>
                <a:path w="581" h="271" extrusionOk="0">
                  <a:moveTo>
                    <a:pt x="580" y="92"/>
                  </a:moveTo>
                  <a:cubicBezTo>
                    <a:pt x="385" y="92"/>
                    <a:pt x="351" y="19"/>
                    <a:pt x="194" y="0"/>
                  </a:cubicBezTo>
                  <a:cubicBezTo>
                    <a:pt x="194" y="92"/>
                    <a:pt x="37" y="107"/>
                    <a:pt x="1" y="182"/>
                  </a:cubicBezTo>
                  <a:cubicBezTo>
                    <a:pt x="194" y="182"/>
                    <a:pt x="231" y="255"/>
                    <a:pt x="386" y="271"/>
                  </a:cubicBezTo>
                  <a:cubicBezTo>
                    <a:pt x="385" y="182"/>
                    <a:pt x="543" y="165"/>
                    <a:pt x="58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29" name="Google Shape;54929;p23"/>
            <p:cNvSpPr/>
            <p:nvPr/>
          </p:nvSpPr>
          <p:spPr>
            <a:xfrm>
              <a:off x="6184611" y="2282046"/>
              <a:ext cx="26555" cy="15266"/>
            </a:xfrm>
            <a:custGeom>
              <a:avLst/>
              <a:gdLst/>
              <a:ahLst/>
              <a:cxnLst/>
              <a:rect l="l" t="t" r="r" b="b"/>
              <a:pathLst>
                <a:path w="744" h="507" extrusionOk="0">
                  <a:moveTo>
                    <a:pt x="1" y="73"/>
                  </a:moveTo>
                  <a:lnTo>
                    <a:pt x="1" y="437"/>
                  </a:lnTo>
                  <a:cubicBezTo>
                    <a:pt x="744" y="507"/>
                    <a:pt x="744" y="0"/>
                    <a:pt x="1" y="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30" name="Google Shape;54930;p23"/>
            <p:cNvSpPr/>
            <p:nvPr/>
          </p:nvSpPr>
          <p:spPr>
            <a:xfrm>
              <a:off x="5555185" y="2278583"/>
              <a:ext cx="35228" cy="16410"/>
            </a:xfrm>
            <a:custGeom>
              <a:avLst/>
              <a:gdLst/>
              <a:ahLst/>
              <a:cxnLst/>
              <a:rect l="l" t="t" r="r" b="b"/>
              <a:pathLst>
                <a:path w="987" h="545" extrusionOk="0">
                  <a:moveTo>
                    <a:pt x="847" y="0"/>
                  </a:moveTo>
                  <a:lnTo>
                    <a:pt x="75" y="0"/>
                  </a:lnTo>
                  <a:cubicBezTo>
                    <a:pt x="1" y="307"/>
                    <a:pt x="409" y="387"/>
                    <a:pt x="653" y="545"/>
                  </a:cubicBezTo>
                  <a:cubicBezTo>
                    <a:pt x="651" y="332"/>
                    <a:pt x="986" y="278"/>
                    <a:pt x="8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31" name="Google Shape;54931;p23"/>
            <p:cNvSpPr/>
            <p:nvPr/>
          </p:nvSpPr>
          <p:spPr>
            <a:xfrm>
              <a:off x="2959425" y="2286050"/>
              <a:ext cx="13920" cy="4276"/>
            </a:xfrm>
            <a:custGeom>
              <a:avLst/>
              <a:gdLst/>
              <a:ahLst/>
              <a:cxnLst/>
              <a:rect l="l" t="t" r="r" b="b"/>
              <a:pathLst>
                <a:path w="390" h="142" extrusionOk="0">
                  <a:moveTo>
                    <a:pt x="293" y="25"/>
                  </a:moveTo>
                  <a:cubicBezTo>
                    <a:pt x="239" y="0"/>
                    <a:pt x="1" y="69"/>
                    <a:pt x="99" y="116"/>
                  </a:cubicBezTo>
                  <a:cubicBezTo>
                    <a:pt x="151" y="141"/>
                    <a:pt x="390"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32" name="Google Shape;54932;p23"/>
            <p:cNvSpPr/>
            <p:nvPr/>
          </p:nvSpPr>
          <p:spPr>
            <a:xfrm>
              <a:off x="7643444" y="2278583"/>
              <a:ext cx="20773" cy="8250"/>
            </a:xfrm>
            <a:custGeom>
              <a:avLst/>
              <a:gdLst/>
              <a:ahLst/>
              <a:cxnLst/>
              <a:rect l="l" t="t" r="r" b="b"/>
              <a:pathLst>
                <a:path w="582" h="274" extrusionOk="0">
                  <a:moveTo>
                    <a:pt x="581" y="0"/>
                  </a:moveTo>
                  <a:lnTo>
                    <a:pt x="1" y="0"/>
                  </a:lnTo>
                  <a:lnTo>
                    <a:pt x="1" y="273"/>
                  </a:lnTo>
                  <a:lnTo>
                    <a:pt x="581" y="27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33" name="Google Shape;54933;p23"/>
            <p:cNvSpPr/>
            <p:nvPr/>
          </p:nvSpPr>
          <p:spPr>
            <a:xfrm>
              <a:off x="8324872" y="2278222"/>
              <a:ext cx="7031" cy="6293"/>
            </a:xfrm>
            <a:custGeom>
              <a:avLst/>
              <a:gdLst/>
              <a:ahLst/>
              <a:cxnLst/>
              <a:rect l="l" t="t" r="r" b="b"/>
              <a:pathLst>
                <a:path w="197" h="209" extrusionOk="0">
                  <a:moveTo>
                    <a:pt x="195" y="104"/>
                  </a:moveTo>
                  <a:cubicBezTo>
                    <a:pt x="196" y="53"/>
                    <a:pt x="38" y="0"/>
                    <a:pt x="0" y="104"/>
                  </a:cubicBezTo>
                  <a:cubicBezTo>
                    <a:pt x="0" y="155"/>
                    <a:pt x="156" y="208"/>
                    <a:pt x="19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34" name="Google Shape;54934;p23"/>
            <p:cNvSpPr/>
            <p:nvPr/>
          </p:nvSpPr>
          <p:spPr>
            <a:xfrm>
              <a:off x="5134343" y="2275091"/>
              <a:ext cx="14063" cy="4306"/>
            </a:xfrm>
            <a:custGeom>
              <a:avLst/>
              <a:gdLst/>
              <a:ahLst/>
              <a:cxnLst/>
              <a:rect l="l" t="t" r="r" b="b"/>
              <a:pathLst>
                <a:path w="394" h="143" extrusionOk="0">
                  <a:moveTo>
                    <a:pt x="102" y="116"/>
                  </a:moveTo>
                  <a:cubicBezTo>
                    <a:pt x="155" y="142"/>
                    <a:pt x="394" y="72"/>
                    <a:pt x="296" y="26"/>
                  </a:cubicBezTo>
                  <a:cubicBezTo>
                    <a:pt x="243" y="0"/>
                    <a:pt x="1" y="71"/>
                    <a:pt x="102"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35" name="Google Shape;54935;p23"/>
            <p:cNvSpPr/>
            <p:nvPr/>
          </p:nvSpPr>
          <p:spPr>
            <a:xfrm>
              <a:off x="1391232" y="2252630"/>
              <a:ext cx="52290" cy="28063"/>
            </a:xfrm>
            <a:custGeom>
              <a:avLst/>
              <a:gdLst/>
              <a:ahLst/>
              <a:cxnLst/>
              <a:rect l="l" t="t" r="r" b="b"/>
              <a:pathLst>
                <a:path w="1465" h="932" extrusionOk="0">
                  <a:moveTo>
                    <a:pt x="451" y="592"/>
                  </a:moveTo>
                  <a:cubicBezTo>
                    <a:pt x="588" y="703"/>
                    <a:pt x="338" y="931"/>
                    <a:pt x="838" y="864"/>
                  </a:cubicBezTo>
                  <a:cubicBezTo>
                    <a:pt x="1465" y="635"/>
                    <a:pt x="635" y="1"/>
                    <a:pt x="66" y="319"/>
                  </a:cubicBezTo>
                  <a:cubicBezTo>
                    <a:pt x="0" y="498"/>
                    <a:pt x="337" y="495"/>
                    <a:pt x="451" y="5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36" name="Google Shape;54936;p23"/>
            <p:cNvSpPr/>
            <p:nvPr/>
          </p:nvSpPr>
          <p:spPr>
            <a:xfrm>
              <a:off x="7058312" y="2270394"/>
              <a:ext cx="13849" cy="5510"/>
            </a:xfrm>
            <a:custGeom>
              <a:avLst/>
              <a:gdLst/>
              <a:ahLst/>
              <a:cxnLst/>
              <a:rect l="l" t="t" r="r" b="b"/>
              <a:pathLst>
                <a:path w="388" h="183" extrusionOk="0">
                  <a:moveTo>
                    <a:pt x="1" y="182"/>
                  </a:moveTo>
                  <a:lnTo>
                    <a:pt x="387" y="182"/>
                  </a:lnTo>
                  <a:lnTo>
                    <a:pt x="387" y="1"/>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37" name="Google Shape;54937;p23"/>
            <p:cNvSpPr/>
            <p:nvPr/>
          </p:nvSpPr>
          <p:spPr>
            <a:xfrm>
              <a:off x="2972631" y="2267684"/>
              <a:ext cx="29482" cy="9846"/>
            </a:xfrm>
            <a:custGeom>
              <a:avLst/>
              <a:gdLst/>
              <a:ahLst/>
              <a:cxnLst/>
              <a:rect l="l" t="t" r="r" b="b"/>
              <a:pathLst>
                <a:path w="826" h="327" extrusionOk="0">
                  <a:moveTo>
                    <a:pt x="693" y="272"/>
                  </a:moveTo>
                  <a:cubicBezTo>
                    <a:pt x="825" y="28"/>
                    <a:pt x="295" y="96"/>
                    <a:pt x="114" y="1"/>
                  </a:cubicBezTo>
                  <a:cubicBezTo>
                    <a:pt x="0" y="236"/>
                    <a:pt x="191" y="327"/>
                    <a:pt x="693"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38" name="Google Shape;54938;p23"/>
            <p:cNvSpPr/>
            <p:nvPr/>
          </p:nvSpPr>
          <p:spPr>
            <a:xfrm>
              <a:off x="1665346" y="2272411"/>
              <a:ext cx="13991" cy="4215"/>
            </a:xfrm>
            <a:custGeom>
              <a:avLst/>
              <a:gdLst/>
              <a:ahLst/>
              <a:cxnLst/>
              <a:rect l="l" t="t" r="r" b="b"/>
              <a:pathLst>
                <a:path w="392" h="140" extrusionOk="0">
                  <a:moveTo>
                    <a:pt x="100" y="115"/>
                  </a:moveTo>
                  <a:cubicBezTo>
                    <a:pt x="151" y="140"/>
                    <a:pt x="391" y="72"/>
                    <a:pt x="293" y="24"/>
                  </a:cubicBezTo>
                  <a:cubicBezTo>
                    <a:pt x="240" y="0"/>
                    <a:pt x="1" y="68"/>
                    <a:pt x="100"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39" name="Google Shape;54939;p23"/>
            <p:cNvSpPr/>
            <p:nvPr/>
          </p:nvSpPr>
          <p:spPr>
            <a:xfrm>
              <a:off x="2873479" y="2267323"/>
              <a:ext cx="6996" cy="6173"/>
            </a:xfrm>
            <a:custGeom>
              <a:avLst/>
              <a:gdLst/>
              <a:ahLst/>
              <a:cxnLst/>
              <a:rect l="l" t="t" r="r" b="b"/>
              <a:pathLst>
                <a:path w="196" h="205" extrusionOk="0">
                  <a:moveTo>
                    <a:pt x="192" y="104"/>
                  </a:moveTo>
                  <a:cubicBezTo>
                    <a:pt x="195" y="53"/>
                    <a:pt x="37" y="1"/>
                    <a:pt x="1" y="104"/>
                  </a:cubicBezTo>
                  <a:cubicBezTo>
                    <a:pt x="1" y="152"/>
                    <a:pt x="155" y="205"/>
                    <a:pt x="192"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40" name="Google Shape;54940;p23"/>
            <p:cNvSpPr/>
            <p:nvPr/>
          </p:nvSpPr>
          <p:spPr>
            <a:xfrm>
              <a:off x="1059655" y="2269641"/>
              <a:ext cx="14063" cy="4246"/>
            </a:xfrm>
            <a:custGeom>
              <a:avLst/>
              <a:gdLst/>
              <a:ahLst/>
              <a:cxnLst/>
              <a:rect l="l" t="t" r="r" b="b"/>
              <a:pathLst>
                <a:path w="394" h="141" extrusionOk="0">
                  <a:moveTo>
                    <a:pt x="295" y="27"/>
                  </a:moveTo>
                  <a:cubicBezTo>
                    <a:pt x="238" y="1"/>
                    <a:pt x="0" y="70"/>
                    <a:pt x="101" y="116"/>
                  </a:cubicBezTo>
                  <a:cubicBezTo>
                    <a:pt x="152" y="141"/>
                    <a:pt x="393" y="73"/>
                    <a:pt x="295"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41" name="Google Shape;54941;p23"/>
            <p:cNvSpPr/>
            <p:nvPr/>
          </p:nvSpPr>
          <p:spPr>
            <a:xfrm>
              <a:off x="715550" y="2269641"/>
              <a:ext cx="13991" cy="4246"/>
            </a:xfrm>
            <a:custGeom>
              <a:avLst/>
              <a:gdLst/>
              <a:ahLst/>
              <a:cxnLst/>
              <a:rect l="l" t="t" r="r" b="b"/>
              <a:pathLst>
                <a:path w="392" h="141" extrusionOk="0">
                  <a:moveTo>
                    <a:pt x="98" y="116"/>
                  </a:moveTo>
                  <a:cubicBezTo>
                    <a:pt x="151" y="141"/>
                    <a:pt x="392" y="73"/>
                    <a:pt x="291" y="27"/>
                  </a:cubicBezTo>
                  <a:cubicBezTo>
                    <a:pt x="239" y="1"/>
                    <a:pt x="0" y="69"/>
                    <a:pt x="98"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42" name="Google Shape;54942;p23"/>
            <p:cNvSpPr/>
            <p:nvPr/>
          </p:nvSpPr>
          <p:spPr>
            <a:xfrm>
              <a:off x="546977" y="2261451"/>
              <a:ext cx="28411" cy="11683"/>
            </a:xfrm>
            <a:custGeom>
              <a:avLst/>
              <a:gdLst/>
              <a:ahLst/>
              <a:cxnLst/>
              <a:rect l="l" t="t" r="r" b="b"/>
              <a:pathLst>
                <a:path w="796" h="388" extrusionOk="0">
                  <a:moveTo>
                    <a:pt x="770" y="25"/>
                  </a:moveTo>
                  <a:cubicBezTo>
                    <a:pt x="333" y="0"/>
                    <a:pt x="47" y="46"/>
                    <a:pt x="0" y="208"/>
                  </a:cubicBezTo>
                  <a:cubicBezTo>
                    <a:pt x="277" y="229"/>
                    <a:pt x="325" y="355"/>
                    <a:pt x="580" y="388"/>
                  </a:cubicBezTo>
                  <a:cubicBezTo>
                    <a:pt x="536" y="217"/>
                    <a:pt x="795" y="188"/>
                    <a:pt x="770"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43" name="Google Shape;54943;p23"/>
            <p:cNvSpPr/>
            <p:nvPr/>
          </p:nvSpPr>
          <p:spPr>
            <a:xfrm>
              <a:off x="2143902" y="2260157"/>
              <a:ext cx="38798" cy="12586"/>
            </a:xfrm>
            <a:custGeom>
              <a:avLst/>
              <a:gdLst/>
              <a:ahLst/>
              <a:cxnLst/>
              <a:rect l="l" t="t" r="r" b="b"/>
              <a:pathLst>
                <a:path w="1087" h="418" extrusionOk="0">
                  <a:moveTo>
                    <a:pt x="963" y="342"/>
                  </a:moveTo>
                  <a:cubicBezTo>
                    <a:pt x="1086" y="121"/>
                    <a:pt x="44" y="0"/>
                    <a:pt x="0" y="159"/>
                  </a:cubicBezTo>
                  <a:cubicBezTo>
                    <a:pt x="368" y="196"/>
                    <a:pt x="349" y="418"/>
                    <a:pt x="963" y="34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44" name="Google Shape;54944;p23"/>
            <p:cNvSpPr/>
            <p:nvPr/>
          </p:nvSpPr>
          <p:spPr>
            <a:xfrm>
              <a:off x="8717161" y="2264944"/>
              <a:ext cx="13813" cy="2770"/>
            </a:xfrm>
            <a:custGeom>
              <a:avLst/>
              <a:gdLst/>
              <a:ahLst/>
              <a:cxnLst/>
              <a:rect l="l" t="t" r="r" b="b"/>
              <a:pathLst>
                <a:path w="387" h="92" extrusionOk="0">
                  <a:moveTo>
                    <a:pt x="387" y="0"/>
                  </a:moveTo>
                  <a:cubicBezTo>
                    <a:pt x="237" y="21"/>
                    <a:pt x="7" y="3"/>
                    <a:pt x="0" y="92"/>
                  </a:cubicBezTo>
                  <a:cubicBezTo>
                    <a:pt x="152" y="69"/>
                    <a:pt x="382" y="88"/>
                    <a:pt x="3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45" name="Google Shape;54945;p23"/>
            <p:cNvSpPr/>
            <p:nvPr/>
          </p:nvSpPr>
          <p:spPr>
            <a:xfrm>
              <a:off x="270687" y="2262174"/>
              <a:ext cx="21665" cy="6413"/>
            </a:xfrm>
            <a:custGeom>
              <a:avLst/>
              <a:gdLst/>
              <a:ahLst/>
              <a:cxnLst/>
              <a:rect l="l" t="t" r="r" b="b"/>
              <a:pathLst>
                <a:path w="607" h="213" extrusionOk="0">
                  <a:moveTo>
                    <a:pt x="606" y="1"/>
                  </a:moveTo>
                  <a:lnTo>
                    <a:pt x="27" y="1"/>
                  </a:lnTo>
                  <a:cubicBezTo>
                    <a:pt x="1" y="164"/>
                    <a:pt x="217" y="212"/>
                    <a:pt x="606" y="18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46" name="Google Shape;54946;p23"/>
            <p:cNvSpPr/>
            <p:nvPr/>
          </p:nvSpPr>
          <p:spPr>
            <a:xfrm>
              <a:off x="5640453" y="2256333"/>
              <a:ext cx="6924" cy="6263"/>
            </a:xfrm>
            <a:custGeom>
              <a:avLst/>
              <a:gdLst/>
              <a:ahLst/>
              <a:cxnLst/>
              <a:rect l="l" t="t" r="r" b="b"/>
              <a:pathLst>
                <a:path w="194" h="208" extrusionOk="0">
                  <a:moveTo>
                    <a:pt x="194" y="104"/>
                  </a:moveTo>
                  <a:cubicBezTo>
                    <a:pt x="194" y="53"/>
                    <a:pt x="37" y="0"/>
                    <a:pt x="1" y="104"/>
                  </a:cubicBezTo>
                  <a:cubicBezTo>
                    <a:pt x="1" y="156"/>
                    <a:pt x="156" y="208"/>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47" name="Google Shape;54947;p23"/>
            <p:cNvSpPr/>
            <p:nvPr/>
          </p:nvSpPr>
          <p:spPr>
            <a:xfrm>
              <a:off x="4766253" y="2256724"/>
              <a:ext cx="13849" cy="5480"/>
            </a:xfrm>
            <a:custGeom>
              <a:avLst/>
              <a:gdLst/>
              <a:ahLst/>
              <a:cxnLst/>
              <a:rect l="l" t="t" r="r" b="b"/>
              <a:pathLst>
                <a:path w="388" h="182" extrusionOk="0">
                  <a:moveTo>
                    <a:pt x="388" y="0"/>
                  </a:moveTo>
                  <a:lnTo>
                    <a:pt x="0" y="0"/>
                  </a:lnTo>
                  <a:lnTo>
                    <a:pt x="0" y="182"/>
                  </a:lnTo>
                  <a:lnTo>
                    <a:pt x="388"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48" name="Google Shape;54948;p23"/>
            <p:cNvSpPr/>
            <p:nvPr/>
          </p:nvSpPr>
          <p:spPr>
            <a:xfrm>
              <a:off x="2491184" y="2243206"/>
              <a:ext cx="40404" cy="18548"/>
            </a:xfrm>
            <a:custGeom>
              <a:avLst/>
              <a:gdLst/>
              <a:ahLst/>
              <a:cxnLst/>
              <a:rect l="l" t="t" r="r" b="b"/>
              <a:pathLst>
                <a:path w="1132" h="616" extrusionOk="0">
                  <a:moveTo>
                    <a:pt x="1069" y="449"/>
                  </a:moveTo>
                  <a:cubicBezTo>
                    <a:pt x="1132" y="0"/>
                    <a:pt x="0" y="211"/>
                    <a:pt x="103" y="540"/>
                  </a:cubicBezTo>
                  <a:cubicBezTo>
                    <a:pt x="647" y="615"/>
                    <a:pt x="602" y="412"/>
                    <a:pt x="1069" y="4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49" name="Google Shape;54949;p23"/>
            <p:cNvSpPr/>
            <p:nvPr/>
          </p:nvSpPr>
          <p:spPr>
            <a:xfrm>
              <a:off x="151012" y="2255942"/>
              <a:ext cx="14134" cy="4306"/>
            </a:xfrm>
            <a:custGeom>
              <a:avLst/>
              <a:gdLst/>
              <a:ahLst/>
              <a:cxnLst/>
              <a:rect l="l" t="t" r="r" b="b"/>
              <a:pathLst>
                <a:path w="396" h="143" extrusionOk="0">
                  <a:moveTo>
                    <a:pt x="294" y="26"/>
                  </a:moveTo>
                  <a:cubicBezTo>
                    <a:pt x="240" y="0"/>
                    <a:pt x="0" y="71"/>
                    <a:pt x="102" y="117"/>
                  </a:cubicBezTo>
                  <a:cubicBezTo>
                    <a:pt x="156" y="143"/>
                    <a:pt x="396"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50" name="Google Shape;54950;p23"/>
            <p:cNvSpPr/>
            <p:nvPr/>
          </p:nvSpPr>
          <p:spPr>
            <a:xfrm>
              <a:off x="7719075" y="2251275"/>
              <a:ext cx="13849" cy="5480"/>
            </a:xfrm>
            <a:custGeom>
              <a:avLst/>
              <a:gdLst/>
              <a:ahLst/>
              <a:cxnLst/>
              <a:rect l="l" t="t" r="r" b="b"/>
              <a:pathLst>
                <a:path w="388" h="182" extrusionOk="0">
                  <a:moveTo>
                    <a:pt x="388" y="0"/>
                  </a:moveTo>
                  <a:lnTo>
                    <a:pt x="0" y="0"/>
                  </a:lnTo>
                  <a:lnTo>
                    <a:pt x="0" y="181"/>
                  </a:lnTo>
                  <a:lnTo>
                    <a:pt x="388" y="18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51" name="Google Shape;54951;p23"/>
            <p:cNvSpPr/>
            <p:nvPr/>
          </p:nvSpPr>
          <p:spPr>
            <a:xfrm>
              <a:off x="5279002" y="2253232"/>
              <a:ext cx="13920" cy="4306"/>
            </a:xfrm>
            <a:custGeom>
              <a:avLst/>
              <a:gdLst/>
              <a:ahLst/>
              <a:cxnLst/>
              <a:rect l="l" t="t" r="r" b="b"/>
              <a:pathLst>
                <a:path w="390" h="143" extrusionOk="0">
                  <a:moveTo>
                    <a:pt x="291" y="25"/>
                  </a:moveTo>
                  <a:cubicBezTo>
                    <a:pt x="238" y="0"/>
                    <a:pt x="1" y="69"/>
                    <a:pt x="100" y="116"/>
                  </a:cubicBezTo>
                  <a:cubicBezTo>
                    <a:pt x="152" y="143"/>
                    <a:pt x="390" y="72"/>
                    <a:pt x="29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52" name="Google Shape;54952;p23"/>
            <p:cNvSpPr/>
            <p:nvPr/>
          </p:nvSpPr>
          <p:spPr>
            <a:xfrm>
              <a:off x="4700580" y="2243055"/>
              <a:ext cx="28161" cy="13700"/>
            </a:xfrm>
            <a:custGeom>
              <a:avLst/>
              <a:gdLst/>
              <a:ahLst/>
              <a:cxnLst/>
              <a:rect l="l" t="t" r="r" b="b"/>
              <a:pathLst>
                <a:path w="789" h="455" extrusionOk="0">
                  <a:moveTo>
                    <a:pt x="489" y="454"/>
                  </a:moveTo>
                  <a:cubicBezTo>
                    <a:pt x="754" y="338"/>
                    <a:pt x="788" y="9"/>
                    <a:pt x="297" y="0"/>
                  </a:cubicBezTo>
                  <a:cubicBezTo>
                    <a:pt x="35" y="116"/>
                    <a:pt x="1" y="447"/>
                    <a:pt x="489" y="4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53" name="Google Shape;54953;p23"/>
            <p:cNvSpPr/>
            <p:nvPr/>
          </p:nvSpPr>
          <p:spPr>
            <a:xfrm>
              <a:off x="7268215" y="2242272"/>
              <a:ext cx="14063" cy="4306"/>
            </a:xfrm>
            <a:custGeom>
              <a:avLst/>
              <a:gdLst/>
              <a:ahLst/>
              <a:cxnLst/>
              <a:rect l="l" t="t" r="r" b="b"/>
              <a:pathLst>
                <a:path w="394" h="143" extrusionOk="0">
                  <a:moveTo>
                    <a:pt x="98" y="116"/>
                  </a:moveTo>
                  <a:cubicBezTo>
                    <a:pt x="152" y="142"/>
                    <a:pt x="393" y="72"/>
                    <a:pt x="293" y="26"/>
                  </a:cubicBezTo>
                  <a:cubicBezTo>
                    <a:pt x="238" y="0"/>
                    <a:pt x="0" y="69"/>
                    <a:pt x="98"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54" name="Google Shape;54954;p23"/>
            <p:cNvSpPr/>
            <p:nvPr/>
          </p:nvSpPr>
          <p:spPr>
            <a:xfrm>
              <a:off x="3417280" y="2237545"/>
              <a:ext cx="34408" cy="9033"/>
            </a:xfrm>
            <a:custGeom>
              <a:avLst/>
              <a:gdLst/>
              <a:ahLst/>
              <a:cxnLst/>
              <a:rect l="l" t="t" r="r" b="b"/>
              <a:pathLst>
                <a:path w="964" h="300" extrusionOk="0">
                  <a:moveTo>
                    <a:pt x="192" y="273"/>
                  </a:moveTo>
                  <a:cubicBezTo>
                    <a:pt x="631" y="299"/>
                    <a:pt x="918" y="252"/>
                    <a:pt x="964" y="92"/>
                  </a:cubicBezTo>
                  <a:cubicBezTo>
                    <a:pt x="621" y="114"/>
                    <a:pt x="0" y="0"/>
                    <a:pt x="192"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55" name="Google Shape;54955;p23"/>
            <p:cNvSpPr/>
            <p:nvPr/>
          </p:nvSpPr>
          <p:spPr>
            <a:xfrm>
              <a:off x="2484473" y="2242272"/>
              <a:ext cx="13991" cy="4306"/>
            </a:xfrm>
            <a:custGeom>
              <a:avLst/>
              <a:gdLst/>
              <a:ahLst/>
              <a:cxnLst/>
              <a:rect l="l" t="t" r="r" b="b"/>
              <a:pathLst>
                <a:path w="392" h="143" extrusionOk="0">
                  <a:moveTo>
                    <a:pt x="291" y="26"/>
                  </a:moveTo>
                  <a:cubicBezTo>
                    <a:pt x="238" y="0"/>
                    <a:pt x="0" y="69"/>
                    <a:pt x="98" y="116"/>
                  </a:cubicBezTo>
                  <a:cubicBezTo>
                    <a:pt x="153" y="142"/>
                    <a:pt x="392" y="74"/>
                    <a:pt x="29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56" name="Google Shape;54956;p23"/>
            <p:cNvSpPr/>
            <p:nvPr/>
          </p:nvSpPr>
          <p:spPr>
            <a:xfrm>
              <a:off x="1868539" y="2239984"/>
              <a:ext cx="6924" cy="6203"/>
            </a:xfrm>
            <a:custGeom>
              <a:avLst/>
              <a:gdLst/>
              <a:ahLst/>
              <a:cxnLst/>
              <a:rect l="l" t="t" r="r" b="b"/>
              <a:pathLst>
                <a:path w="194" h="206" extrusionOk="0">
                  <a:moveTo>
                    <a:pt x="3" y="102"/>
                  </a:moveTo>
                  <a:cubicBezTo>
                    <a:pt x="0" y="152"/>
                    <a:pt x="157" y="205"/>
                    <a:pt x="194" y="102"/>
                  </a:cubicBezTo>
                  <a:cubicBezTo>
                    <a:pt x="194" y="53"/>
                    <a:pt x="38" y="0"/>
                    <a:pt x="3"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57" name="Google Shape;54957;p23"/>
            <p:cNvSpPr/>
            <p:nvPr/>
          </p:nvSpPr>
          <p:spPr>
            <a:xfrm>
              <a:off x="6504231" y="2239502"/>
              <a:ext cx="13956" cy="4306"/>
            </a:xfrm>
            <a:custGeom>
              <a:avLst/>
              <a:gdLst/>
              <a:ahLst/>
              <a:cxnLst/>
              <a:rect l="l" t="t" r="r" b="b"/>
              <a:pathLst>
                <a:path w="391" h="143" extrusionOk="0">
                  <a:moveTo>
                    <a:pt x="293" y="27"/>
                  </a:moveTo>
                  <a:cubicBezTo>
                    <a:pt x="239" y="1"/>
                    <a:pt x="0" y="70"/>
                    <a:pt x="101" y="118"/>
                  </a:cubicBezTo>
                  <a:cubicBezTo>
                    <a:pt x="153" y="143"/>
                    <a:pt x="391" y="75"/>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58" name="Google Shape;54958;p23"/>
            <p:cNvSpPr/>
            <p:nvPr/>
          </p:nvSpPr>
          <p:spPr>
            <a:xfrm>
              <a:off x="5921634" y="2233210"/>
              <a:ext cx="8959" cy="11442"/>
            </a:xfrm>
            <a:custGeom>
              <a:avLst/>
              <a:gdLst/>
              <a:ahLst/>
              <a:cxnLst/>
              <a:rect l="l" t="t" r="r" b="b"/>
              <a:pathLst>
                <a:path w="251" h="380" extrusionOk="0">
                  <a:moveTo>
                    <a:pt x="222" y="236"/>
                  </a:moveTo>
                  <a:cubicBezTo>
                    <a:pt x="251" y="142"/>
                    <a:pt x="72" y="1"/>
                    <a:pt x="29" y="144"/>
                  </a:cubicBezTo>
                  <a:cubicBezTo>
                    <a:pt x="0" y="241"/>
                    <a:pt x="180" y="379"/>
                    <a:pt x="222" y="23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59" name="Google Shape;54959;p23"/>
            <p:cNvSpPr/>
            <p:nvPr/>
          </p:nvSpPr>
          <p:spPr>
            <a:xfrm>
              <a:off x="54644" y="2236823"/>
              <a:ext cx="14134" cy="4246"/>
            </a:xfrm>
            <a:custGeom>
              <a:avLst/>
              <a:gdLst/>
              <a:ahLst/>
              <a:cxnLst/>
              <a:rect l="l" t="t" r="r" b="b"/>
              <a:pathLst>
                <a:path w="396" h="141" extrusionOk="0">
                  <a:moveTo>
                    <a:pt x="295" y="24"/>
                  </a:moveTo>
                  <a:cubicBezTo>
                    <a:pt x="242" y="1"/>
                    <a:pt x="1" y="69"/>
                    <a:pt x="103" y="116"/>
                  </a:cubicBezTo>
                  <a:cubicBezTo>
                    <a:pt x="157" y="141"/>
                    <a:pt x="395" y="73"/>
                    <a:pt x="295"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60" name="Google Shape;54960;p23"/>
            <p:cNvSpPr/>
            <p:nvPr/>
          </p:nvSpPr>
          <p:spPr>
            <a:xfrm>
              <a:off x="4532257" y="2234866"/>
              <a:ext cx="13777" cy="2800"/>
            </a:xfrm>
            <a:custGeom>
              <a:avLst/>
              <a:gdLst/>
              <a:ahLst/>
              <a:cxnLst/>
              <a:rect l="l" t="t" r="r" b="b"/>
              <a:pathLst>
                <a:path w="386" h="93" extrusionOk="0">
                  <a:moveTo>
                    <a:pt x="386" y="1"/>
                  </a:moveTo>
                  <a:cubicBezTo>
                    <a:pt x="237" y="22"/>
                    <a:pt x="7" y="3"/>
                    <a:pt x="1" y="92"/>
                  </a:cubicBezTo>
                  <a:cubicBezTo>
                    <a:pt x="150" y="70"/>
                    <a:pt x="383" y="88"/>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61" name="Google Shape;54961;p23"/>
            <p:cNvSpPr/>
            <p:nvPr/>
          </p:nvSpPr>
          <p:spPr>
            <a:xfrm>
              <a:off x="6700358" y="2226315"/>
              <a:ext cx="6996" cy="6142"/>
            </a:xfrm>
            <a:custGeom>
              <a:avLst/>
              <a:gdLst/>
              <a:ahLst/>
              <a:cxnLst/>
              <a:rect l="l" t="t" r="r" b="b"/>
              <a:pathLst>
                <a:path w="196" h="204" extrusionOk="0">
                  <a:moveTo>
                    <a:pt x="195" y="103"/>
                  </a:moveTo>
                  <a:cubicBezTo>
                    <a:pt x="195" y="52"/>
                    <a:pt x="40" y="0"/>
                    <a:pt x="4" y="103"/>
                  </a:cubicBezTo>
                  <a:cubicBezTo>
                    <a:pt x="1" y="152"/>
                    <a:pt x="160" y="204"/>
                    <a:pt x="195"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62" name="Google Shape;54962;p23"/>
            <p:cNvSpPr/>
            <p:nvPr/>
          </p:nvSpPr>
          <p:spPr>
            <a:xfrm>
              <a:off x="4645722" y="2228663"/>
              <a:ext cx="13991" cy="4185"/>
            </a:xfrm>
            <a:custGeom>
              <a:avLst/>
              <a:gdLst/>
              <a:ahLst/>
              <a:cxnLst/>
              <a:rect l="l" t="t" r="r" b="b"/>
              <a:pathLst>
                <a:path w="392" h="139" extrusionOk="0">
                  <a:moveTo>
                    <a:pt x="294" y="25"/>
                  </a:moveTo>
                  <a:cubicBezTo>
                    <a:pt x="240" y="0"/>
                    <a:pt x="0" y="70"/>
                    <a:pt x="102" y="115"/>
                  </a:cubicBezTo>
                  <a:cubicBezTo>
                    <a:pt x="154" y="139"/>
                    <a:pt x="392" y="71"/>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63" name="Google Shape;54963;p23"/>
            <p:cNvSpPr/>
            <p:nvPr/>
          </p:nvSpPr>
          <p:spPr>
            <a:xfrm>
              <a:off x="2680707" y="2223906"/>
              <a:ext cx="15027" cy="9274"/>
            </a:xfrm>
            <a:custGeom>
              <a:avLst/>
              <a:gdLst/>
              <a:ahLst/>
              <a:cxnLst/>
              <a:rect l="l" t="t" r="r" b="b"/>
              <a:pathLst>
                <a:path w="421" h="308" extrusionOk="0">
                  <a:moveTo>
                    <a:pt x="387" y="273"/>
                  </a:moveTo>
                  <a:cubicBezTo>
                    <a:pt x="355" y="165"/>
                    <a:pt x="420" y="15"/>
                    <a:pt x="192" y="0"/>
                  </a:cubicBezTo>
                  <a:cubicBezTo>
                    <a:pt x="183" y="55"/>
                    <a:pt x="165" y="108"/>
                    <a:pt x="0" y="92"/>
                  </a:cubicBezTo>
                  <a:cubicBezTo>
                    <a:pt x="24" y="203"/>
                    <a:pt x="59" y="307"/>
                    <a:pt x="387"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64" name="Google Shape;54964;p23"/>
            <p:cNvSpPr/>
            <p:nvPr/>
          </p:nvSpPr>
          <p:spPr>
            <a:xfrm>
              <a:off x="2611822" y="2229416"/>
              <a:ext cx="13777" cy="2740"/>
            </a:xfrm>
            <a:custGeom>
              <a:avLst/>
              <a:gdLst/>
              <a:ahLst/>
              <a:cxnLst/>
              <a:rect l="l" t="t" r="r" b="b"/>
              <a:pathLst>
                <a:path w="386" h="91" extrusionOk="0">
                  <a:moveTo>
                    <a:pt x="386" y="0"/>
                  </a:moveTo>
                  <a:cubicBezTo>
                    <a:pt x="240" y="20"/>
                    <a:pt x="6" y="3"/>
                    <a:pt x="1" y="90"/>
                  </a:cubicBezTo>
                  <a:cubicBezTo>
                    <a:pt x="152" y="71"/>
                    <a:pt x="383" y="88"/>
                    <a:pt x="3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65" name="Google Shape;54965;p23"/>
            <p:cNvSpPr/>
            <p:nvPr/>
          </p:nvSpPr>
          <p:spPr>
            <a:xfrm>
              <a:off x="2570598" y="2217644"/>
              <a:ext cx="30517" cy="11803"/>
            </a:xfrm>
            <a:custGeom>
              <a:avLst/>
              <a:gdLst/>
              <a:ahLst/>
              <a:cxnLst/>
              <a:rect l="l" t="t" r="r" b="b"/>
              <a:pathLst>
                <a:path w="855" h="392" extrusionOk="0">
                  <a:moveTo>
                    <a:pt x="771" y="27"/>
                  </a:moveTo>
                  <a:cubicBezTo>
                    <a:pt x="333" y="1"/>
                    <a:pt x="48" y="48"/>
                    <a:pt x="1" y="208"/>
                  </a:cubicBezTo>
                  <a:cubicBezTo>
                    <a:pt x="275" y="229"/>
                    <a:pt x="326" y="359"/>
                    <a:pt x="579" y="391"/>
                  </a:cubicBezTo>
                  <a:cubicBezTo>
                    <a:pt x="639" y="269"/>
                    <a:pt x="854" y="216"/>
                    <a:pt x="771"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66" name="Google Shape;54966;p23"/>
            <p:cNvSpPr/>
            <p:nvPr/>
          </p:nvSpPr>
          <p:spPr>
            <a:xfrm>
              <a:off x="4074474" y="2217704"/>
              <a:ext cx="13956" cy="4276"/>
            </a:xfrm>
            <a:custGeom>
              <a:avLst/>
              <a:gdLst/>
              <a:ahLst/>
              <a:cxnLst/>
              <a:rect l="l" t="t" r="r" b="b"/>
              <a:pathLst>
                <a:path w="391" h="142" extrusionOk="0">
                  <a:moveTo>
                    <a:pt x="98" y="115"/>
                  </a:moveTo>
                  <a:cubicBezTo>
                    <a:pt x="152" y="141"/>
                    <a:pt x="391" y="71"/>
                    <a:pt x="293" y="25"/>
                  </a:cubicBezTo>
                  <a:cubicBezTo>
                    <a:pt x="241" y="0"/>
                    <a:pt x="1" y="69"/>
                    <a:pt x="98"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67" name="Google Shape;54967;p23"/>
            <p:cNvSpPr/>
            <p:nvPr/>
          </p:nvSpPr>
          <p:spPr>
            <a:xfrm>
              <a:off x="7264896" y="2212344"/>
              <a:ext cx="13777" cy="6835"/>
            </a:xfrm>
            <a:custGeom>
              <a:avLst/>
              <a:gdLst/>
              <a:ahLst/>
              <a:cxnLst/>
              <a:rect l="l" t="t" r="r" b="b"/>
              <a:pathLst>
                <a:path w="386" h="227" extrusionOk="0">
                  <a:moveTo>
                    <a:pt x="386" y="112"/>
                  </a:moveTo>
                  <a:cubicBezTo>
                    <a:pt x="344" y="1"/>
                    <a:pt x="172" y="57"/>
                    <a:pt x="1" y="112"/>
                  </a:cubicBezTo>
                  <a:cubicBezTo>
                    <a:pt x="2" y="203"/>
                    <a:pt x="340" y="227"/>
                    <a:pt x="386" y="11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68" name="Google Shape;54968;p23"/>
            <p:cNvSpPr/>
            <p:nvPr/>
          </p:nvSpPr>
          <p:spPr>
            <a:xfrm>
              <a:off x="5987913" y="2212284"/>
              <a:ext cx="14063" cy="4215"/>
            </a:xfrm>
            <a:custGeom>
              <a:avLst/>
              <a:gdLst/>
              <a:ahLst/>
              <a:cxnLst/>
              <a:rect l="l" t="t" r="r" b="b"/>
              <a:pathLst>
                <a:path w="394" h="140" extrusionOk="0">
                  <a:moveTo>
                    <a:pt x="293" y="24"/>
                  </a:moveTo>
                  <a:cubicBezTo>
                    <a:pt x="238" y="0"/>
                    <a:pt x="1" y="68"/>
                    <a:pt x="101" y="115"/>
                  </a:cubicBezTo>
                  <a:cubicBezTo>
                    <a:pt x="153" y="140"/>
                    <a:pt x="394" y="69"/>
                    <a:pt x="293"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69" name="Google Shape;54969;p23"/>
            <p:cNvSpPr/>
            <p:nvPr/>
          </p:nvSpPr>
          <p:spPr>
            <a:xfrm>
              <a:off x="2952037" y="2204727"/>
              <a:ext cx="26698" cy="12285"/>
            </a:xfrm>
            <a:custGeom>
              <a:avLst/>
              <a:gdLst/>
              <a:ahLst/>
              <a:cxnLst/>
              <a:rect l="l" t="t" r="r" b="b"/>
              <a:pathLst>
                <a:path w="748" h="408" extrusionOk="0">
                  <a:moveTo>
                    <a:pt x="691" y="365"/>
                  </a:moveTo>
                  <a:cubicBezTo>
                    <a:pt x="747" y="157"/>
                    <a:pt x="645" y="24"/>
                    <a:pt x="306" y="0"/>
                  </a:cubicBezTo>
                  <a:cubicBezTo>
                    <a:pt x="0" y="136"/>
                    <a:pt x="89" y="408"/>
                    <a:pt x="691"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70" name="Google Shape;54970;p23"/>
            <p:cNvSpPr/>
            <p:nvPr/>
          </p:nvSpPr>
          <p:spPr>
            <a:xfrm>
              <a:off x="2170992" y="2199277"/>
              <a:ext cx="38584" cy="16440"/>
            </a:xfrm>
            <a:custGeom>
              <a:avLst/>
              <a:gdLst/>
              <a:ahLst/>
              <a:cxnLst/>
              <a:rect l="l" t="t" r="r" b="b"/>
              <a:pathLst>
                <a:path w="1081" h="546" extrusionOk="0">
                  <a:moveTo>
                    <a:pt x="589" y="546"/>
                  </a:moveTo>
                  <a:cubicBezTo>
                    <a:pt x="609" y="402"/>
                    <a:pt x="1080" y="474"/>
                    <a:pt x="973" y="272"/>
                  </a:cubicBezTo>
                  <a:cubicBezTo>
                    <a:pt x="625" y="195"/>
                    <a:pt x="445" y="38"/>
                    <a:pt x="11" y="0"/>
                  </a:cubicBezTo>
                  <a:cubicBezTo>
                    <a:pt x="1" y="278"/>
                    <a:pt x="186" y="465"/>
                    <a:pt x="589" y="54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71" name="Google Shape;54971;p23"/>
            <p:cNvSpPr/>
            <p:nvPr/>
          </p:nvSpPr>
          <p:spPr>
            <a:xfrm>
              <a:off x="6862042" y="2209514"/>
              <a:ext cx="14099" cy="4246"/>
            </a:xfrm>
            <a:custGeom>
              <a:avLst/>
              <a:gdLst/>
              <a:ahLst/>
              <a:cxnLst/>
              <a:rect l="l" t="t" r="r" b="b"/>
              <a:pathLst>
                <a:path w="395" h="141" extrusionOk="0">
                  <a:moveTo>
                    <a:pt x="293" y="24"/>
                  </a:moveTo>
                  <a:cubicBezTo>
                    <a:pt x="241" y="1"/>
                    <a:pt x="0" y="69"/>
                    <a:pt x="102" y="116"/>
                  </a:cubicBezTo>
                  <a:cubicBezTo>
                    <a:pt x="154" y="140"/>
                    <a:pt x="395" y="70"/>
                    <a:pt x="293"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72" name="Google Shape;54972;p23"/>
            <p:cNvSpPr/>
            <p:nvPr/>
          </p:nvSpPr>
          <p:spPr>
            <a:xfrm>
              <a:off x="8424524" y="2206774"/>
              <a:ext cx="14063" cy="4246"/>
            </a:xfrm>
            <a:custGeom>
              <a:avLst/>
              <a:gdLst/>
              <a:ahLst/>
              <a:cxnLst/>
              <a:rect l="l" t="t" r="r" b="b"/>
              <a:pathLst>
                <a:path w="394" h="141" extrusionOk="0">
                  <a:moveTo>
                    <a:pt x="100" y="115"/>
                  </a:moveTo>
                  <a:cubicBezTo>
                    <a:pt x="153" y="140"/>
                    <a:pt x="393" y="72"/>
                    <a:pt x="292" y="24"/>
                  </a:cubicBezTo>
                  <a:cubicBezTo>
                    <a:pt x="239" y="0"/>
                    <a:pt x="1" y="68"/>
                    <a:pt x="100"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73" name="Google Shape;54973;p23"/>
            <p:cNvSpPr/>
            <p:nvPr/>
          </p:nvSpPr>
          <p:spPr>
            <a:xfrm>
              <a:off x="7395742" y="2196086"/>
              <a:ext cx="28661" cy="14182"/>
            </a:xfrm>
            <a:custGeom>
              <a:avLst/>
              <a:gdLst/>
              <a:ahLst/>
              <a:cxnLst/>
              <a:rect l="l" t="t" r="r" b="b"/>
              <a:pathLst>
                <a:path w="803" h="471" extrusionOk="0">
                  <a:moveTo>
                    <a:pt x="189" y="470"/>
                  </a:moveTo>
                  <a:lnTo>
                    <a:pt x="578" y="470"/>
                  </a:lnTo>
                  <a:cubicBezTo>
                    <a:pt x="474" y="338"/>
                    <a:pt x="803" y="0"/>
                    <a:pt x="384" y="17"/>
                  </a:cubicBezTo>
                  <a:cubicBezTo>
                    <a:pt x="525" y="264"/>
                    <a:pt x="3" y="200"/>
                    <a:pt x="0" y="379"/>
                  </a:cubicBezTo>
                  <a:cubicBezTo>
                    <a:pt x="116" y="384"/>
                    <a:pt x="227" y="392"/>
                    <a:pt x="189" y="47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74" name="Google Shape;54974;p23"/>
            <p:cNvSpPr/>
            <p:nvPr/>
          </p:nvSpPr>
          <p:spPr>
            <a:xfrm>
              <a:off x="5026803" y="2200482"/>
              <a:ext cx="8959" cy="11442"/>
            </a:xfrm>
            <a:custGeom>
              <a:avLst/>
              <a:gdLst/>
              <a:ahLst/>
              <a:cxnLst/>
              <a:rect l="l" t="t" r="r" b="b"/>
              <a:pathLst>
                <a:path w="251" h="380" extrusionOk="0">
                  <a:moveTo>
                    <a:pt x="224" y="233"/>
                  </a:moveTo>
                  <a:cubicBezTo>
                    <a:pt x="250" y="139"/>
                    <a:pt x="74" y="1"/>
                    <a:pt x="28" y="144"/>
                  </a:cubicBezTo>
                  <a:cubicBezTo>
                    <a:pt x="1" y="238"/>
                    <a:pt x="178" y="379"/>
                    <a:pt x="224" y="2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75" name="Google Shape;54975;p23"/>
            <p:cNvSpPr/>
            <p:nvPr/>
          </p:nvSpPr>
          <p:spPr>
            <a:xfrm>
              <a:off x="2388141" y="2201295"/>
              <a:ext cx="13884" cy="4246"/>
            </a:xfrm>
            <a:custGeom>
              <a:avLst/>
              <a:gdLst/>
              <a:ahLst/>
              <a:cxnLst/>
              <a:rect l="l" t="t" r="r" b="b"/>
              <a:pathLst>
                <a:path w="389" h="141" extrusionOk="0">
                  <a:moveTo>
                    <a:pt x="291" y="26"/>
                  </a:moveTo>
                  <a:cubicBezTo>
                    <a:pt x="237" y="1"/>
                    <a:pt x="1" y="69"/>
                    <a:pt x="100" y="117"/>
                  </a:cubicBezTo>
                  <a:cubicBezTo>
                    <a:pt x="151" y="141"/>
                    <a:pt x="389" y="73"/>
                    <a:pt x="29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76" name="Google Shape;54976;p23"/>
            <p:cNvSpPr/>
            <p:nvPr/>
          </p:nvSpPr>
          <p:spPr>
            <a:xfrm>
              <a:off x="2116312" y="2199307"/>
              <a:ext cx="13813" cy="5540"/>
            </a:xfrm>
            <a:custGeom>
              <a:avLst/>
              <a:gdLst/>
              <a:ahLst/>
              <a:cxnLst/>
              <a:rect l="l" t="t" r="r" b="b"/>
              <a:pathLst>
                <a:path w="387" h="184" extrusionOk="0">
                  <a:moveTo>
                    <a:pt x="387" y="0"/>
                  </a:moveTo>
                  <a:lnTo>
                    <a:pt x="0" y="0"/>
                  </a:lnTo>
                  <a:lnTo>
                    <a:pt x="0" y="183"/>
                  </a:lnTo>
                  <a:lnTo>
                    <a:pt x="387"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77" name="Google Shape;54977;p23"/>
            <p:cNvSpPr/>
            <p:nvPr/>
          </p:nvSpPr>
          <p:spPr>
            <a:xfrm>
              <a:off x="6266809" y="2190727"/>
              <a:ext cx="6960" cy="6263"/>
            </a:xfrm>
            <a:custGeom>
              <a:avLst/>
              <a:gdLst/>
              <a:ahLst/>
              <a:cxnLst/>
              <a:rect l="l" t="t" r="r" b="b"/>
              <a:pathLst>
                <a:path w="195" h="208" extrusionOk="0">
                  <a:moveTo>
                    <a:pt x="194" y="104"/>
                  </a:moveTo>
                  <a:cubicBezTo>
                    <a:pt x="195" y="53"/>
                    <a:pt x="37" y="1"/>
                    <a:pt x="2" y="104"/>
                  </a:cubicBezTo>
                  <a:cubicBezTo>
                    <a:pt x="0" y="155"/>
                    <a:pt x="156" y="207"/>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78" name="Google Shape;54978;p23"/>
            <p:cNvSpPr/>
            <p:nvPr/>
          </p:nvSpPr>
          <p:spPr>
            <a:xfrm>
              <a:off x="3268659" y="2179135"/>
              <a:ext cx="52254" cy="22793"/>
            </a:xfrm>
            <a:custGeom>
              <a:avLst/>
              <a:gdLst/>
              <a:ahLst/>
              <a:cxnLst/>
              <a:rect l="l" t="t" r="r" b="b"/>
              <a:pathLst>
                <a:path w="1464" h="757" extrusionOk="0">
                  <a:moveTo>
                    <a:pt x="1464" y="398"/>
                  </a:moveTo>
                  <a:cubicBezTo>
                    <a:pt x="1346" y="272"/>
                    <a:pt x="721" y="384"/>
                    <a:pt x="692" y="215"/>
                  </a:cubicBezTo>
                  <a:cubicBezTo>
                    <a:pt x="670" y="105"/>
                    <a:pt x="636" y="1"/>
                    <a:pt x="306" y="33"/>
                  </a:cubicBezTo>
                  <a:cubicBezTo>
                    <a:pt x="0" y="476"/>
                    <a:pt x="1244" y="757"/>
                    <a:pt x="1464" y="39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79" name="Google Shape;54979;p23"/>
            <p:cNvSpPr/>
            <p:nvPr/>
          </p:nvSpPr>
          <p:spPr>
            <a:xfrm>
              <a:off x="7825722" y="2187625"/>
              <a:ext cx="13991" cy="4276"/>
            </a:xfrm>
            <a:custGeom>
              <a:avLst/>
              <a:gdLst/>
              <a:ahLst/>
              <a:cxnLst/>
              <a:rect l="l" t="t" r="r" b="b"/>
              <a:pathLst>
                <a:path w="392" h="142" extrusionOk="0">
                  <a:moveTo>
                    <a:pt x="294" y="25"/>
                  </a:moveTo>
                  <a:cubicBezTo>
                    <a:pt x="240" y="1"/>
                    <a:pt x="0" y="70"/>
                    <a:pt x="99" y="116"/>
                  </a:cubicBezTo>
                  <a:cubicBezTo>
                    <a:pt x="154" y="142"/>
                    <a:pt x="392"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80" name="Google Shape;54980;p23"/>
            <p:cNvSpPr/>
            <p:nvPr/>
          </p:nvSpPr>
          <p:spPr>
            <a:xfrm>
              <a:off x="3334617" y="2185578"/>
              <a:ext cx="13777" cy="5540"/>
            </a:xfrm>
            <a:custGeom>
              <a:avLst/>
              <a:gdLst/>
              <a:ahLst/>
              <a:cxnLst/>
              <a:rect l="l" t="t" r="r" b="b"/>
              <a:pathLst>
                <a:path w="386" h="184" extrusionOk="0">
                  <a:moveTo>
                    <a:pt x="1" y="184"/>
                  </a:moveTo>
                  <a:lnTo>
                    <a:pt x="386" y="184"/>
                  </a:lnTo>
                  <a:lnTo>
                    <a:pt x="386" y="1"/>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81" name="Google Shape;54981;p23"/>
            <p:cNvSpPr/>
            <p:nvPr/>
          </p:nvSpPr>
          <p:spPr>
            <a:xfrm>
              <a:off x="1896129" y="2188378"/>
              <a:ext cx="13670" cy="2740"/>
            </a:xfrm>
            <a:custGeom>
              <a:avLst/>
              <a:gdLst/>
              <a:ahLst/>
              <a:cxnLst/>
              <a:rect l="l" t="t" r="r" b="b"/>
              <a:pathLst>
                <a:path w="383" h="91" extrusionOk="0">
                  <a:moveTo>
                    <a:pt x="383" y="0"/>
                  </a:moveTo>
                  <a:cubicBezTo>
                    <a:pt x="235" y="20"/>
                    <a:pt x="4" y="2"/>
                    <a:pt x="0" y="91"/>
                  </a:cubicBezTo>
                  <a:cubicBezTo>
                    <a:pt x="148" y="71"/>
                    <a:pt x="379" y="89"/>
                    <a:pt x="3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82" name="Google Shape;54982;p23"/>
            <p:cNvSpPr/>
            <p:nvPr/>
          </p:nvSpPr>
          <p:spPr>
            <a:xfrm>
              <a:off x="6467041" y="2174649"/>
              <a:ext cx="29018" cy="10960"/>
            </a:xfrm>
            <a:custGeom>
              <a:avLst/>
              <a:gdLst/>
              <a:ahLst/>
              <a:cxnLst/>
              <a:rect l="l" t="t" r="r" b="b"/>
              <a:pathLst>
                <a:path w="813" h="364" extrusionOk="0">
                  <a:moveTo>
                    <a:pt x="562" y="364"/>
                  </a:moveTo>
                  <a:cubicBezTo>
                    <a:pt x="813" y="245"/>
                    <a:pt x="681" y="91"/>
                    <a:pt x="370" y="1"/>
                  </a:cubicBezTo>
                  <a:cubicBezTo>
                    <a:pt x="344" y="228"/>
                    <a:pt x="1" y="285"/>
                    <a:pt x="562" y="36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83" name="Google Shape;54983;p23"/>
            <p:cNvSpPr/>
            <p:nvPr/>
          </p:nvSpPr>
          <p:spPr>
            <a:xfrm>
              <a:off x="130454" y="2182115"/>
              <a:ext cx="14027" cy="4336"/>
            </a:xfrm>
            <a:custGeom>
              <a:avLst/>
              <a:gdLst/>
              <a:ahLst/>
              <a:cxnLst/>
              <a:rect l="l" t="t" r="r" b="b"/>
              <a:pathLst>
                <a:path w="393" h="144" extrusionOk="0">
                  <a:moveTo>
                    <a:pt x="293" y="26"/>
                  </a:moveTo>
                  <a:cubicBezTo>
                    <a:pt x="241" y="1"/>
                    <a:pt x="1" y="70"/>
                    <a:pt x="99" y="116"/>
                  </a:cubicBezTo>
                  <a:cubicBezTo>
                    <a:pt x="152" y="143"/>
                    <a:pt x="392"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84" name="Google Shape;54984;p23"/>
            <p:cNvSpPr/>
            <p:nvPr/>
          </p:nvSpPr>
          <p:spPr>
            <a:xfrm>
              <a:off x="8390081" y="2179466"/>
              <a:ext cx="14063" cy="4185"/>
            </a:xfrm>
            <a:custGeom>
              <a:avLst/>
              <a:gdLst/>
              <a:ahLst/>
              <a:cxnLst/>
              <a:rect l="l" t="t" r="r" b="b"/>
              <a:pathLst>
                <a:path w="394" h="139" extrusionOk="0">
                  <a:moveTo>
                    <a:pt x="295" y="24"/>
                  </a:moveTo>
                  <a:cubicBezTo>
                    <a:pt x="238" y="0"/>
                    <a:pt x="1" y="68"/>
                    <a:pt x="101" y="115"/>
                  </a:cubicBezTo>
                  <a:cubicBezTo>
                    <a:pt x="154" y="139"/>
                    <a:pt x="394" y="69"/>
                    <a:pt x="295"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85" name="Google Shape;54985;p23"/>
            <p:cNvSpPr/>
            <p:nvPr/>
          </p:nvSpPr>
          <p:spPr>
            <a:xfrm>
              <a:off x="4552923" y="2180158"/>
              <a:ext cx="13813" cy="2800"/>
            </a:xfrm>
            <a:custGeom>
              <a:avLst/>
              <a:gdLst/>
              <a:ahLst/>
              <a:cxnLst/>
              <a:rect l="l" t="t" r="r" b="b"/>
              <a:pathLst>
                <a:path w="387" h="93" extrusionOk="0">
                  <a:moveTo>
                    <a:pt x="386" y="1"/>
                  </a:moveTo>
                  <a:cubicBezTo>
                    <a:pt x="236" y="20"/>
                    <a:pt x="7" y="5"/>
                    <a:pt x="0" y="92"/>
                  </a:cubicBezTo>
                  <a:cubicBezTo>
                    <a:pt x="151" y="71"/>
                    <a:pt x="383" y="89"/>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86" name="Google Shape;54986;p23"/>
            <p:cNvSpPr/>
            <p:nvPr/>
          </p:nvSpPr>
          <p:spPr>
            <a:xfrm>
              <a:off x="8655200" y="2173986"/>
              <a:ext cx="13849" cy="7467"/>
            </a:xfrm>
            <a:custGeom>
              <a:avLst/>
              <a:gdLst/>
              <a:ahLst/>
              <a:cxnLst/>
              <a:rect l="l" t="t" r="r" b="b"/>
              <a:pathLst>
                <a:path w="388" h="248" extrusionOk="0">
                  <a:moveTo>
                    <a:pt x="388" y="114"/>
                  </a:moveTo>
                  <a:cubicBezTo>
                    <a:pt x="384" y="23"/>
                    <a:pt x="49" y="1"/>
                    <a:pt x="0" y="114"/>
                  </a:cubicBezTo>
                  <a:cubicBezTo>
                    <a:pt x="217" y="105"/>
                    <a:pt x="303" y="247"/>
                    <a:pt x="388"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87" name="Google Shape;54987;p23"/>
            <p:cNvSpPr/>
            <p:nvPr/>
          </p:nvSpPr>
          <p:spPr>
            <a:xfrm>
              <a:off x="8928636" y="2166489"/>
              <a:ext cx="25556" cy="10960"/>
            </a:xfrm>
            <a:custGeom>
              <a:avLst/>
              <a:gdLst/>
              <a:ahLst/>
              <a:cxnLst/>
              <a:rect l="l" t="t" r="r" b="b"/>
              <a:pathLst>
                <a:path w="716" h="364" extrusionOk="0">
                  <a:moveTo>
                    <a:pt x="440" y="363"/>
                  </a:moveTo>
                  <a:cubicBezTo>
                    <a:pt x="500" y="242"/>
                    <a:pt x="716" y="191"/>
                    <a:pt x="635" y="0"/>
                  </a:cubicBezTo>
                  <a:lnTo>
                    <a:pt x="56" y="0"/>
                  </a:lnTo>
                  <a:cubicBezTo>
                    <a:pt x="0" y="209"/>
                    <a:pt x="102" y="342"/>
                    <a:pt x="440" y="36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88" name="Google Shape;54988;p23"/>
            <p:cNvSpPr/>
            <p:nvPr/>
          </p:nvSpPr>
          <p:spPr>
            <a:xfrm>
              <a:off x="6300966" y="2168446"/>
              <a:ext cx="20987" cy="9003"/>
            </a:xfrm>
            <a:custGeom>
              <a:avLst/>
              <a:gdLst/>
              <a:ahLst/>
              <a:cxnLst/>
              <a:rect l="l" t="t" r="r" b="b"/>
              <a:pathLst>
                <a:path w="588" h="299" extrusionOk="0">
                  <a:moveTo>
                    <a:pt x="393" y="298"/>
                  </a:moveTo>
                  <a:cubicBezTo>
                    <a:pt x="393" y="210"/>
                    <a:pt x="550" y="191"/>
                    <a:pt x="588" y="116"/>
                  </a:cubicBezTo>
                  <a:cubicBezTo>
                    <a:pt x="338" y="112"/>
                    <a:pt x="320" y="1"/>
                    <a:pt x="9" y="27"/>
                  </a:cubicBezTo>
                  <a:cubicBezTo>
                    <a:pt x="0" y="183"/>
                    <a:pt x="154" y="259"/>
                    <a:pt x="393" y="29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89" name="Google Shape;54989;p23"/>
            <p:cNvSpPr/>
            <p:nvPr/>
          </p:nvSpPr>
          <p:spPr>
            <a:xfrm>
              <a:off x="8624220" y="2171216"/>
              <a:ext cx="14063" cy="4276"/>
            </a:xfrm>
            <a:custGeom>
              <a:avLst/>
              <a:gdLst/>
              <a:ahLst/>
              <a:cxnLst/>
              <a:rect l="l" t="t" r="r" b="b"/>
              <a:pathLst>
                <a:path w="394" h="142" extrusionOk="0">
                  <a:moveTo>
                    <a:pt x="98" y="118"/>
                  </a:moveTo>
                  <a:cubicBezTo>
                    <a:pt x="153" y="141"/>
                    <a:pt x="393" y="73"/>
                    <a:pt x="293" y="26"/>
                  </a:cubicBezTo>
                  <a:cubicBezTo>
                    <a:pt x="238" y="0"/>
                    <a:pt x="0" y="69"/>
                    <a:pt x="98"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90" name="Google Shape;54990;p23"/>
            <p:cNvSpPr/>
            <p:nvPr/>
          </p:nvSpPr>
          <p:spPr>
            <a:xfrm>
              <a:off x="5011670" y="2162786"/>
              <a:ext cx="39797" cy="15838"/>
            </a:xfrm>
            <a:custGeom>
              <a:avLst/>
              <a:gdLst/>
              <a:ahLst/>
              <a:cxnLst/>
              <a:rect l="l" t="t" r="r" b="b"/>
              <a:pathLst>
                <a:path w="1115" h="526" extrusionOk="0">
                  <a:moveTo>
                    <a:pt x="648" y="304"/>
                  </a:moveTo>
                  <a:cubicBezTo>
                    <a:pt x="1114" y="1"/>
                    <a:pt x="1" y="525"/>
                    <a:pt x="648" y="3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91" name="Google Shape;54991;p23"/>
            <p:cNvSpPr/>
            <p:nvPr/>
          </p:nvSpPr>
          <p:spPr>
            <a:xfrm>
              <a:off x="2798205" y="2160076"/>
              <a:ext cx="36264" cy="19060"/>
            </a:xfrm>
            <a:custGeom>
              <a:avLst/>
              <a:gdLst/>
              <a:ahLst/>
              <a:cxnLst/>
              <a:rect l="l" t="t" r="r" b="b"/>
              <a:pathLst>
                <a:path w="1016" h="633" extrusionOk="0">
                  <a:moveTo>
                    <a:pt x="757" y="488"/>
                  </a:moveTo>
                  <a:cubicBezTo>
                    <a:pt x="920" y="380"/>
                    <a:pt x="1016" y="242"/>
                    <a:pt x="952" y="33"/>
                  </a:cubicBezTo>
                  <a:cubicBezTo>
                    <a:pt x="661" y="48"/>
                    <a:pt x="242" y="1"/>
                    <a:pt x="178" y="123"/>
                  </a:cubicBezTo>
                  <a:cubicBezTo>
                    <a:pt x="692" y="93"/>
                    <a:pt x="0" y="632"/>
                    <a:pt x="757" y="48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92" name="Google Shape;54992;p23"/>
            <p:cNvSpPr/>
            <p:nvPr/>
          </p:nvSpPr>
          <p:spPr>
            <a:xfrm>
              <a:off x="3948624" y="2155530"/>
              <a:ext cx="37870" cy="18849"/>
            </a:xfrm>
            <a:custGeom>
              <a:avLst/>
              <a:gdLst/>
              <a:ahLst/>
              <a:cxnLst/>
              <a:rect l="l" t="t" r="r" b="b"/>
              <a:pathLst>
                <a:path w="1061" h="626" extrusionOk="0">
                  <a:moveTo>
                    <a:pt x="732" y="545"/>
                  </a:moveTo>
                  <a:cubicBezTo>
                    <a:pt x="1061" y="392"/>
                    <a:pt x="618" y="137"/>
                    <a:pt x="345" y="0"/>
                  </a:cubicBezTo>
                  <a:cubicBezTo>
                    <a:pt x="49" y="140"/>
                    <a:pt x="1" y="625"/>
                    <a:pt x="732"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93" name="Google Shape;54993;p23"/>
            <p:cNvSpPr/>
            <p:nvPr/>
          </p:nvSpPr>
          <p:spPr>
            <a:xfrm>
              <a:off x="2838965" y="2163418"/>
              <a:ext cx="7067" cy="6233"/>
            </a:xfrm>
            <a:custGeom>
              <a:avLst/>
              <a:gdLst/>
              <a:ahLst/>
              <a:cxnLst/>
              <a:rect l="l" t="t" r="r" b="b"/>
              <a:pathLst>
                <a:path w="198" h="207" extrusionOk="0">
                  <a:moveTo>
                    <a:pt x="2" y="104"/>
                  </a:moveTo>
                  <a:cubicBezTo>
                    <a:pt x="0" y="155"/>
                    <a:pt x="158" y="207"/>
                    <a:pt x="196" y="104"/>
                  </a:cubicBezTo>
                  <a:cubicBezTo>
                    <a:pt x="197" y="53"/>
                    <a:pt x="40" y="1"/>
                    <a:pt x="2"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94" name="Google Shape;54994;p23"/>
            <p:cNvSpPr/>
            <p:nvPr/>
          </p:nvSpPr>
          <p:spPr>
            <a:xfrm>
              <a:off x="387114" y="2152820"/>
              <a:ext cx="56680" cy="22583"/>
            </a:xfrm>
            <a:custGeom>
              <a:avLst/>
              <a:gdLst/>
              <a:ahLst/>
              <a:cxnLst/>
              <a:rect l="l" t="t" r="r" b="b"/>
              <a:pathLst>
                <a:path w="1588" h="750" extrusionOk="0">
                  <a:moveTo>
                    <a:pt x="1588" y="364"/>
                  </a:moveTo>
                  <a:cubicBezTo>
                    <a:pt x="1046" y="346"/>
                    <a:pt x="1059" y="67"/>
                    <a:pt x="622" y="0"/>
                  </a:cubicBezTo>
                  <a:cubicBezTo>
                    <a:pt x="861" y="294"/>
                    <a:pt x="1" y="69"/>
                    <a:pt x="237" y="364"/>
                  </a:cubicBezTo>
                  <a:cubicBezTo>
                    <a:pt x="960" y="278"/>
                    <a:pt x="1341" y="749"/>
                    <a:pt x="1588" y="36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95" name="Google Shape;54995;p23"/>
            <p:cNvSpPr/>
            <p:nvPr/>
          </p:nvSpPr>
          <p:spPr>
            <a:xfrm>
              <a:off x="3331084" y="2163027"/>
              <a:ext cx="14027" cy="4276"/>
            </a:xfrm>
            <a:custGeom>
              <a:avLst/>
              <a:gdLst/>
              <a:ahLst/>
              <a:cxnLst/>
              <a:rect l="l" t="t" r="r" b="b"/>
              <a:pathLst>
                <a:path w="393" h="142" extrusionOk="0">
                  <a:moveTo>
                    <a:pt x="296" y="25"/>
                  </a:moveTo>
                  <a:cubicBezTo>
                    <a:pt x="238" y="1"/>
                    <a:pt x="1" y="67"/>
                    <a:pt x="100" y="117"/>
                  </a:cubicBezTo>
                  <a:cubicBezTo>
                    <a:pt x="153" y="142"/>
                    <a:pt x="392" y="72"/>
                    <a:pt x="296"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96" name="Google Shape;54996;p23"/>
            <p:cNvSpPr/>
            <p:nvPr/>
          </p:nvSpPr>
          <p:spPr>
            <a:xfrm>
              <a:off x="2150790" y="2160437"/>
              <a:ext cx="13706" cy="6745"/>
            </a:xfrm>
            <a:custGeom>
              <a:avLst/>
              <a:gdLst/>
              <a:ahLst/>
              <a:cxnLst/>
              <a:rect l="l" t="t" r="r" b="b"/>
              <a:pathLst>
                <a:path w="384" h="224" extrusionOk="0">
                  <a:moveTo>
                    <a:pt x="384" y="111"/>
                  </a:moveTo>
                  <a:cubicBezTo>
                    <a:pt x="345" y="0"/>
                    <a:pt x="171" y="55"/>
                    <a:pt x="0" y="111"/>
                  </a:cubicBezTo>
                  <a:cubicBezTo>
                    <a:pt x="2" y="203"/>
                    <a:pt x="338" y="224"/>
                    <a:pt x="384" y="1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97" name="Google Shape;54997;p23"/>
            <p:cNvSpPr/>
            <p:nvPr/>
          </p:nvSpPr>
          <p:spPr>
            <a:xfrm>
              <a:off x="3035091" y="2157577"/>
              <a:ext cx="14027" cy="4276"/>
            </a:xfrm>
            <a:custGeom>
              <a:avLst/>
              <a:gdLst/>
              <a:ahLst/>
              <a:cxnLst/>
              <a:rect l="l" t="t" r="r" b="b"/>
              <a:pathLst>
                <a:path w="393" h="142" extrusionOk="0">
                  <a:moveTo>
                    <a:pt x="295" y="25"/>
                  </a:moveTo>
                  <a:cubicBezTo>
                    <a:pt x="241" y="0"/>
                    <a:pt x="1" y="69"/>
                    <a:pt x="100" y="116"/>
                  </a:cubicBezTo>
                  <a:cubicBezTo>
                    <a:pt x="155" y="141"/>
                    <a:pt x="392" y="71"/>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98" name="Google Shape;54998;p23"/>
            <p:cNvSpPr/>
            <p:nvPr/>
          </p:nvSpPr>
          <p:spPr>
            <a:xfrm>
              <a:off x="5681677" y="2155138"/>
              <a:ext cx="20773" cy="3643"/>
            </a:xfrm>
            <a:custGeom>
              <a:avLst/>
              <a:gdLst/>
              <a:ahLst/>
              <a:cxnLst/>
              <a:rect l="l" t="t" r="r" b="b"/>
              <a:pathLst>
                <a:path w="582" h="121" extrusionOk="0">
                  <a:moveTo>
                    <a:pt x="582" y="15"/>
                  </a:moveTo>
                  <a:cubicBezTo>
                    <a:pt x="356" y="28"/>
                    <a:pt x="36" y="0"/>
                    <a:pt x="1" y="106"/>
                  </a:cubicBezTo>
                  <a:cubicBezTo>
                    <a:pt x="228" y="92"/>
                    <a:pt x="552" y="120"/>
                    <a:pt x="582" y="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999" name="Google Shape;54999;p23"/>
            <p:cNvSpPr/>
            <p:nvPr/>
          </p:nvSpPr>
          <p:spPr>
            <a:xfrm>
              <a:off x="2949146" y="2152820"/>
              <a:ext cx="13813" cy="2740"/>
            </a:xfrm>
            <a:custGeom>
              <a:avLst/>
              <a:gdLst/>
              <a:ahLst/>
              <a:cxnLst/>
              <a:rect l="l" t="t" r="r" b="b"/>
              <a:pathLst>
                <a:path w="387" h="91" extrusionOk="0">
                  <a:moveTo>
                    <a:pt x="387" y="0"/>
                  </a:moveTo>
                  <a:cubicBezTo>
                    <a:pt x="239" y="20"/>
                    <a:pt x="7" y="1"/>
                    <a:pt x="0" y="90"/>
                  </a:cubicBezTo>
                  <a:cubicBezTo>
                    <a:pt x="149" y="72"/>
                    <a:pt x="383" y="90"/>
                    <a:pt x="3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00" name="Google Shape;55000;p23"/>
            <p:cNvSpPr/>
            <p:nvPr/>
          </p:nvSpPr>
          <p:spPr>
            <a:xfrm>
              <a:off x="8936595" y="2141830"/>
              <a:ext cx="14670" cy="9545"/>
            </a:xfrm>
            <a:custGeom>
              <a:avLst/>
              <a:gdLst/>
              <a:ahLst/>
              <a:cxnLst/>
              <a:rect l="l" t="t" r="r" b="b"/>
              <a:pathLst>
                <a:path w="411" h="317" extrusionOk="0">
                  <a:moveTo>
                    <a:pt x="410" y="275"/>
                  </a:moveTo>
                  <a:lnTo>
                    <a:pt x="410" y="92"/>
                  </a:lnTo>
                  <a:cubicBezTo>
                    <a:pt x="216" y="92"/>
                    <a:pt x="179" y="19"/>
                    <a:pt x="23" y="1"/>
                  </a:cubicBezTo>
                  <a:cubicBezTo>
                    <a:pt x="42" y="147"/>
                    <a:pt x="1" y="317"/>
                    <a:pt x="410" y="27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01" name="Google Shape;55001;p23"/>
            <p:cNvSpPr/>
            <p:nvPr/>
          </p:nvSpPr>
          <p:spPr>
            <a:xfrm>
              <a:off x="5561146" y="2146557"/>
              <a:ext cx="14063" cy="4306"/>
            </a:xfrm>
            <a:custGeom>
              <a:avLst/>
              <a:gdLst/>
              <a:ahLst/>
              <a:cxnLst/>
              <a:rect l="l" t="t" r="r" b="b"/>
              <a:pathLst>
                <a:path w="394" h="143" extrusionOk="0">
                  <a:moveTo>
                    <a:pt x="295" y="27"/>
                  </a:moveTo>
                  <a:cubicBezTo>
                    <a:pt x="241" y="1"/>
                    <a:pt x="1" y="71"/>
                    <a:pt x="101" y="118"/>
                  </a:cubicBezTo>
                  <a:cubicBezTo>
                    <a:pt x="156" y="143"/>
                    <a:pt x="394" y="75"/>
                    <a:pt x="295"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02" name="Google Shape;55002;p23"/>
            <p:cNvSpPr/>
            <p:nvPr/>
          </p:nvSpPr>
          <p:spPr>
            <a:xfrm>
              <a:off x="2160392" y="2141921"/>
              <a:ext cx="29518" cy="9846"/>
            </a:xfrm>
            <a:custGeom>
              <a:avLst/>
              <a:gdLst/>
              <a:ahLst/>
              <a:cxnLst/>
              <a:rect l="l" t="t" r="r" b="b"/>
              <a:pathLst>
                <a:path w="827" h="327" extrusionOk="0">
                  <a:moveTo>
                    <a:pt x="693" y="272"/>
                  </a:moveTo>
                  <a:cubicBezTo>
                    <a:pt x="826" y="29"/>
                    <a:pt x="294" y="98"/>
                    <a:pt x="115" y="1"/>
                  </a:cubicBezTo>
                  <a:cubicBezTo>
                    <a:pt x="0" y="237"/>
                    <a:pt x="193" y="327"/>
                    <a:pt x="693"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03" name="Google Shape;55003;p23"/>
            <p:cNvSpPr/>
            <p:nvPr/>
          </p:nvSpPr>
          <p:spPr>
            <a:xfrm>
              <a:off x="8620758" y="2139181"/>
              <a:ext cx="34515" cy="8943"/>
            </a:xfrm>
            <a:custGeom>
              <a:avLst/>
              <a:gdLst/>
              <a:ahLst/>
              <a:cxnLst/>
              <a:rect l="l" t="t" r="r" b="b"/>
              <a:pathLst>
                <a:path w="967" h="297" extrusionOk="0">
                  <a:moveTo>
                    <a:pt x="195" y="272"/>
                  </a:moveTo>
                  <a:cubicBezTo>
                    <a:pt x="635" y="297"/>
                    <a:pt x="921" y="250"/>
                    <a:pt x="967" y="89"/>
                  </a:cubicBezTo>
                  <a:cubicBezTo>
                    <a:pt x="627" y="111"/>
                    <a:pt x="1" y="0"/>
                    <a:pt x="195"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04" name="Google Shape;55004;p23"/>
            <p:cNvSpPr/>
            <p:nvPr/>
          </p:nvSpPr>
          <p:spPr>
            <a:xfrm>
              <a:off x="2713151" y="2136411"/>
              <a:ext cx="17739" cy="10960"/>
            </a:xfrm>
            <a:custGeom>
              <a:avLst/>
              <a:gdLst/>
              <a:ahLst/>
              <a:cxnLst/>
              <a:rect l="l" t="t" r="r" b="b"/>
              <a:pathLst>
                <a:path w="497" h="364" extrusionOk="0">
                  <a:moveTo>
                    <a:pt x="443" y="364"/>
                  </a:moveTo>
                  <a:cubicBezTo>
                    <a:pt x="497" y="157"/>
                    <a:pt x="394" y="23"/>
                    <a:pt x="57" y="1"/>
                  </a:cubicBezTo>
                  <a:cubicBezTo>
                    <a:pt x="1" y="207"/>
                    <a:pt x="104" y="343"/>
                    <a:pt x="443" y="36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05" name="Google Shape;55005;p23"/>
            <p:cNvSpPr/>
            <p:nvPr/>
          </p:nvSpPr>
          <p:spPr>
            <a:xfrm>
              <a:off x="7054814" y="2141168"/>
              <a:ext cx="14027" cy="4246"/>
            </a:xfrm>
            <a:custGeom>
              <a:avLst/>
              <a:gdLst/>
              <a:ahLst/>
              <a:cxnLst/>
              <a:rect l="l" t="t" r="r" b="b"/>
              <a:pathLst>
                <a:path w="393" h="141" extrusionOk="0">
                  <a:moveTo>
                    <a:pt x="99" y="114"/>
                  </a:moveTo>
                  <a:cubicBezTo>
                    <a:pt x="154" y="140"/>
                    <a:pt x="393" y="71"/>
                    <a:pt x="293" y="23"/>
                  </a:cubicBezTo>
                  <a:cubicBezTo>
                    <a:pt x="239" y="1"/>
                    <a:pt x="1" y="69"/>
                    <a:pt x="99"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06" name="Google Shape;55006;p23"/>
            <p:cNvSpPr/>
            <p:nvPr/>
          </p:nvSpPr>
          <p:spPr>
            <a:xfrm>
              <a:off x="2339779" y="2141138"/>
              <a:ext cx="14170" cy="4276"/>
            </a:xfrm>
            <a:custGeom>
              <a:avLst/>
              <a:gdLst/>
              <a:ahLst/>
              <a:cxnLst/>
              <a:rect l="l" t="t" r="r" b="b"/>
              <a:pathLst>
                <a:path w="397" h="142" extrusionOk="0">
                  <a:moveTo>
                    <a:pt x="295" y="24"/>
                  </a:moveTo>
                  <a:cubicBezTo>
                    <a:pt x="242" y="0"/>
                    <a:pt x="1" y="68"/>
                    <a:pt x="103" y="115"/>
                  </a:cubicBezTo>
                  <a:cubicBezTo>
                    <a:pt x="158" y="141"/>
                    <a:pt x="396" y="72"/>
                    <a:pt x="295"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07" name="Google Shape;55007;p23"/>
            <p:cNvSpPr/>
            <p:nvPr/>
          </p:nvSpPr>
          <p:spPr>
            <a:xfrm>
              <a:off x="7422297" y="2130961"/>
              <a:ext cx="23521" cy="8250"/>
            </a:xfrm>
            <a:custGeom>
              <a:avLst/>
              <a:gdLst/>
              <a:ahLst/>
              <a:cxnLst/>
              <a:rect l="l" t="t" r="r" b="b"/>
              <a:pathLst>
                <a:path w="659" h="274" extrusionOk="0">
                  <a:moveTo>
                    <a:pt x="411" y="273"/>
                  </a:moveTo>
                  <a:cubicBezTo>
                    <a:pt x="422" y="157"/>
                    <a:pt x="658" y="145"/>
                    <a:pt x="605" y="0"/>
                  </a:cubicBezTo>
                  <a:lnTo>
                    <a:pt x="217" y="0"/>
                  </a:lnTo>
                  <a:cubicBezTo>
                    <a:pt x="0" y="131"/>
                    <a:pt x="9" y="222"/>
                    <a:pt x="411"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08" name="Google Shape;55008;p23"/>
            <p:cNvSpPr/>
            <p:nvPr/>
          </p:nvSpPr>
          <p:spPr>
            <a:xfrm>
              <a:off x="2008273" y="2121748"/>
              <a:ext cx="46436" cy="9244"/>
            </a:xfrm>
            <a:custGeom>
              <a:avLst/>
              <a:gdLst/>
              <a:ahLst/>
              <a:cxnLst/>
              <a:rect l="l" t="t" r="r" b="b"/>
              <a:pathLst>
                <a:path w="1301" h="307" extrusionOk="0">
                  <a:moveTo>
                    <a:pt x="713" y="306"/>
                  </a:moveTo>
                  <a:cubicBezTo>
                    <a:pt x="1300" y="1"/>
                    <a:pt x="0" y="31"/>
                    <a:pt x="713"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09" name="Google Shape;55009;p23"/>
            <p:cNvSpPr/>
            <p:nvPr/>
          </p:nvSpPr>
          <p:spPr>
            <a:xfrm>
              <a:off x="8948801" y="2113619"/>
              <a:ext cx="39761" cy="15808"/>
            </a:xfrm>
            <a:custGeom>
              <a:avLst/>
              <a:gdLst/>
              <a:ahLst/>
              <a:cxnLst/>
              <a:rect l="l" t="t" r="r" b="b"/>
              <a:pathLst>
                <a:path w="1114" h="525" extrusionOk="0">
                  <a:moveTo>
                    <a:pt x="647" y="304"/>
                  </a:moveTo>
                  <a:cubicBezTo>
                    <a:pt x="1114" y="1"/>
                    <a:pt x="0" y="524"/>
                    <a:pt x="647" y="3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10" name="Google Shape;55010;p23"/>
            <p:cNvSpPr/>
            <p:nvPr/>
          </p:nvSpPr>
          <p:spPr>
            <a:xfrm>
              <a:off x="8073459" y="2121989"/>
              <a:ext cx="14063" cy="4276"/>
            </a:xfrm>
            <a:custGeom>
              <a:avLst/>
              <a:gdLst/>
              <a:ahLst/>
              <a:cxnLst/>
              <a:rect l="l" t="t" r="r" b="b"/>
              <a:pathLst>
                <a:path w="394" h="142" extrusionOk="0">
                  <a:moveTo>
                    <a:pt x="100" y="117"/>
                  </a:moveTo>
                  <a:cubicBezTo>
                    <a:pt x="154" y="142"/>
                    <a:pt x="394" y="73"/>
                    <a:pt x="292" y="26"/>
                  </a:cubicBezTo>
                  <a:cubicBezTo>
                    <a:pt x="244" y="1"/>
                    <a:pt x="1" y="70"/>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11" name="Google Shape;55011;p23"/>
            <p:cNvSpPr/>
            <p:nvPr/>
          </p:nvSpPr>
          <p:spPr>
            <a:xfrm>
              <a:off x="5069170" y="2120032"/>
              <a:ext cx="13884" cy="5480"/>
            </a:xfrm>
            <a:custGeom>
              <a:avLst/>
              <a:gdLst/>
              <a:ahLst/>
              <a:cxnLst/>
              <a:rect l="l" t="t" r="r" b="b"/>
              <a:pathLst>
                <a:path w="389" h="182" extrusionOk="0">
                  <a:moveTo>
                    <a:pt x="1" y="182"/>
                  </a:moveTo>
                  <a:lnTo>
                    <a:pt x="388" y="182"/>
                  </a:lnTo>
                  <a:lnTo>
                    <a:pt x="388" y="0"/>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12" name="Google Shape;55012;p23"/>
            <p:cNvSpPr/>
            <p:nvPr/>
          </p:nvSpPr>
          <p:spPr>
            <a:xfrm>
              <a:off x="2928551" y="2119430"/>
              <a:ext cx="13813" cy="6715"/>
            </a:xfrm>
            <a:custGeom>
              <a:avLst/>
              <a:gdLst/>
              <a:ahLst/>
              <a:cxnLst/>
              <a:rect l="l" t="t" r="r" b="b"/>
              <a:pathLst>
                <a:path w="387" h="223" extrusionOk="0">
                  <a:moveTo>
                    <a:pt x="1" y="111"/>
                  </a:moveTo>
                  <a:cubicBezTo>
                    <a:pt x="2" y="202"/>
                    <a:pt x="337" y="223"/>
                    <a:pt x="387" y="111"/>
                  </a:cubicBezTo>
                  <a:cubicBezTo>
                    <a:pt x="344" y="1"/>
                    <a:pt x="172" y="56"/>
                    <a:pt x="1" y="1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13" name="Google Shape;55013;p23"/>
            <p:cNvSpPr/>
            <p:nvPr/>
          </p:nvSpPr>
          <p:spPr>
            <a:xfrm>
              <a:off x="6818570" y="2109614"/>
              <a:ext cx="26412" cy="15326"/>
            </a:xfrm>
            <a:custGeom>
              <a:avLst/>
              <a:gdLst/>
              <a:ahLst/>
              <a:cxnLst/>
              <a:rect l="l" t="t" r="r" b="b"/>
              <a:pathLst>
                <a:path w="740" h="509" extrusionOk="0">
                  <a:moveTo>
                    <a:pt x="739" y="437"/>
                  </a:moveTo>
                  <a:lnTo>
                    <a:pt x="739" y="75"/>
                  </a:lnTo>
                  <a:cubicBezTo>
                    <a:pt x="1" y="1"/>
                    <a:pt x="1" y="508"/>
                    <a:pt x="739" y="43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14" name="Google Shape;55014;p23"/>
            <p:cNvSpPr/>
            <p:nvPr/>
          </p:nvSpPr>
          <p:spPr>
            <a:xfrm>
              <a:off x="2783928" y="2116900"/>
              <a:ext cx="6996" cy="6233"/>
            </a:xfrm>
            <a:custGeom>
              <a:avLst/>
              <a:gdLst/>
              <a:ahLst/>
              <a:cxnLst/>
              <a:rect l="l" t="t" r="r" b="b"/>
              <a:pathLst>
                <a:path w="196" h="207" extrusionOk="0">
                  <a:moveTo>
                    <a:pt x="195" y="104"/>
                  </a:moveTo>
                  <a:cubicBezTo>
                    <a:pt x="195" y="55"/>
                    <a:pt x="36" y="0"/>
                    <a:pt x="1" y="104"/>
                  </a:cubicBezTo>
                  <a:cubicBezTo>
                    <a:pt x="1" y="154"/>
                    <a:pt x="157" y="206"/>
                    <a:pt x="19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15" name="Google Shape;55015;p23"/>
            <p:cNvSpPr/>
            <p:nvPr/>
          </p:nvSpPr>
          <p:spPr>
            <a:xfrm>
              <a:off x="4181264" y="2114130"/>
              <a:ext cx="6924" cy="6293"/>
            </a:xfrm>
            <a:custGeom>
              <a:avLst/>
              <a:gdLst/>
              <a:ahLst/>
              <a:cxnLst/>
              <a:rect l="l" t="t" r="r" b="b"/>
              <a:pathLst>
                <a:path w="194" h="209" extrusionOk="0">
                  <a:moveTo>
                    <a:pt x="192" y="105"/>
                  </a:moveTo>
                  <a:cubicBezTo>
                    <a:pt x="194" y="56"/>
                    <a:pt x="37" y="1"/>
                    <a:pt x="0" y="105"/>
                  </a:cubicBezTo>
                  <a:cubicBezTo>
                    <a:pt x="0" y="155"/>
                    <a:pt x="156" y="208"/>
                    <a:pt x="192"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16" name="Google Shape;55016;p23"/>
            <p:cNvSpPr/>
            <p:nvPr/>
          </p:nvSpPr>
          <p:spPr>
            <a:xfrm>
              <a:off x="2715114" y="2109102"/>
              <a:ext cx="22629" cy="11713"/>
            </a:xfrm>
            <a:custGeom>
              <a:avLst/>
              <a:gdLst/>
              <a:ahLst/>
              <a:cxnLst/>
              <a:rect l="l" t="t" r="r" b="b"/>
              <a:pathLst>
                <a:path w="634" h="389" extrusionOk="0">
                  <a:moveTo>
                    <a:pt x="194" y="1"/>
                  </a:moveTo>
                  <a:cubicBezTo>
                    <a:pt x="204" y="126"/>
                    <a:pt x="104" y="199"/>
                    <a:pt x="1" y="272"/>
                  </a:cubicBezTo>
                  <a:cubicBezTo>
                    <a:pt x="246" y="276"/>
                    <a:pt x="267" y="388"/>
                    <a:pt x="578" y="363"/>
                  </a:cubicBezTo>
                  <a:cubicBezTo>
                    <a:pt x="634" y="157"/>
                    <a:pt x="533" y="21"/>
                    <a:pt x="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17" name="Google Shape;55017;p23"/>
            <p:cNvSpPr/>
            <p:nvPr/>
          </p:nvSpPr>
          <p:spPr>
            <a:xfrm>
              <a:off x="2601507" y="2113829"/>
              <a:ext cx="13956" cy="4215"/>
            </a:xfrm>
            <a:custGeom>
              <a:avLst/>
              <a:gdLst/>
              <a:ahLst/>
              <a:cxnLst/>
              <a:rect l="l" t="t" r="r" b="b"/>
              <a:pathLst>
                <a:path w="391" h="140" extrusionOk="0">
                  <a:moveTo>
                    <a:pt x="291" y="24"/>
                  </a:moveTo>
                  <a:cubicBezTo>
                    <a:pt x="239" y="0"/>
                    <a:pt x="0" y="68"/>
                    <a:pt x="99" y="115"/>
                  </a:cubicBezTo>
                  <a:cubicBezTo>
                    <a:pt x="153" y="140"/>
                    <a:pt x="390" y="72"/>
                    <a:pt x="291"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18" name="Google Shape;55018;p23"/>
            <p:cNvSpPr/>
            <p:nvPr/>
          </p:nvSpPr>
          <p:spPr>
            <a:xfrm>
              <a:off x="1923648" y="2106393"/>
              <a:ext cx="20630" cy="8160"/>
            </a:xfrm>
            <a:custGeom>
              <a:avLst/>
              <a:gdLst/>
              <a:ahLst/>
              <a:cxnLst/>
              <a:rect l="l" t="t" r="r" b="b"/>
              <a:pathLst>
                <a:path w="578" h="271" extrusionOk="0">
                  <a:moveTo>
                    <a:pt x="1" y="182"/>
                  </a:moveTo>
                  <a:cubicBezTo>
                    <a:pt x="193" y="179"/>
                    <a:pt x="229" y="255"/>
                    <a:pt x="384" y="271"/>
                  </a:cubicBezTo>
                  <a:cubicBezTo>
                    <a:pt x="382" y="179"/>
                    <a:pt x="541" y="164"/>
                    <a:pt x="578" y="91"/>
                  </a:cubicBezTo>
                  <a:cubicBezTo>
                    <a:pt x="382" y="92"/>
                    <a:pt x="347" y="16"/>
                    <a:pt x="191" y="1"/>
                  </a:cubicBezTo>
                  <a:cubicBezTo>
                    <a:pt x="193" y="91"/>
                    <a:pt x="35" y="106"/>
                    <a:pt x="1"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19" name="Google Shape;55019;p23"/>
            <p:cNvSpPr/>
            <p:nvPr/>
          </p:nvSpPr>
          <p:spPr>
            <a:xfrm>
              <a:off x="4503882" y="2103653"/>
              <a:ext cx="23521" cy="8220"/>
            </a:xfrm>
            <a:custGeom>
              <a:avLst/>
              <a:gdLst/>
              <a:ahLst/>
              <a:cxnLst/>
              <a:rect l="l" t="t" r="r" b="b"/>
              <a:pathLst>
                <a:path w="659" h="273" extrusionOk="0">
                  <a:moveTo>
                    <a:pt x="412" y="273"/>
                  </a:moveTo>
                  <a:cubicBezTo>
                    <a:pt x="422" y="157"/>
                    <a:pt x="659" y="146"/>
                    <a:pt x="607" y="0"/>
                  </a:cubicBezTo>
                  <a:lnTo>
                    <a:pt x="219" y="0"/>
                  </a:lnTo>
                  <a:cubicBezTo>
                    <a:pt x="1" y="131"/>
                    <a:pt x="10" y="221"/>
                    <a:pt x="412"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20" name="Google Shape;55020;p23"/>
            <p:cNvSpPr/>
            <p:nvPr/>
          </p:nvSpPr>
          <p:spPr>
            <a:xfrm>
              <a:off x="2763298" y="2106001"/>
              <a:ext cx="6924" cy="6203"/>
            </a:xfrm>
            <a:custGeom>
              <a:avLst/>
              <a:gdLst/>
              <a:ahLst/>
              <a:cxnLst/>
              <a:rect l="l" t="t" r="r" b="b"/>
              <a:pathLst>
                <a:path w="194" h="206" extrusionOk="0">
                  <a:moveTo>
                    <a:pt x="194" y="104"/>
                  </a:moveTo>
                  <a:cubicBezTo>
                    <a:pt x="194" y="53"/>
                    <a:pt x="37" y="0"/>
                    <a:pt x="0" y="104"/>
                  </a:cubicBezTo>
                  <a:cubicBezTo>
                    <a:pt x="2" y="153"/>
                    <a:pt x="157" y="205"/>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21" name="Google Shape;55021;p23"/>
            <p:cNvSpPr/>
            <p:nvPr/>
          </p:nvSpPr>
          <p:spPr>
            <a:xfrm>
              <a:off x="2605040" y="2106001"/>
              <a:ext cx="6889" cy="6203"/>
            </a:xfrm>
            <a:custGeom>
              <a:avLst/>
              <a:gdLst/>
              <a:ahLst/>
              <a:cxnLst/>
              <a:rect l="l" t="t" r="r" b="b"/>
              <a:pathLst>
                <a:path w="193" h="206" extrusionOk="0">
                  <a:moveTo>
                    <a:pt x="192" y="104"/>
                  </a:moveTo>
                  <a:cubicBezTo>
                    <a:pt x="192" y="53"/>
                    <a:pt x="35" y="0"/>
                    <a:pt x="0" y="104"/>
                  </a:cubicBezTo>
                  <a:cubicBezTo>
                    <a:pt x="0" y="153"/>
                    <a:pt x="153" y="205"/>
                    <a:pt x="192"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22" name="Google Shape;55022;p23"/>
            <p:cNvSpPr/>
            <p:nvPr/>
          </p:nvSpPr>
          <p:spPr>
            <a:xfrm>
              <a:off x="8717161" y="2103653"/>
              <a:ext cx="13813" cy="5480"/>
            </a:xfrm>
            <a:custGeom>
              <a:avLst/>
              <a:gdLst/>
              <a:ahLst/>
              <a:cxnLst/>
              <a:rect l="l" t="t" r="r" b="b"/>
              <a:pathLst>
                <a:path w="387" h="182" extrusionOk="0">
                  <a:moveTo>
                    <a:pt x="387" y="0"/>
                  </a:moveTo>
                  <a:lnTo>
                    <a:pt x="0" y="0"/>
                  </a:lnTo>
                  <a:lnTo>
                    <a:pt x="0" y="182"/>
                  </a:lnTo>
                  <a:lnTo>
                    <a:pt x="387"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23" name="Google Shape;55023;p23"/>
            <p:cNvSpPr/>
            <p:nvPr/>
          </p:nvSpPr>
          <p:spPr>
            <a:xfrm>
              <a:off x="2887184" y="2087816"/>
              <a:ext cx="26627" cy="15266"/>
            </a:xfrm>
            <a:custGeom>
              <a:avLst/>
              <a:gdLst/>
              <a:ahLst/>
              <a:cxnLst/>
              <a:rect l="l" t="t" r="r" b="b"/>
              <a:pathLst>
                <a:path w="746" h="507" extrusionOk="0">
                  <a:moveTo>
                    <a:pt x="0" y="72"/>
                  </a:moveTo>
                  <a:lnTo>
                    <a:pt x="0" y="435"/>
                  </a:lnTo>
                  <a:cubicBezTo>
                    <a:pt x="746" y="507"/>
                    <a:pt x="746" y="0"/>
                    <a:pt x="0" y="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24" name="Google Shape;55024;p23"/>
            <p:cNvSpPr/>
            <p:nvPr/>
          </p:nvSpPr>
          <p:spPr>
            <a:xfrm>
              <a:off x="2967491" y="2079536"/>
              <a:ext cx="37120" cy="15928"/>
            </a:xfrm>
            <a:custGeom>
              <a:avLst/>
              <a:gdLst/>
              <a:ahLst/>
              <a:cxnLst/>
              <a:rect l="l" t="t" r="r" b="b"/>
              <a:pathLst>
                <a:path w="1040" h="529" extrusionOk="0">
                  <a:moveTo>
                    <a:pt x="837" y="528"/>
                  </a:moveTo>
                  <a:cubicBezTo>
                    <a:pt x="1040" y="1"/>
                    <a:pt x="1" y="489"/>
                    <a:pt x="837" y="5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25" name="Google Shape;55025;p23"/>
            <p:cNvSpPr/>
            <p:nvPr/>
          </p:nvSpPr>
          <p:spPr>
            <a:xfrm>
              <a:off x="7925623" y="2077187"/>
              <a:ext cx="34443" cy="16320"/>
            </a:xfrm>
            <a:custGeom>
              <a:avLst/>
              <a:gdLst/>
              <a:ahLst/>
              <a:cxnLst/>
              <a:rect l="l" t="t" r="r" b="b"/>
              <a:pathLst>
                <a:path w="965" h="542" extrusionOk="0">
                  <a:moveTo>
                    <a:pt x="1" y="425"/>
                  </a:moveTo>
                  <a:cubicBezTo>
                    <a:pt x="253" y="541"/>
                    <a:pt x="711" y="541"/>
                    <a:pt x="964" y="425"/>
                  </a:cubicBezTo>
                  <a:cubicBezTo>
                    <a:pt x="962" y="1"/>
                    <a:pt x="5" y="1"/>
                    <a:pt x="1" y="4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26" name="Google Shape;55026;p23"/>
            <p:cNvSpPr/>
            <p:nvPr/>
          </p:nvSpPr>
          <p:spPr>
            <a:xfrm>
              <a:off x="7788031" y="2089953"/>
              <a:ext cx="13706" cy="2740"/>
            </a:xfrm>
            <a:custGeom>
              <a:avLst/>
              <a:gdLst/>
              <a:ahLst/>
              <a:cxnLst/>
              <a:rect l="l" t="t" r="r" b="b"/>
              <a:pathLst>
                <a:path w="384" h="91" extrusionOk="0">
                  <a:moveTo>
                    <a:pt x="384" y="1"/>
                  </a:moveTo>
                  <a:cubicBezTo>
                    <a:pt x="234" y="23"/>
                    <a:pt x="4" y="4"/>
                    <a:pt x="0" y="91"/>
                  </a:cubicBezTo>
                  <a:cubicBezTo>
                    <a:pt x="146" y="71"/>
                    <a:pt x="381" y="90"/>
                    <a:pt x="3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27" name="Google Shape;55027;p23"/>
            <p:cNvSpPr/>
            <p:nvPr/>
          </p:nvSpPr>
          <p:spPr>
            <a:xfrm>
              <a:off x="8509863" y="2084534"/>
              <a:ext cx="21523" cy="6353"/>
            </a:xfrm>
            <a:custGeom>
              <a:avLst/>
              <a:gdLst/>
              <a:ahLst/>
              <a:cxnLst/>
              <a:rect l="l" t="t" r="r" b="b"/>
              <a:pathLst>
                <a:path w="603" h="211" extrusionOk="0">
                  <a:moveTo>
                    <a:pt x="603" y="181"/>
                  </a:moveTo>
                  <a:lnTo>
                    <a:pt x="603" y="1"/>
                  </a:lnTo>
                  <a:lnTo>
                    <a:pt x="26" y="1"/>
                  </a:lnTo>
                  <a:cubicBezTo>
                    <a:pt x="1" y="161"/>
                    <a:pt x="215" y="211"/>
                    <a:pt x="603" y="1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28" name="Google Shape;55028;p23"/>
            <p:cNvSpPr/>
            <p:nvPr/>
          </p:nvSpPr>
          <p:spPr>
            <a:xfrm>
              <a:off x="8593311" y="2077729"/>
              <a:ext cx="13777" cy="7497"/>
            </a:xfrm>
            <a:custGeom>
              <a:avLst/>
              <a:gdLst/>
              <a:ahLst/>
              <a:cxnLst/>
              <a:rect l="l" t="t" r="r" b="b"/>
              <a:pathLst>
                <a:path w="386" h="249" extrusionOk="0">
                  <a:moveTo>
                    <a:pt x="386" y="133"/>
                  </a:moveTo>
                  <a:cubicBezTo>
                    <a:pt x="169" y="143"/>
                    <a:pt x="86" y="1"/>
                    <a:pt x="1" y="133"/>
                  </a:cubicBezTo>
                  <a:cubicBezTo>
                    <a:pt x="3" y="227"/>
                    <a:pt x="339" y="249"/>
                    <a:pt x="386" y="1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29" name="Google Shape;55029;p23"/>
            <p:cNvSpPr/>
            <p:nvPr/>
          </p:nvSpPr>
          <p:spPr>
            <a:xfrm>
              <a:off x="3778588" y="2078301"/>
              <a:ext cx="13884" cy="4215"/>
            </a:xfrm>
            <a:custGeom>
              <a:avLst/>
              <a:gdLst/>
              <a:ahLst/>
              <a:cxnLst/>
              <a:rect l="l" t="t" r="r" b="b"/>
              <a:pathLst>
                <a:path w="389" h="140" extrusionOk="0">
                  <a:moveTo>
                    <a:pt x="289" y="25"/>
                  </a:moveTo>
                  <a:cubicBezTo>
                    <a:pt x="238" y="0"/>
                    <a:pt x="0" y="68"/>
                    <a:pt x="98" y="116"/>
                  </a:cubicBezTo>
                  <a:cubicBezTo>
                    <a:pt x="150" y="140"/>
                    <a:pt x="388" y="71"/>
                    <a:pt x="289"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30" name="Google Shape;55030;p23"/>
            <p:cNvSpPr/>
            <p:nvPr/>
          </p:nvSpPr>
          <p:spPr>
            <a:xfrm>
              <a:off x="7911846" y="2070834"/>
              <a:ext cx="13813" cy="5480"/>
            </a:xfrm>
            <a:custGeom>
              <a:avLst/>
              <a:gdLst/>
              <a:ahLst/>
              <a:cxnLst/>
              <a:rect l="l" t="t" r="r" b="b"/>
              <a:pathLst>
                <a:path w="387" h="182" extrusionOk="0">
                  <a:moveTo>
                    <a:pt x="387" y="0"/>
                  </a:moveTo>
                  <a:lnTo>
                    <a:pt x="1" y="0"/>
                  </a:lnTo>
                  <a:lnTo>
                    <a:pt x="1" y="182"/>
                  </a:lnTo>
                  <a:lnTo>
                    <a:pt x="387"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31" name="Google Shape;55031;p23"/>
            <p:cNvSpPr/>
            <p:nvPr/>
          </p:nvSpPr>
          <p:spPr>
            <a:xfrm>
              <a:off x="8062395" y="2068064"/>
              <a:ext cx="21594" cy="6413"/>
            </a:xfrm>
            <a:custGeom>
              <a:avLst/>
              <a:gdLst/>
              <a:ahLst/>
              <a:cxnLst/>
              <a:rect l="l" t="t" r="r" b="b"/>
              <a:pathLst>
                <a:path w="605" h="213" extrusionOk="0">
                  <a:moveTo>
                    <a:pt x="605" y="182"/>
                  </a:moveTo>
                  <a:lnTo>
                    <a:pt x="605" y="1"/>
                  </a:lnTo>
                  <a:lnTo>
                    <a:pt x="26" y="1"/>
                  </a:lnTo>
                  <a:cubicBezTo>
                    <a:pt x="0" y="163"/>
                    <a:pt x="217" y="212"/>
                    <a:pt x="605"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32" name="Google Shape;55032;p23"/>
            <p:cNvSpPr/>
            <p:nvPr/>
          </p:nvSpPr>
          <p:spPr>
            <a:xfrm>
              <a:off x="7760477" y="2062585"/>
              <a:ext cx="20666" cy="8220"/>
            </a:xfrm>
            <a:custGeom>
              <a:avLst/>
              <a:gdLst/>
              <a:ahLst/>
              <a:cxnLst/>
              <a:rect l="l" t="t" r="r" b="b"/>
              <a:pathLst>
                <a:path w="579" h="273" extrusionOk="0">
                  <a:moveTo>
                    <a:pt x="579" y="91"/>
                  </a:moveTo>
                  <a:cubicBezTo>
                    <a:pt x="384" y="91"/>
                    <a:pt x="348" y="18"/>
                    <a:pt x="194" y="0"/>
                  </a:cubicBezTo>
                  <a:cubicBezTo>
                    <a:pt x="195" y="91"/>
                    <a:pt x="37" y="107"/>
                    <a:pt x="1" y="182"/>
                  </a:cubicBezTo>
                  <a:cubicBezTo>
                    <a:pt x="195" y="182"/>
                    <a:pt x="229" y="255"/>
                    <a:pt x="390" y="273"/>
                  </a:cubicBezTo>
                  <a:cubicBezTo>
                    <a:pt x="384" y="183"/>
                    <a:pt x="541" y="165"/>
                    <a:pt x="579" y="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33" name="Google Shape;55033;p23"/>
            <p:cNvSpPr/>
            <p:nvPr/>
          </p:nvSpPr>
          <p:spPr>
            <a:xfrm>
              <a:off x="7626205" y="2067342"/>
              <a:ext cx="13920" cy="4246"/>
            </a:xfrm>
            <a:custGeom>
              <a:avLst/>
              <a:gdLst/>
              <a:ahLst/>
              <a:cxnLst/>
              <a:rect l="l" t="t" r="r" b="b"/>
              <a:pathLst>
                <a:path w="390" h="141" extrusionOk="0">
                  <a:moveTo>
                    <a:pt x="290" y="25"/>
                  </a:moveTo>
                  <a:cubicBezTo>
                    <a:pt x="238" y="0"/>
                    <a:pt x="1" y="69"/>
                    <a:pt x="98" y="116"/>
                  </a:cubicBezTo>
                  <a:cubicBezTo>
                    <a:pt x="151" y="141"/>
                    <a:pt x="390" y="72"/>
                    <a:pt x="290"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34" name="Google Shape;55034;p23"/>
            <p:cNvSpPr/>
            <p:nvPr/>
          </p:nvSpPr>
          <p:spPr>
            <a:xfrm>
              <a:off x="6758536" y="2055931"/>
              <a:ext cx="31481" cy="13911"/>
            </a:xfrm>
            <a:custGeom>
              <a:avLst/>
              <a:gdLst/>
              <a:ahLst/>
              <a:cxnLst/>
              <a:rect l="l" t="t" r="r" b="b"/>
              <a:pathLst>
                <a:path w="882" h="462" extrusionOk="0">
                  <a:moveTo>
                    <a:pt x="688" y="404"/>
                  </a:moveTo>
                  <a:cubicBezTo>
                    <a:pt x="701" y="404"/>
                    <a:pt x="675" y="320"/>
                    <a:pt x="688" y="312"/>
                  </a:cubicBezTo>
                  <a:cubicBezTo>
                    <a:pt x="706" y="301"/>
                    <a:pt x="869" y="124"/>
                    <a:pt x="881" y="131"/>
                  </a:cubicBezTo>
                  <a:cubicBezTo>
                    <a:pt x="671" y="0"/>
                    <a:pt x="0" y="461"/>
                    <a:pt x="688" y="4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35" name="Google Shape;55035;p23"/>
            <p:cNvSpPr/>
            <p:nvPr/>
          </p:nvSpPr>
          <p:spPr>
            <a:xfrm>
              <a:off x="7571382" y="2054094"/>
              <a:ext cx="23914" cy="5811"/>
            </a:xfrm>
            <a:custGeom>
              <a:avLst/>
              <a:gdLst/>
              <a:ahLst/>
              <a:cxnLst/>
              <a:rect l="l" t="t" r="r" b="b"/>
              <a:pathLst>
                <a:path w="670" h="193" extrusionOk="0">
                  <a:moveTo>
                    <a:pt x="475" y="192"/>
                  </a:moveTo>
                  <a:cubicBezTo>
                    <a:pt x="475" y="101"/>
                    <a:pt x="633" y="85"/>
                    <a:pt x="670" y="11"/>
                  </a:cubicBezTo>
                  <a:cubicBezTo>
                    <a:pt x="366" y="20"/>
                    <a:pt x="0" y="0"/>
                    <a:pt x="90" y="1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36" name="Google Shape;55036;p23"/>
            <p:cNvSpPr/>
            <p:nvPr/>
          </p:nvSpPr>
          <p:spPr>
            <a:xfrm>
              <a:off x="2694484" y="2054094"/>
              <a:ext cx="7031" cy="6142"/>
            </a:xfrm>
            <a:custGeom>
              <a:avLst/>
              <a:gdLst/>
              <a:ahLst/>
              <a:cxnLst/>
              <a:rect l="l" t="t" r="r" b="b"/>
              <a:pathLst>
                <a:path w="197" h="204" extrusionOk="0">
                  <a:moveTo>
                    <a:pt x="192" y="102"/>
                  </a:moveTo>
                  <a:cubicBezTo>
                    <a:pt x="196" y="52"/>
                    <a:pt x="40" y="0"/>
                    <a:pt x="1" y="102"/>
                  </a:cubicBezTo>
                  <a:cubicBezTo>
                    <a:pt x="1" y="152"/>
                    <a:pt x="158" y="204"/>
                    <a:pt x="192"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37" name="Google Shape;55037;p23"/>
            <p:cNvSpPr/>
            <p:nvPr/>
          </p:nvSpPr>
          <p:spPr>
            <a:xfrm>
              <a:off x="8779158" y="2031814"/>
              <a:ext cx="56216" cy="27912"/>
            </a:xfrm>
            <a:custGeom>
              <a:avLst/>
              <a:gdLst/>
              <a:ahLst/>
              <a:cxnLst/>
              <a:rect l="l" t="t" r="r" b="b"/>
              <a:pathLst>
                <a:path w="1575" h="927" extrusionOk="0">
                  <a:moveTo>
                    <a:pt x="1352" y="25"/>
                  </a:moveTo>
                  <a:cubicBezTo>
                    <a:pt x="338" y="0"/>
                    <a:pt x="143" y="363"/>
                    <a:pt x="1" y="751"/>
                  </a:cubicBezTo>
                  <a:cubicBezTo>
                    <a:pt x="818" y="927"/>
                    <a:pt x="1575" y="604"/>
                    <a:pt x="135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38" name="Google Shape;55038;p23"/>
            <p:cNvSpPr/>
            <p:nvPr/>
          </p:nvSpPr>
          <p:spPr>
            <a:xfrm>
              <a:off x="7918699" y="2054395"/>
              <a:ext cx="13884" cy="2770"/>
            </a:xfrm>
            <a:custGeom>
              <a:avLst/>
              <a:gdLst/>
              <a:ahLst/>
              <a:cxnLst/>
              <a:rect l="l" t="t" r="r" b="b"/>
              <a:pathLst>
                <a:path w="389" h="92" extrusionOk="0">
                  <a:moveTo>
                    <a:pt x="388" y="1"/>
                  </a:moveTo>
                  <a:cubicBezTo>
                    <a:pt x="238" y="23"/>
                    <a:pt x="7" y="4"/>
                    <a:pt x="1" y="92"/>
                  </a:cubicBezTo>
                  <a:cubicBezTo>
                    <a:pt x="153" y="71"/>
                    <a:pt x="383" y="89"/>
                    <a:pt x="3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39" name="Google Shape;55039;p23"/>
            <p:cNvSpPr/>
            <p:nvPr/>
          </p:nvSpPr>
          <p:spPr>
            <a:xfrm>
              <a:off x="2804629" y="2032536"/>
              <a:ext cx="51147" cy="19150"/>
            </a:xfrm>
            <a:custGeom>
              <a:avLst/>
              <a:gdLst/>
              <a:ahLst/>
              <a:cxnLst/>
              <a:rect l="l" t="t" r="r" b="b"/>
              <a:pathLst>
                <a:path w="1433" h="636" extrusionOk="0">
                  <a:moveTo>
                    <a:pt x="964" y="635"/>
                  </a:moveTo>
                  <a:cubicBezTo>
                    <a:pt x="1432" y="404"/>
                    <a:pt x="884" y="139"/>
                    <a:pt x="577" y="1"/>
                  </a:cubicBezTo>
                  <a:cubicBezTo>
                    <a:pt x="545" y="107"/>
                    <a:pt x="274" y="100"/>
                    <a:pt x="0" y="92"/>
                  </a:cubicBezTo>
                  <a:cubicBezTo>
                    <a:pt x="106" y="374"/>
                    <a:pt x="460" y="541"/>
                    <a:pt x="964" y="6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40" name="Google Shape;55040;p23"/>
            <p:cNvSpPr/>
            <p:nvPr/>
          </p:nvSpPr>
          <p:spPr>
            <a:xfrm>
              <a:off x="2053494" y="2043496"/>
              <a:ext cx="23486" cy="8190"/>
            </a:xfrm>
            <a:custGeom>
              <a:avLst/>
              <a:gdLst/>
              <a:ahLst/>
              <a:cxnLst/>
              <a:rect l="l" t="t" r="r" b="b"/>
              <a:pathLst>
                <a:path w="658" h="272" extrusionOk="0">
                  <a:moveTo>
                    <a:pt x="411" y="271"/>
                  </a:moveTo>
                  <a:cubicBezTo>
                    <a:pt x="421" y="156"/>
                    <a:pt x="657" y="146"/>
                    <a:pt x="604" y="1"/>
                  </a:cubicBezTo>
                  <a:lnTo>
                    <a:pt x="219" y="1"/>
                  </a:lnTo>
                  <a:cubicBezTo>
                    <a:pt x="1" y="130"/>
                    <a:pt x="10" y="222"/>
                    <a:pt x="411" y="2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41" name="Google Shape;55041;p23"/>
            <p:cNvSpPr/>
            <p:nvPr/>
          </p:nvSpPr>
          <p:spPr>
            <a:xfrm>
              <a:off x="5588700" y="2037263"/>
              <a:ext cx="14063" cy="4185"/>
            </a:xfrm>
            <a:custGeom>
              <a:avLst/>
              <a:gdLst/>
              <a:ahLst/>
              <a:cxnLst/>
              <a:rect l="l" t="t" r="r" b="b"/>
              <a:pathLst>
                <a:path w="394" h="139" extrusionOk="0">
                  <a:moveTo>
                    <a:pt x="100" y="115"/>
                  </a:moveTo>
                  <a:cubicBezTo>
                    <a:pt x="153" y="139"/>
                    <a:pt x="393" y="71"/>
                    <a:pt x="293" y="24"/>
                  </a:cubicBezTo>
                  <a:cubicBezTo>
                    <a:pt x="240" y="0"/>
                    <a:pt x="0" y="70"/>
                    <a:pt x="100"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42" name="Google Shape;55042;p23"/>
            <p:cNvSpPr/>
            <p:nvPr/>
          </p:nvSpPr>
          <p:spPr>
            <a:xfrm>
              <a:off x="1658564" y="2037263"/>
              <a:ext cx="13884" cy="4185"/>
            </a:xfrm>
            <a:custGeom>
              <a:avLst/>
              <a:gdLst/>
              <a:ahLst/>
              <a:cxnLst/>
              <a:rect l="l" t="t" r="r" b="b"/>
              <a:pathLst>
                <a:path w="389" h="139" extrusionOk="0">
                  <a:moveTo>
                    <a:pt x="97" y="115"/>
                  </a:moveTo>
                  <a:cubicBezTo>
                    <a:pt x="152" y="139"/>
                    <a:pt x="388" y="71"/>
                    <a:pt x="290" y="24"/>
                  </a:cubicBezTo>
                  <a:cubicBezTo>
                    <a:pt x="238" y="0"/>
                    <a:pt x="0" y="70"/>
                    <a:pt x="97"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43" name="Google Shape;55043;p23"/>
            <p:cNvSpPr/>
            <p:nvPr/>
          </p:nvSpPr>
          <p:spPr>
            <a:xfrm>
              <a:off x="7825722" y="2029044"/>
              <a:ext cx="13991" cy="4276"/>
            </a:xfrm>
            <a:custGeom>
              <a:avLst/>
              <a:gdLst/>
              <a:ahLst/>
              <a:cxnLst/>
              <a:rect l="l" t="t" r="r" b="b"/>
              <a:pathLst>
                <a:path w="392" h="142" extrusionOk="0">
                  <a:moveTo>
                    <a:pt x="294" y="25"/>
                  </a:moveTo>
                  <a:cubicBezTo>
                    <a:pt x="240" y="1"/>
                    <a:pt x="0" y="70"/>
                    <a:pt x="99" y="117"/>
                  </a:cubicBezTo>
                  <a:cubicBezTo>
                    <a:pt x="154" y="142"/>
                    <a:pt x="392"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44" name="Google Shape;55044;p23"/>
            <p:cNvSpPr/>
            <p:nvPr/>
          </p:nvSpPr>
          <p:spPr>
            <a:xfrm>
              <a:off x="4288982" y="2020583"/>
              <a:ext cx="39726" cy="15898"/>
            </a:xfrm>
            <a:custGeom>
              <a:avLst/>
              <a:gdLst/>
              <a:ahLst/>
              <a:cxnLst/>
              <a:rect l="l" t="t" r="r" b="b"/>
              <a:pathLst>
                <a:path w="1113" h="528" extrusionOk="0">
                  <a:moveTo>
                    <a:pt x="648" y="306"/>
                  </a:moveTo>
                  <a:cubicBezTo>
                    <a:pt x="1112" y="1"/>
                    <a:pt x="0" y="527"/>
                    <a:pt x="648"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45" name="Google Shape;55045;p23"/>
            <p:cNvSpPr/>
            <p:nvPr/>
          </p:nvSpPr>
          <p:spPr>
            <a:xfrm>
              <a:off x="998337" y="2017602"/>
              <a:ext cx="31802" cy="16109"/>
            </a:xfrm>
            <a:custGeom>
              <a:avLst/>
              <a:gdLst/>
              <a:ahLst/>
              <a:cxnLst/>
              <a:rect l="l" t="t" r="r" b="b"/>
              <a:pathLst>
                <a:path w="891" h="535" extrusionOk="0">
                  <a:moveTo>
                    <a:pt x="853" y="497"/>
                  </a:moveTo>
                  <a:cubicBezTo>
                    <a:pt x="891" y="236"/>
                    <a:pt x="878" y="1"/>
                    <a:pt x="275" y="44"/>
                  </a:cubicBezTo>
                  <a:cubicBezTo>
                    <a:pt x="216" y="165"/>
                    <a:pt x="0" y="216"/>
                    <a:pt x="83" y="407"/>
                  </a:cubicBezTo>
                  <a:cubicBezTo>
                    <a:pt x="342" y="433"/>
                    <a:pt x="452" y="535"/>
                    <a:pt x="853" y="4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46" name="Google Shape;55046;p23"/>
            <p:cNvSpPr/>
            <p:nvPr/>
          </p:nvSpPr>
          <p:spPr>
            <a:xfrm>
              <a:off x="925561" y="2016157"/>
              <a:ext cx="13777" cy="5450"/>
            </a:xfrm>
            <a:custGeom>
              <a:avLst/>
              <a:gdLst/>
              <a:ahLst/>
              <a:cxnLst/>
              <a:rect l="l" t="t" r="r" b="b"/>
              <a:pathLst>
                <a:path w="386" h="181" extrusionOk="0">
                  <a:moveTo>
                    <a:pt x="0" y="181"/>
                  </a:moveTo>
                  <a:lnTo>
                    <a:pt x="386" y="181"/>
                  </a:lnTo>
                  <a:lnTo>
                    <a:pt x="386" y="0"/>
                  </a:ln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47" name="Google Shape;55047;p23"/>
            <p:cNvSpPr/>
            <p:nvPr/>
          </p:nvSpPr>
          <p:spPr>
            <a:xfrm>
              <a:off x="8421205" y="2007938"/>
              <a:ext cx="22558" cy="11713"/>
            </a:xfrm>
            <a:custGeom>
              <a:avLst/>
              <a:gdLst/>
              <a:ahLst/>
              <a:cxnLst/>
              <a:rect l="l" t="t" r="r" b="b"/>
              <a:pathLst>
                <a:path w="632" h="389" extrusionOk="0">
                  <a:moveTo>
                    <a:pt x="193" y="1"/>
                  </a:moveTo>
                  <a:cubicBezTo>
                    <a:pt x="202" y="126"/>
                    <a:pt x="103" y="199"/>
                    <a:pt x="1" y="273"/>
                  </a:cubicBezTo>
                  <a:cubicBezTo>
                    <a:pt x="248" y="277"/>
                    <a:pt x="268" y="388"/>
                    <a:pt x="578" y="365"/>
                  </a:cubicBezTo>
                  <a:cubicBezTo>
                    <a:pt x="631" y="157"/>
                    <a:pt x="533" y="22"/>
                    <a:pt x="19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48" name="Google Shape;55048;p23"/>
            <p:cNvSpPr/>
            <p:nvPr/>
          </p:nvSpPr>
          <p:spPr>
            <a:xfrm>
              <a:off x="7240340" y="2007938"/>
              <a:ext cx="31409" cy="13429"/>
            </a:xfrm>
            <a:custGeom>
              <a:avLst/>
              <a:gdLst/>
              <a:ahLst/>
              <a:cxnLst/>
              <a:rect l="l" t="t" r="r" b="b"/>
              <a:pathLst>
                <a:path w="880" h="446" extrusionOk="0">
                  <a:moveTo>
                    <a:pt x="879" y="182"/>
                  </a:moveTo>
                  <a:cubicBezTo>
                    <a:pt x="625" y="182"/>
                    <a:pt x="704" y="23"/>
                    <a:pt x="494" y="1"/>
                  </a:cubicBezTo>
                  <a:cubicBezTo>
                    <a:pt x="477" y="144"/>
                    <a:pt x="1" y="72"/>
                    <a:pt x="108" y="273"/>
                  </a:cubicBezTo>
                  <a:cubicBezTo>
                    <a:pt x="593" y="283"/>
                    <a:pt x="712" y="446"/>
                    <a:pt x="879"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49" name="Google Shape;55049;p23"/>
            <p:cNvSpPr/>
            <p:nvPr/>
          </p:nvSpPr>
          <p:spPr>
            <a:xfrm>
              <a:off x="3802680" y="2013056"/>
              <a:ext cx="7031" cy="6203"/>
            </a:xfrm>
            <a:custGeom>
              <a:avLst/>
              <a:gdLst/>
              <a:ahLst/>
              <a:cxnLst/>
              <a:rect l="l" t="t" r="r" b="b"/>
              <a:pathLst>
                <a:path w="197" h="206" extrusionOk="0">
                  <a:moveTo>
                    <a:pt x="193" y="103"/>
                  </a:moveTo>
                  <a:cubicBezTo>
                    <a:pt x="196" y="53"/>
                    <a:pt x="38" y="0"/>
                    <a:pt x="2" y="103"/>
                  </a:cubicBezTo>
                  <a:cubicBezTo>
                    <a:pt x="0" y="152"/>
                    <a:pt x="157" y="205"/>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50" name="Google Shape;55050;p23"/>
            <p:cNvSpPr/>
            <p:nvPr/>
          </p:nvSpPr>
          <p:spPr>
            <a:xfrm>
              <a:off x="3385835" y="2001223"/>
              <a:ext cx="31374" cy="13911"/>
            </a:xfrm>
            <a:custGeom>
              <a:avLst/>
              <a:gdLst/>
              <a:ahLst/>
              <a:cxnLst/>
              <a:rect l="l" t="t" r="r" b="b"/>
              <a:pathLst>
                <a:path w="879" h="462" extrusionOk="0">
                  <a:moveTo>
                    <a:pt x="687" y="314"/>
                  </a:moveTo>
                  <a:cubicBezTo>
                    <a:pt x="705" y="302"/>
                    <a:pt x="871" y="126"/>
                    <a:pt x="879" y="131"/>
                  </a:cubicBezTo>
                  <a:cubicBezTo>
                    <a:pt x="670" y="0"/>
                    <a:pt x="0" y="461"/>
                    <a:pt x="687" y="405"/>
                  </a:cubicBezTo>
                  <a:cubicBezTo>
                    <a:pt x="699" y="402"/>
                    <a:pt x="677" y="320"/>
                    <a:pt x="687" y="3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51" name="Google Shape;55051;p23"/>
            <p:cNvSpPr/>
            <p:nvPr/>
          </p:nvSpPr>
          <p:spPr>
            <a:xfrm>
              <a:off x="4883286" y="2002488"/>
              <a:ext cx="13813" cy="5480"/>
            </a:xfrm>
            <a:custGeom>
              <a:avLst/>
              <a:gdLst/>
              <a:ahLst/>
              <a:cxnLst/>
              <a:rect l="l" t="t" r="r" b="b"/>
              <a:pathLst>
                <a:path w="387" h="182" extrusionOk="0">
                  <a:moveTo>
                    <a:pt x="387" y="0"/>
                  </a:moveTo>
                  <a:lnTo>
                    <a:pt x="0" y="0"/>
                  </a:lnTo>
                  <a:lnTo>
                    <a:pt x="0" y="182"/>
                  </a:lnTo>
                  <a:lnTo>
                    <a:pt x="387"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52" name="Google Shape;55052;p23"/>
            <p:cNvSpPr/>
            <p:nvPr/>
          </p:nvSpPr>
          <p:spPr>
            <a:xfrm>
              <a:off x="3947161" y="1999387"/>
              <a:ext cx="6960" cy="6233"/>
            </a:xfrm>
            <a:custGeom>
              <a:avLst/>
              <a:gdLst/>
              <a:ahLst/>
              <a:cxnLst/>
              <a:rect l="l" t="t" r="r" b="b"/>
              <a:pathLst>
                <a:path w="195" h="207" extrusionOk="0">
                  <a:moveTo>
                    <a:pt x="195" y="103"/>
                  </a:moveTo>
                  <a:cubicBezTo>
                    <a:pt x="195" y="52"/>
                    <a:pt x="39" y="0"/>
                    <a:pt x="3" y="103"/>
                  </a:cubicBezTo>
                  <a:cubicBezTo>
                    <a:pt x="0" y="153"/>
                    <a:pt x="159" y="206"/>
                    <a:pt x="195"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53" name="Google Shape;55053;p23"/>
            <p:cNvSpPr/>
            <p:nvPr/>
          </p:nvSpPr>
          <p:spPr>
            <a:xfrm>
              <a:off x="2439823" y="2002488"/>
              <a:ext cx="13813" cy="2740"/>
            </a:xfrm>
            <a:custGeom>
              <a:avLst/>
              <a:gdLst/>
              <a:ahLst/>
              <a:cxnLst/>
              <a:rect l="l" t="t" r="r" b="b"/>
              <a:pathLst>
                <a:path w="387" h="91" extrusionOk="0">
                  <a:moveTo>
                    <a:pt x="387" y="0"/>
                  </a:moveTo>
                  <a:cubicBezTo>
                    <a:pt x="237" y="21"/>
                    <a:pt x="4" y="2"/>
                    <a:pt x="1" y="90"/>
                  </a:cubicBezTo>
                  <a:cubicBezTo>
                    <a:pt x="151" y="71"/>
                    <a:pt x="380" y="89"/>
                    <a:pt x="3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54" name="Google Shape;55054;p23"/>
            <p:cNvSpPr/>
            <p:nvPr/>
          </p:nvSpPr>
          <p:spPr>
            <a:xfrm>
              <a:off x="5519886" y="1998995"/>
              <a:ext cx="14063" cy="4276"/>
            </a:xfrm>
            <a:custGeom>
              <a:avLst/>
              <a:gdLst/>
              <a:ahLst/>
              <a:cxnLst/>
              <a:rect l="l" t="t" r="r" b="b"/>
              <a:pathLst>
                <a:path w="394" h="142" extrusionOk="0">
                  <a:moveTo>
                    <a:pt x="291" y="25"/>
                  </a:moveTo>
                  <a:cubicBezTo>
                    <a:pt x="238" y="0"/>
                    <a:pt x="0" y="69"/>
                    <a:pt x="100" y="116"/>
                  </a:cubicBezTo>
                  <a:cubicBezTo>
                    <a:pt x="154" y="141"/>
                    <a:pt x="393" y="72"/>
                    <a:pt x="29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55" name="Google Shape;55055;p23"/>
            <p:cNvSpPr/>
            <p:nvPr/>
          </p:nvSpPr>
          <p:spPr>
            <a:xfrm>
              <a:off x="6741796" y="1996978"/>
              <a:ext cx="13742" cy="2770"/>
            </a:xfrm>
            <a:custGeom>
              <a:avLst/>
              <a:gdLst/>
              <a:ahLst/>
              <a:cxnLst/>
              <a:rect l="l" t="t" r="r" b="b"/>
              <a:pathLst>
                <a:path w="385" h="92" extrusionOk="0">
                  <a:moveTo>
                    <a:pt x="384" y="0"/>
                  </a:moveTo>
                  <a:cubicBezTo>
                    <a:pt x="235" y="21"/>
                    <a:pt x="6" y="2"/>
                    <a:pt x="0" y="92"/>
                  </a:cubicBezTo>
                  <a:cubicBezTo>
                    <a:pt x="149" y="71"/>
                    <a:pt x="378" y="89"/>
                    <a:pt x="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56" name="Google Shape;55056;p23"/>
            <p:cNvSpPr/>
            <p:nvPr/>
          </p:nvSpPr>
          <p:spPr>
            <a:xfrm>
              <a:off x="2543115" y="1996557"/>
              <a:ext cx="20666" cy="3643"/>
            </a:xfrm>
            <a:custGeom>
              <a:avLst/>
              <a:gdLst/>
              <a:ahLst/>
              <a:cxnLst/>
              <a:rect l="l" t="t" r="r" b="b"/>
              <a:pathLst>
                <a:path w="579" h="121" extrusionOk="0">
                  <a:moveTo>
                    <a:pt x="579" y="14"/>
                  </a:moveTo>
                  <a:cubicBezTo>
                    <a:pt x="352" y="29"/>
                    <a:pt x="32" y="0"/>
                    <a:pt x="0" y="106"/>
                  </a:cubicBezTo>
                  <a:cubicBezTo>
                    <a:pt x="226" y="91"/>
                    <a:pt x="546" y="120"/>
                    <a:pt x="579" y="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57" name="Google Shape;55057;p23"/>
            <p:cNvSpPr/>
            <p:nvPr/>
          </p:nvSpPr>
          <p:spPr>
            <a:xfrm>
              <a:off x="2456919" y="1996225"/>
              <a:ext cx="14027" cy="4276"/>
            </a:xfrm>
            <a:custGeom>
              <a:avLst/>
              <a:gdLst/>
              <a:ahLst/>
              <a:cxnLst/>
              <a:rect l="l" t="t" r="r" b="b"/>
              <a:pathLst>
                <a:path w="393" h="142" extrusionOk="0">
                  <a:moveTo>
                    <a:pt x="293" y="25"/>
                  </a:moveTo>
                  <a:cubicBezTo>
                    <a:pt x="239" y="1"/>
                    <a:pt x="1" y="70"/>
                    <a:pt x="100" y="117"/>
                  </a:cubicBezTo>
                  <a:cubicBezTo>
                    <a:pt x="155" y="142"/>
                    <a:pt x="392"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58" name="Google Shape;55058;p23"/>
            <p:cNvSpPr/>
            <p:nvPr/>
          </p:nvSpPr>
          <p:spPr>
            <a:xfrm>
              <a:off x="1455478" y="1993877"/>
              <a:ext cx="7031" cy="6233"/>
            </a:xfrm>
            <a:custGeom>
              <a:avLst/>
              <a:gdLst/>
              <a:ahLst/>
              <a:cxnLst/>
              <a:rect l="l" t="t" r="r" b="b"/>
              <a:pathLst>
                <a:path w="197" h="207" extrusionOk="0">
                  <a:moveTo>
                    <a:pt x="195" y="103"/>
                  </a:moveTo>
                  <a:cubicBezTo>
                    <a:pt x="196" y="53"/>
                    <a:pt x="40" y="0"/>
                    <a:pt x="2" y="103"/>
                  </a:cubicBezTo>
                  <a:cubicBezTo>
                    <a:pt x="0" y="154"/>
                    <a:pt x="158" y="207"/>
                    <a:pt x="195"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59" name="Google Shape;55059;p23"/>
            <p:cNvSpPr/>
            <p:nvPr/>
          </p:nvSpPr>
          <p:spPr>
            <a:xfrm>
              <a:off x="5530380" y="1988759"/>
              <a:ext cx="14991" cy="9274"/>
            </a:xfrm>
            <a:custGeom>
              <a:avLst/>
              <a:gdLst/>
              <a:ahLst/>
              <a:cxnLst/>
              <a:rect l="l" t="t" r="r" b="b"/>
              <a:pathLst>
                <a:path w="420" h="308" extrusionOk="0">
                  <a:moveTo>
                    <a:pt x="385" y="273"/>
                  </a:moveTo>
                  <a:cubicBezTo>
                    <a:pt x="355" y="166"/>
                    <a:pt x="419" y="16"/>
                    <a:pt x="193" y="1"/>
                  </a:cubicBezTo>
                  <a:cubicBezTo>
                    <a:pt x="180" y="57"/>
                    <a:pt x="165" y="109"/>
                    <a:pt x="0" y="92"/>
                  </a:cubicBezTo>
                  <a:cubicBezTo>
                    <a:pt x="21" y="203"/>
                    <a:pt x="56" y="307"/>
                    <a:pt x="385"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60" name="Google Shape;55060;p23"/>
            <p:cNvSpPr/>
            <p:nvPr/>
          </p:nvSpPr>
          <p:spPr>
            <a:xfrm>
              <a:off x="5328257" y="1985115"/>
              <a:ext cx="39833" cy="15778"/>
            </a:xfrm>
            <a:custGeom>
              <a:avLst/>
              <a:gdLst/>
              <a:ahLst/>
              <a:cxnLst/>
              <a:rect l="l" t="t" r="r" b="b"/>
              <a:pathLst>
                <a:path w="1116" h="524" extrusionOk="0">
                  <a:moveTo>
                    <a:pt x="648" y="304"/>
                  </a:moveTo>
                  <a:cubicBezTo>
                    <a:pt x="1115" y="0"/>
                    <a:pt x="0" y="524"/>
                    <a:pt x="648" y="3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61" name="Google Shape;55061;p23"/>
            <p:cNvSpPr/>
            <p:nvPr/>
          </p:nvSpPr>
          <p:spPr>
            <a:xfrm>
              <a:off x="7797989" y="1980599"/>
              <a:ext cx="28161" cy="13700"/>
            </a:xfrm>
            <a:custGeom>
              <a:avLst/>
              <a:gdLst/>
              <a:ahLst/>
              <a:cxnLst/>
              <a:rect l="l" t="t" r="r" b="b"/>
              <a:pathLst>
                <a:path w="789" h="455" extrusionOk="0">
                  <a:moveTo>
                    <a:pt x="491" y="454"/>
                  </a:moveTo>
                  <a:cubicBezTo>
                    <a:pt x="752" y="340"/>
                    <a:pt x="789" y="9"/>
                    <a:pt x="299" y="0"/>
                  </a:cubicBezTo>
                  <a:cubicBezTo>
                    <a:pt x="38" y="115"/>
                    <a:pt x="0" y="445"/>
                    <a:pt x="491" y="4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62" name="Google Shape;55062;p23"/>
            <p:cNvSpPr/>
            <p:nvPr/>
          </p:nvSpPr>
          <p:spPr>
            <a:xfrm>
              <a:off x="6872464" y="1988759"/>
              <a:ext cx="13777" cy="2800"/>
            </a:xfrm>
            <a:custGeom>
              <a:avLst/>
              <a:gdLst/>
              <a:ahLst/>
              <a:cxnLst/>
              <a:rect l="l" t="t" r="r" b="b"/>
              <a:pathLst>
                <a:path w="386" h="93" extrusionOk="0">
                  <a:moveTo>
                    <a:pt x="1" y="92"/>
                  </a:moveTo>
                  <a:cubicBezTo>
                    <a:pt x="151" y="72"/>
                    <a:pt x="383" y="89"/>
                    <a:pt x="386" y="1"/>
                  </a:cubicBezTo>
                  <a:cubicBezTo>
                    <a:pt x="240" y="23"/>
                    <a:pt x="7" y="3"/>
                    <a:pt x="1"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63" name="Google Shape;55063;p23"/>
            <p:cNvSpPr/>
            <p:nvPr/>
          </p:nvSpPr>
          <p:spPr>
            <a:xfrm>
              <a:off x="5857567" y="1985687"/>
              <a:ext cx="23807" cy="5871"/>
            </a:xfrm>
            <a:custGeom>
              <a:avLst/>
              <a:gdLst/>
              <a:ahLst/>
              <a:cxnLst/>
              <a:rect l="l" t="t" r="r" b="b"/>
              <a:pathLst>
                <a:path w="667" h="195" extrusionOk="0">
                  <a:moveTo>
                    <a:pt x="87" y="194"/>
                  </a:moveTo>
                  <a:lnTo>
                    <a:pt x="473" y="194"/>
                  </a:lnTo>
                  <a:cubicBezTo>
                    <a:pt x="473" y="103"/>
                    <a:pt x="631" y="87"/>
                    <a:pt x="666" y="14"/>
                  </a:cubicBezTo>
                  <a:cubicBezTo>
                    <a:pt x="365" y="22"/>
                    <a:pt x="0" y="1"/>
                    <a:pt x="87" y="19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64" name="Google Shape;55064;p23"/>
            <p:cNvSpPr/>
            <p:nvPr/>
          </p:nvSpPr>
          <p:spPr>
            <a:xfrm>
              <a:off x="8259699" y="1982948"/>
              <a:ext cx="23985" cy="5841"/>
            </a:xfrm>
            <a:custGeom>
              <a:avLst/>
              <a:gdLst/>
              <a:ahLst/>
              <a:cxnLst/>
              <a:rect l="l" t="t" r="r" b="b"/>
              <a:pathLst>
                <a:path w="672" h="194" extrusionOk="0">
                  <a:moveTo>
                    <a:pt x="477" y="194"/>
                  </a:moveTo>
                  <a:cubicBezTo>
                    <a:pt x="475" y="102"/>
                    <a:pt x="633" y="87"/>
                    <a:pt x="671" y="11"/>
                  </a:cubicBezTo>
                  <a:cubicBezTo>
                    <a:pt x="366" y="20"/>
                    <a:pt x="0" y="0"/>
                    <a:pt x="90" y="19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65" name="Google Shape;55065;p23"/>
            <p:cNvSpPr/>
            <p:nvPr/>
          </p:nvSpPr>
          <p:spPr>
            <a:xfrm>
              <a:off x="8305777" y="1970754"/>
              <a:ext cx="21987" cy="16199"/>
            </a:xfrm>
            <a:custGeom>
              <a:avLst/>
              <a:gdLst/>
              <a:ahLst/>
              <a:cxnLst/>
              <a:rect l="l" t="t" r="r" b="b"/>
              <a:pathLst>
                <a:path w="616" h="538" extrusionOk="0">
                  <a:moveTo>
                    <a:pt x="342" y="510"/>
                  </a:moveTo>
                  <a:cubicBezTo>
                    <a:pt x="404" y="387"/>
                    <a:pt x="615" y="336"/>
                    <a:pt x="535" y="146"/>
                  </a:cubicBezTo>
                  <a:cubicBezTo>
                    <a:pt x="0" y="1"/>
                    <a:pt x="3" y="537"/>
                    <a:pt x="342" y="5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66" name="Google Shape;55066;p23"/>
            <p:cNvSpPr/>
            <p:nvPr/>
          </p:nvSpPr>
          <p:spPr>
            <a:xfrm>
              <a:off x="8214727" y="1980599"/>
              <a:ext cx="13777" cy="5510"/>
            </a:xfrm>
            <a:custGeom>
              <a:avLst/>
              <a:gdLst/>
              <a:ahLst/>
              <a:cxnLst/>
              <a:rect l="l" t="t" r="r" b="b"/>
              <a:pathLst>
                <a:path w="386" h="183" extrusionOk="0">
                  <a:moveTo>
                    <a:pt x="386" y="0"/>
                  </a:moveTo>
                  <a:lnTo>
                    <a:pt x="1" y="0"/>
                  </a:lnTo>
                  <a:lnTo>
                    <a:pt x="1" y="183"/>
                  </a:lnTo>
                  <a:lnTo>
                    <a:pt x="386"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67" name="Google Shape;55067;p23"/>
            <p:cNvSpPr/>
            <p:nvPr/>
          </p:nvSpPr>
          <p:spPr>
            <a:xfrm>
              <a:off x="8617260" y="1979846"/>
              <a:ext cx="14027" cy="4246"/>
            </a:xfrm>
            <a:custGeom>
              <a:avLst/>
              <a:gdLst/>
              <a:ahLst/>
              <a:cxnLst/>
              <a:rect l="l" t="t" r="r" b="b"/>
              <a:pathLst>
                <a:path w="393" h="141" extrusionOk="0">
                  <a:moveTo>
                    <a:pt x="293" y="25"/>
                  </a:moveTo>
                  <a:cubicBezTo>
                    <a:pt x="240" y="0"/>
                    <a:pt x="1" y="68"/>
                    <a:pt x="100" y="117"/>
                  </a:cubicBezTo>
                  <a:cubicBezTo>
                    <a:pt x="155" y="140"/>
                    <a:pt x="392"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68" name="Google Shape;55068;p23"/>
            <p:cNvSpPr/>
            <p:nvPr/>
          </p:nvSpPr>
          <p:spPr>
            <a:xfrm>
              <a:off x="6383879" y="1974969"/>
              <a:ext cx="23843" cy="6052"/>
            </a:xfrm>
            <a:custGeom>
              <a:avLst/>
              <a:gdLst/>
              <a:ahLst/>
              <a:cxnLst/>
              <a:rect l="l" t="t" r="r" b="b"/>
              <a:pathLst>
                <a:path w="668" h="201" extrusionOk="0">
                  <a:moveTo>
                    <a:pt x="578" y="6"/>
                  </a:moveTo>
                  <a:cubicBezTo>
                    <a:pt x="246" y="0"/>
                    <a:pt x="83" y="76"/>
                    <a:pt x="1" y="187"/>
                  </a:cubicBezTo>
                  <a:cubicBezTo>
                    <a:pt x="304" y="178"/>
                    <a:pt x="668" y="200"/>
                    <a:pt x="578" y="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69" name="Google Shape;55069;p23"/>
            <p:cNvSpPr/>
            <p:nvPr/>
          </p:nvSpPr>
          <p:spPr>
            <a:xfrm>
              <a:off x="5753846" y="1977076"/>
              <a:ext cx="14170" cy="4336"/>
            </a:xfrm>
            <a:custGeom>
              <a:avLst/>
              <a:gdLst/>
              <a:ahLst/>
              <a:cxnLst/>
              <a:rect l="l" t="t" r="r" b="b"/>
              <a:pathLst>
                <a:path w="397" h="144" extrusionOk="0">
                  <a:moveTo>
                    <a:pt x="294" y="26"/>
                  </a:moveTo>
                  <a:cubicBezTo>
                    <a:pt x="241" y="1"/>
                    <a:pt x="1" y="69"/>
                    <a:pt x="100" y="117"/>
                  </a:cubicBezTo>
                  <a:cubicBezTo>
                    <a:pt x="156" y="143"/>
                    <a:pt x="396" y="74"/>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70" name="Google Shape;55070;p23"/>
            <p:cNvSpPr/>
            <p:nvPr/>
          </p:nvSpPr>
          <p:spPr>
            <a:xfrm>
              <a:off x="3819705" y="1977076"/>
              <a:ext cx="14134" cy="4336"/>
            </a:xfrm>
            <a:custGeom>
              <a:avLst/>
              <a:gdLst/>
              <a:ahLst/>
              <a:cxnLst/>
              <a:rect l="l" t="t" r="r" b="b"/>
              <a:pathLst>
                <a:path w="396" h="144" extrusionOk="0">
                  <a:moveTo>
                    <a:pt x="297" y="26"/>
                  </a:moveTo>
                  <a:cubicBezTo>
                    <a:pt x="242" y="1"/>
                    <a:pt x="1" y="69"/>
                    <a:pt x="101" y="117"/>
                  </a:cubicBezTo>
                  <a:cubicBezTo>
                    <a:pt x="155" y="143"/>
                    <a:pt x="395" y="74"/>
                    <a:pt x="297"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71" name="Google Shape;55071;p23"/>
            <p:cNvSpPr/>
            <p:nvPr/>
          </p:nvSpPr>
          <p:spPr>
            <a:xfrm>
              <a:off x="8097729" y="1971838"/>
              <a:ext cx="13777" cy="6745"/>
            </a:xfrm>
            <a:custGeom>
              <a:avLst/>
              <a:gdLst/>
              <a:ahLst/>
              <a:cxnLst/>
              <a:rect l="l" t="t" r="r" b="b"/>
              <a:pathLst>
                <a:path w="386" h="224" extrusionOk="0">
                  <a:moveTo>
                    <a:pt x="386" y="110"/>
                  </a:moveTo>
                  <a:cubicBezTo>
                    <a:pt x="346" y="0"/>
                    <a:pt x="172" y="54"/>
                    <a:pt x="1" y="110"/>
                  </a:cubicBezTo>
                  <a:cubicBezTo>
                    <a:pt x="2" y="201"/>
                    <a:pt x="339" y="223"/>
                    <a:pt x="386"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72" name="Google Shape;55072;p23"/>
            <p:cNvSpPr/>
            <p:nvPr/>
          </p:nvSpPr>
          <p:spPr>
            <a:xfrm>
              <a:off x="6873606" y="1964943"/>
              <a:ext cx="65210" cy="12917"/>
            </a:xfrm>
            <a:custGeom>
              <a:avLst/>
              <a:gdLst/>
              <a:ahLst/>
              <a:cxnLst/>
              <a:rect l="l" t="t" r="r" b="b"/>
              <a:pathLst>
                <a:path w="1827" h="429" extrusionOk="0">
                  <a:moveTo>
                    <a:pt x="1128" y="429"/>
                  </a:moveTo>
                  <a:cubicBezTo>
                    <a:pt x="1826" y="1"/>
                    <a:pt x="0" y="309"/>
                    <a:pt x="1128" y="42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73" name="Google Shape;55073;p23"/>
            <p:cNvSpPr/>
            <p:nvPr/>
          </p:nvSpPr>
          <p:spPr>
            <a:xfrm>
              <a:off x="8156086" y="1968917"/>
              <a:ext cx="14134" cy="4276"/>
            </a:xfrm>
            <a:custGeom>
              <a:avLst/>
              <a:gdLst/>
              <a:ahLst/>
              <a:cxnLst/>
              <a:rect l="l" t="t" r="r" b="b"/>
              <a:pathLst>
                <a:path w="396" h="142" extrusionOk="0">
                  <a:moveTo>
                    <a:pt x="293" y="25"/>
                  </a:moveTo>
                  <a:cubicBezTo>
                    <a:pt x="239" y="0"/>
                    <a:pt x="0" y="70"/>
                    <a:pt x="101" y="117"/>
                  </a:cubicBezTo>
                  <a:cubicBezTo>
                    <a:pt x="154" y="141"/>
                    <a:pt x="396" y="71"/>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74" name="Google Shape;55074;p23"/>
            <p:cNvSpPr/>
            <p:nvPr/>
          </p:nvSpPr>
          <p:spPr>
            <a:xfrm>
              <a:off x="5186167" y="1964160"/>
              <a:ext cx="13777" cy="5480"/>
            </a:xfrm>
            <a:custGeom>
              <a:avLst/>
              <a:gdLst/>
              <a:ahLst/>
              <a:cxnLst/>
              <a:rect l="l" t="t" r="r" b="b"/>
              <a:pathLst>
                <a:path w="386" h="182" extrusionOk="0">
                  <a:moveTo>
                    <a:pt x="385" y="1"/>
                  </a:moveTo>
                  <a:lnTo>
                    <a:pt x="0" y="1"/>
                  </a:lnTo>
                  <a:lnTo>
                    <a:pt x="0" y="182"/>
                  </a:lnTo>
                  <a:lnTo>
                    <a:pt x="385"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75" name="Google Shape;55075;p23"/>
            <p:cNvSpPr/>
            <p:nvPr/>
          </p:nvSpPr>
          <p:spPr>
            <a:xfrm>
              <a:off x="102935" y="1966117"/>
              <a:ext cx="13991" cy="4336"/>
            </a:xfrm>
            <a:custGeom>
              <a:avLst/>
              <a:gdLst/>
              <a:ahLst/>
              <a:cxnLst/>
              <a:rect l="l" t="t" r="r" b="b"/>
              <a:pathLst>
                <a:path w="392" h="144" extrusionOk="0">
                  <a:moveTo>
                    <a:pt x="290" y="27"/>
                  </a:moveTo>
                  <a:cubicBezTo>
                    <a:pt x="238" y="1"/>
                    <a:pt x="0" y="70"/>
                    <a:pt x="99" y="117"/>
                  </a:cubicBezTo>
                  <a:cubicBezTo>
                    <a:pt x="153" y="143"/>
                    <a:pt x="392" y="74"/>
                    <a:pt x="290"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76" name="Google Shape;55076;p23"/>
            <p:cNvSpPr/>
            <p:nvPr/>
          </p:nvSpPr>
          <p:spPr>
            <a:xfrm>
              <a:off x="1198996" y="1953261"/>
              <a:ext cx="24414" cy="11351"/>
            </a:xfrm>
            <a:custGeom>
              <a:avLst/>
              <a:gdLst/>
              <a:ahLst/>
              <a:cxnLst/>
              <a:rect l="l" t="t" r="r" b="b"/>
              <a:pathLst>
                <a:path w="684" h="377" extrusionOk="0">
                  <a:moveTo>
                    <a:pt x="631" y="363"/>
                  </a:moveTo>
                  <a:cubicBezTo>
                    <a:pt x="683" y="155"/>
                    <a:pt x="585" y="22"/>
                    <a:pt x="246" y="1"/>
                  </a:cubicBezTo>
                  <a:cubicBezTo>
                    <a:pt x="1" y="107"/>
                    <a:pt x="92" y="377"/>
                    <a:pt x="631" y="36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77" name="Google Shape;55077;p23"/>
            <p:cNvSpPr/>
            <p:nvPr/>
          </p:nvSpPr>
          <p:spPr>
            <a:xfrm>
              <a:off x="5433976" y="1944108"/>
              <a:ext cx="27555" cy="17343"/>
            </a:xfrm>
            <a:custGeom>
              <a:avLst/>
              <a:gdLst/>
              <a:ahLst/>
              <a:cxnLst/>
              <a:rect l="l" t="t" r="r" b="b"/>
              <a:pathLst>
                <a:path w="772" h="576" extrusionOk="0">
                  <a:moveTo>
                    <a:pt x="772" y="575"/>
                  </a:moveTo>
                  <a:lnTo>
                    <a:pt x="772" y="31"/>
                  </a:lnTo>
                  <a:cubicBezTo>
                    <a:pt x="62" y="1"/>
                    <a:pt x="188" y="361"/>
                    <a:pt x="0" y="57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78" name="Google Shape;55078;p23"/>
            <p:cNvSpPr/>
            <p:nvPr/>
          </p:nvSpPr>
          <p:spPr>
            <a:xfrm>
              <a:off x="4054950" y="1949527"/>
              <a:ext cx="39690" cy="15838"/>
            </a:xfrm>
            <a:custGeom>
              <a:avLst/>
              <a:gdLst/>
              <a:ahLst/>
              <a:cxnLst/>
              <a:rect l="l" t="t" r="r" b="b"/>
              <a:pathLst>
                <a:path w="1112" h="526" extrusionOk="0">
                  <a:moveTo>
                    <a:pt x="645" y="305"/>
                  </a:moveTo>
                  <a:cubicBezTo>
                    <a:pt x="1111" y="1"/>
                    <a:pt x="1" y="526"/>
                    <a:pt x="645" y="3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79" name="Google Shape;55079;p23"/>
            <p:cNvSpPr/>
            <p:nvPr/>
          </p:nvSpPr>
          <p:spPr>
            <a:xfrm>
              <a:off x="907572" y="1945011"/>
              <a:ext cx="43973" cy="19030"/>
            </a:xfrm>
            <a:custGeom>
              <a:avLst/>
              <a:gdLst/>
              <a:ahLst/>
              <a:cxnLst/>
              <a:rect l="l" t="t" r="r" b="b"/>
              <a:pathLst>
                <a:path w="1232" h="632" extrusionOk="0">
                  <a:moveTo>
                    <a:pt x="696" y="545"/>
                  </a:moveTo>
                  <a:cubicBezTo>
                    <a:pt x="567" y="207"/>
                    <a:pt x="1232" y="14"/>
                    <a:pt x="313" y="1"/>
                  </a:cubicBezTo>
                  <a:cubicBezTo>
                    <a:pt x="429" y="190"/>
                    <a:pt x="1" y="631"/>
                    <a:pt x="696"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80" name="Google Shape;55080;p23"/>
            <p:cNvSpPr/>
            <p:nvPr/>
          </p:nvSpPr>
          <p:spPr>
            <a:xfrm>
              <a:off x="3158942" y="1955248"/>
              <a:ext cx="14063" cy="4215"/>
            </a:xfrm>
            <a:custGeom>
              <a:avLst/>
              <a:gdLst/>
              <a:ahLst/>
              <a:cxnLst/>
              <a:rect l="l" t="t" r="r" b="b"/>
              <a:pathLst>
                <a:path w="394" h="140" extrusionOk="0">
                  <a:moveTo>
                    <a:pt x="101" y="115"/>
                  </a:moveTo>
                  <a:cubicBezTo>
                    <a:pt x="154" y="140"/>
                    <a:pt x="393" y="72"/>
                    <a:pt x="294" y="24"/>
                  </a:cubicBezTo>
                  <a:cubicBezTo>
                    <a:pt x="243" y="0"/>
                    <a:pt x="0" y="68"/>
                    <a:pt x="101"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81" name="Google Shape;55081;p23"/>
            <p:cNvSpPr/>
            <p:nvPr/>
          </p:nvSpPr>
          <p:spPr>
            <a:xfrm>
              <a:off x="763663" y="1955248"/>
              <a:ext cx="14027" cy="4215"/>
            </a:xfrm>
            <a:custGeom>
              <a:avLst/>
              <a:gdLst/>
              <a:ahLst/>
              <a:cxnLst/>
              <a:rect l="l" t="t" r="r" b="b"/>
              <a:pathLst>
                <a:path w="393" h="140" extrusionOk="0">
                  <a:moveTo>
                    <a:pt x="294" y="24"/>
                  </a:moveTo>
                  <a:cubicBezTo>
                    <a:pt x="241" y="0"/>
                    <a:pt x="0" y="68"/>
                    <a:pt x="101" y="115"/>
                  </a:cubicBezTo>
                  <a:cubicBezTo>
                    <a:pt x="153" y="140"/>
                    <a:pt x="392" y="72"/>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82" name="Google Shape;55082;p23"/>
            <p:cNvSpPr/>
            <p:nvPr/>
          </p:nvSpPr>
          <p:spPr>
            <a:xfrm>
              <a:off x="4026254" y="1949768"/>
              <a:ext cx="14063" cy="4246"/>
            </a:xfrm>
            <a:custGeom>
              <a:avLst/>
              <a:gdLst/>
              <a:ahLst/>
              <a:cxnLst/>
              <a:rect l="l" t="t" r="r" b="b"/>
              <a:pathLst>
                <a:path w="394" h="141" extrusionOk="0">
                  <a:moveTo>
                    <a:pt x="294" y="26"/>
                  </a:moveTo>
                  <a:cubicBezTo>
                    <a:pt x="241" y="1"/>
                    <a:pt x="1" y="69"/>
                    <a:pt x="101" y="117"/>
                  </a:cubicBezTo>
                  <a:cubicBezTo>
                    <a:pt x="153" y="140"/>
                    <a:pt x="393"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83" name="Google Shape;55083;p23"/>
            <p:cNvSpPr/>
            <p:nvPr/>
          </p:nvSpPr>
          <p:spPr>
            <a:xfrm>
              <a:off x="364378" y="1949768"/>
              <a:ext cx="14170" cy="4246"/>
            </a:xfrm>
            <a:custGeom>
              <a:avLst/>
              <a:gdLst/>
              <a:ahLst/>
              <a:cxnLst/>
              <a:rect l="l" t="t" r="r" b="b"/>
              <a:pathLst>
                <a:path w="397" h="141" extrusionOk="0">
                  <a:moveTo>
                    <a:pt x="297" y="26"/>
                  </a:moveTo>
                  <a:cubicBezTo>
                    <a:pt x="242" y="1"/>
                    <a:pt x="1" y="69"/>
                    <a:pt x="104" y="117"/>
                  </a:cubicBezTo>
                  <a:cubicBezTo>
                    <a:pt x="156" y="140"/>
                    <a:pt x="396" y="73"/>
                    <a:pt x="297"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84" name="Google Shape;55084;p23"/>
            <p:cNvSpPr/>
            <p:nvPr/>
          </p:nvSpPr>
          <p:spPr>
            <a:xfrm>
              <a:off x="6084317" y="1947028"/>
              <a:ext cx="14063" cy="4306"/>
            </a:xfrm>
            <a:custGeom>
              <a:avLst/>
              <a:gdLst/>
              <a:ahLst/>
              <a:cxnLst/>
              <a:rect l="l" t="t" r="r" b="b"/>
              <a:pathLst>
                <a:path w="394" h="143" extrusionOk="0">
                  <a:moveTo>
                    <a:pt x="100" y="117"/>
                  </a:moveTo>
                  <a:cubicBezTo>
                    <a:pt x="155" y="143"/>
                    <a:pt x="393" y="72"/>
                    <a:pt x="294" y="26"/>
                  </a:cubicBezTo>
                  <a:cubicBezTo>
                    <a:pt x="239" y="0"/>
                    <a:pt x="0" y="68"/>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85" name="Google Shape;55085;p23"/>
            <p:cNvSpPr/>
            <p:nvPr/>
          </p:nvSpPr>
          <p:spPr>
            <a:xfrm>
              <a:off x="3416031" y="1938778"/>
              <a:ext cx="35657" cy="11773"/>
            </a:xfrm>
            <a:custGeom>
              <a:avLst/>
              <a:gdLst/>
              <a:ahLst/>
              <a:cxnLst/>
              <a:rect l="l" t="t" r="r" b="b"/>
              <a:pathLst>
                <a:path w="999" h="391" extrusionOk="0">
                  <a:moveTo>
                    <a:pt x="35" y="118"/>
                  </a:moveTo>
                  <a:cubicBezTo>
                    <a:pt x="64" y="223"/>
                    <a:pt x="0" y="375"/>
                    <a:pt x="227" y="391"/>
                  </a:cubicBezTo>
                  <a:cubicBezTo>
                    <a:pt x="246" y="157"/>
                    <a:pt x="979" y="261"/>
                    <a:pt x="999" y="28"/>
                  </a:cubicBezTo>
                  <a:cubicBezTo>
                    <a:pt x="392" y="129"/>
                    <a:pt x="487" y="0"/>
                    <a:pt x="35"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86" name="Google Shape;55086;p23"/>
            <p:cNvSpPr/>
            <p:nvPr/>
          </p:nvSpPr>
          <p:spPr>
            <a:xfrm>
              <a:off x="690387" y="1939591"/>
              <a:ext cx="31624" cy="10960"/>
            </a:xfrm>
            <a:custGeom>
              <a:avLst/>
              <a:gdLst/>
              <a:ahLst/>
              <a:cxnLst/>
              <a:rect l="l" t="t" r="r" b="b"/>
              <a:pathLst>
                <a:path w="886" h="364" extrusionOk="0">
                  <a:moveTo>
                    <a:pt x="611" y="364"/>
                  </a:moveTo>
                  <a:cubicBezTo>
                    <a:pt x="670" y="241"/>
                    <a:pt x="885" y="190"/>
                    <a:pt x="804" y="1"/>
                  </a:cubicBezTo>
                  <a:lnTo>
                    <a:pt x="34" y="1"/>
                  </a:lnTo>
                  <a:cubicBezTo>
                    <a:pt x="0" y="228"/>
                    <a:pt x="328" y="285"/>
                    <a:pt x="611" y="36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87" name="Google Shape;55087;p23"/>
            <p:cNvSpPr/>
            <p:nvPr/>
          </p:nvSpPr>
          <p:spPr>
            <a:xfrm>
              <a:off x="2253976" y="1938628"/>
              <a:ext cx="32659" cy="9214"/>
            </a:xfrm>
            <a:custGeom>
              <a:avLst/>
              <a:gdLst/>
              <a:ahLst/>
              <a:cxnLst/>
              <a:rect l="l" t="t" r="r" b="b"/>
              <a:pathLst>
                <a:path w="915" h="306" extrusionOk="0">
                  <a:moveTo>
                    <a:pt x="387" y="305"/>
                  </a:moveTo>
                  <a:cubicBezTo>
                    <a:pt x="914" y="158"/>
                    <a:pt x="104" y="0"/>
                    <a:pt x="1" y="214"/>
                  </a:cubicBezTo>
                  <a:cubicBezTo>
                    <a:pt x="192" y="214"/>
                    <a:pt x="229" y="287"/>
                    <a:pt x="387" y="3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88" name="Google Shape;55088;p23"/>
            <p:cNvSpPr/>
            <p:nvPr/>
          </p:nvSpPr>
          <p:spPr>
            <a:xfrm>
              <a:off x="1545064" y="1945071"/>
              <a:ext cx="13813" cy="2770"/>
            </a:xfrm>
            <a:custGeom>
              <a:avLst/>
              <a:gdLst/>
              <a:ahLst/>
              <a:cxnLst/>
              <a:rect l="l" t="t" r="r" b="b"/>
              <a:pathLst>
                <a:path w="387" h="92" extrusionOk="0">
                  <a:moveTo>
                    <a:pt x="1" y="91"/>
                  </a:moveTo>
                  <a:cubicBezTo>
                    <a:pt x="151" y="71"/>
                    <a:pt x="380" y="88"/>
                    <a:pt x="387" y="0"/>
                  </a:cubicBezTo>
                  <a:cubicBezTo>
                    <a:pt x="236" y="20"/>
                    <a:pt x="4" y="1"/>
                    <a:pt x="1" y="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89" name="Google Shape;55089;p23"/>
            <p:cNvSpPr/>
            <p:nvPr/>
          </p:nvSpPr>
          <p:spPr>
            <a:xfrm>
              <a:off x="311911" y="1937996"/>
              <a:ext cx="8959" cy="11382"/>
            </a:xfrm>
            <a:custGeom>
              <a:avLst/>
              <a:gdLst/>
              <a:ahLst/>
              <a:cxnLst/>
              <a:rect l="l" t="t" r="r" b="b"/>
              <a:pathLst>
                <a:path w="251" h="378" extrusionOk="0">
                  <a:moveTo>
                    <a:pt x="28" y="144"/>
                  </a:moveTo>
                  <a:cubicBezTo>
                    <a:pt x="1" y="238"/>
                    <a:pt x="178" y="377"/>
                    <a:pt x="221" y="234"/>
                  </a:cubicBezTo>
                  <a:cubicBezTo>
                    <a:pt x="250" y="139"/>
                    <a:pt x="73" y="0"/>
                    <a:pt x="28" y="14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90" name="Google Shape;55090;p23"/>
            <p:cNvSpPr/>
            <p:nvPr/>
          </p:nvSpPr>
          <p:spPr>
            <a:xfrm>
              <a:off x="3303601" y="1941518"/>
              <a:ext cx="14063" cy="4306"/>
            </a:xfrm>
            <a:custGeom>
              <a:avLst/>
              <a:gdLst/>
              <a:ahLst/>
              <a:cxnLst/>
              <a:rect l="l" t="t" r="r" b="b"/>
              <a:pathLst>
                <a:path w="394" h="143" extrusionOk="0">
                  <a:moveTo>
                    <a:pt x="289" y="27"/>
                  </a:moveTo>
                  <a:cubicBezTo>
                    <a:pt x="238" y="1"/>
                    <a:pt x="0" y="71"/>
                    <a:pt x="100" y="117"/>
                  </a:cubicBezTo>
                  <a:cubicBezTo>
                    <a:pt x="152" y="143"/>
                    <a:pt x="393" y="74"/>
                    <a:pt x="289"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91" name="Google Shape;55091;p23"/>
            <p:cNvSpPr/>
            <p:nvPr/>
          </p:nvSpPr>
          <p:spPr>
            <a:xfrm>
              <a:off x="7591762" y="1938808"/>
              <a:ext cx="13991" cy="4276"/>
            </a:xfrm>
            <a:custGeom>
              <a:avLst/>
              <a:gdLst/>
              <a:ahLst/>
              <a:cxnLst/>
              <a:rect l="l" t="t" r="r" b="b"/>
              <a:pathLst>
                <a:path w="392" h="142" extrusionOk="0">
                  <a:moveTo>
                    <a:pt x="99" y="117"/>
                  </a:moveTo>
                  <a:cubicBezTo>
                    <a:pt x="151" y="142"/>
                    <a:pt x="391" y="72"/>
                    <a:pt x="291" y="25"/>
                  </a:cubicBezTo>
                  <a:cubicBezTo>
                    <a:pt x="239" y="1"/>
                    <a:pt x="1" y="70"/>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92" name="Google Shape;55092;p23"/>
            <p:cNvSpPr/>
            <p:nvPr/>
          </p:nvSpPr>
          <p:spPr>
            <a:xfrm>
              <a:off x="5413917" y="1933268"/>
              <a:ext cx="31552" cy="9665"/>
            </a:xfrm>
            <a:custGeom>
              <a:avLst/>
              <a:gdLst/>
              <a:ahLst/>
              <a:cxnLst/>
              <a:rect l="l" t="t" r="r" b="b"/>
              <a:pathLst>
                <a:path w="884" h="321" extrusionOk="0">
                  <a:moveTo>
                    <a:pt x="754" y="211"/>
                  </a:moveTo>
                  <a:cubicBezTo>
                    <a:pt x="883" y="1"/>
                    <a:pt x="1" y="15"/>
                    <a:pt x="176" y="211"/>
                  </a:cubicBezTo>
                  <a:cubicBezTo>
                    <a:pt x="242" y="284"/>
                    <a:pt x="688" y="320"/>
                    <a:pt x="754" y="2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93" name="Google Shape;55093;p23"/>
            <p:cNvSpPr/>
            <p:nvPr/>
          </p:nvSpPr>
          <p:spPr>
            <a:xfrm>
              <a:off x="5343212" y="1925802"/>
              <a:ext cx="24342" cy="16530"/>
            </a:xfrm>
            <a:custGeom>
              <a:avLst/>
              <a:gdLst/>
              <a:ahLst/>
              <a:cxnLst/>
              <a:rect l="l" t="t" r="r" b="b"/>
              <a:pathLst>
                <a:path w="682" h="549" extrusionOk="0">
                  <a:moveTo>
                    <a:pt x="422" y="549"/>
                  </a:moveTo>
                  <a:cubicBezTo>
                    <a:pt x="337" y="378"/>
                    <a:pt x="682" y="1"/>
                    <a:pt x="37" y="93"/>
                  </a:cubicBezTo>
                  <a:cubicBezTo>
                    <a:pt x="6" y="320"/>
                    <a:pt x="0" y="536"/>
                    <a:pt x="422" y="5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94" name="Google Shape;55094;p23"/>
            <p:cNvSpPr/>
            <p:nvPr/>
          </p:nvSpPr>
          <p:spPr>
            <a:xfrm>
              <a:off x="7729318" y="1933359"/>
              <a:ext cx="13991" cy="4306"/>
            </a:xfrm>
            <a:custGeom>
              <a:avLst/>
              <a:gdLst/>
              <a:ahLst/>
              <a:cxnLst/>
              <a:rect l="l" t="t" r="r" b="b"/>
              <a:pathLst>
                <a:path w="392" h="143" extrusionOk="0">
                  <a:moveTo>
                    <a:pt x="101" y="116"/>
                  </a:moveTo>
                  <a:cubicBezTo>
                    <a:pt x="154" y="142"/>
                    <a:pt x="392" y="72"/>
                    <a:pt x="294" y="25"/>
                  </a:cubicBezTo>
                  <a:cubicBezTo>
                    <a:pt x="240" y="0"/>
                    <a:pt x="0" y="69"/>
                    <a:pt x="101"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95" name="Google Shape;55095;p23"/>
            <p:cNvSpPr/>
            <p:nvPr/>
          </p:nvSpPr>
          <p:spPr>
            <a:xfrm>
              <a:off x="8754888" y="1927909"/>
              <a:ext cx="14099" cy="4246"/>
            </a:xfrm>
            <a:custGeom>
              <a:avLst/>
              <a:gdLst/>
              <a:ahLst/>
              <a:cxnLst/>
              <a:rect l="l" t="t" r="r" b="b"/>
              <a:pathLst>
                <a:path w="395" h="141" extrusionOk="0">
                  <a:moveTo>
                    <a:pt x="101" y="115"/>
                  </a:moveTo>
                  <a:cubicBezTo>
                    <a:pt x="153" y="141"/>
                    <a:pt x="395" y="70"/>
                    <a:pt x="293" y="23"/>
                  </a:cubicBezTo>
                  <a:cubicBezTo>
                    <a:pt x="241" y="1"/>
                    <a:pt x="1" y="68"/>
                    <a:pt x="101"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96" name="Google Shape;55096;p23"/>
            <p:cNvSpPr/>
            <p:nvPr/>
          </p:nvSpPr>
          <p:spPr>
            <a:xfrm>
              <a:off x="7164959" y="1925109"/>
              <a:ext cx="14063" cy="4306"/>
            </a:xfrm>
            <a:custGeom>
              <a:avLst/>
              <a:gdLst/>
              <a:ahLst/>
              <a:cxnLst/>
              <a:rect l="l" t="t" r="r" b="b"/>
              <a:pathLst>
                <a:path w="394" h="143" extrusionOk="0">
                  <a:moveTo>
                    <a:pt x="294" y="26"/>
                  </a:moveTo>
                  <a:cubicBezTo>
                    <a:pt x="240" y="0"/>
                    <a:pt x="1" y="70"/>
                    <a:pt x="101" y="116"/>
                  </a:cubicBezTo>
                  <a:cubicBezTo>
                    <a:pt x="153" y="142"/>
                    <a:pt x="394" y="74"/>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97" name="Google Shape;55097;p23"/>
            <p:cNvSpPr/>
            <p:nvPr/>
          </p:nvSpPr>
          <p:spPr>
            <a:xfrm>
              <a:off x="1603456" y="1925109"/>
              <a:ext cx="14099" cy="4306"/>
            </a:xfrm>
            <a:custGeom>
              <a:avLst/>
              <a:gdLst/>
              <a:ahLst/>
              <a:cxnLst/>
              <a:rect l="l" t="t" r="r" b="b"/>
              <a:pathLst>
                <a:path w="395" h="143" extrusionOk="0">
                  <a:moveTo>
                    <a:pt x="290" y="26"/>
                  </a:moveTo>
                  <a:cubicBezTo>
                    <a:pt x="238" y="0"/>
                    <a:pt x="0" y="70"/>
                    <a:pt x="97" y="116"/>
                  </a:cubicBezTo>
                  <a:cubicBezTo>
                    <a:pt x="154" y="142"/>
                    <a:pt x="394" y="74"/>
                    <a:pt x="290"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98" name="Google Shape;55098;p23"/>
            <p:cNvSpPr/>
            <p:nvPr/>
          </p:nvSpPr>
          <p:spPr>
            <a:xfrm>
              <a:off x="4484038" y="1916920"/>
              <a:ext cx="27590" cy="9394"/>
            </a:xfrm>
            <a:custGeom>
              <a:avLst/>
              <a:gdLst/>
              <a:ahLst/>
              <a:cxnLst/>
              <a:rect l="l" t="t" r="r" b="b"/>
              <a:pathLst>
                <a:path w="773" h="312" extrusionOk="0">
                  <a:moveTo>
                    <a:pt x="772" y="27"/>
                  </a:moveTo>
                  <a:cubicBezTo>
                    <a:pt x="334" y="0"/>
                    <a:pt x="50" y="47"/>
                    <a:pt x="1" y="209"/>
                  </a:cubicBezTo>
                  <a:cubicBezTo>
                    <a:pt x="368" y="187"/>
                    <a:pt x="426" y="311"/>
                    <a:pt x="772" y="29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099" name="Google Shape;55099;p23"/>
            <p:cNvSpPr/>
            <p:nvPr/>
          </p:nvSpPr>
          <p:spPr>
            <a:xfrm>
              <a:off x="4036747" y="1920111"/>
              <a:ext cx="6889" cy="6203"/>
            </a:xfrm>
            <a:custGeom>
              <a:avLst/>
              <a:gdLst/>
              <a:ahLst/>
              <a:cxnLst/>
              <a:rect l="l" t="t" r="r" b="b"/>
              <a:pathLst>
                <a:path w="193" h="206" extrusionOk="0">
                  <a:moveTo>
                    <a:pt x="192" y="103"/>
                  </a:moveTo>
                  <a:cubicBezTo>
                    <a:pt x="192" y="52"/>
                    <a:pt x="38" y="0"/>
                    <a:pt x="2" y="103"/>
                  </a:cubicBezTo>
                  <a:cubicBezTo>
                    <a:pt x="0" y="152"/>
                    <a:pt x="153" y="205"/>
                    <a:pt x="192"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00" name="Google Shape;55100;p23"/>
            <p:cNvSpPr/>
            <p:nvPr/>
          </p:nvSpPr>
          <p:spPr>
            <a:xfrm>
              <a:off x="1651569" y="1922429"/>
              <a:ext cx="14063" cy="4276"/>
            </a:xfrm>
            <a:custGeom>
              <a:avLst/>
              <a:gdLst/>
              <a:ahLst/>
              <a:cxnLst/>
              <a:rect l="l" t="t" r="r" b="b"/>
              <a:pathLst>
                <a:path w="394" h="142" extrusionOk="0">
                  <a:moveTo>
                    <a:pt x="293" y="26"/>
                  </a:moveTo>
                  <a:cubicBezTo>
                    <a:pt x="241" y="0"/>
                    <a:pt x="1" y="69"/>
                    <a:pt x="101" y="115"/>
                  </a:cubicBezTo>
                  <a:cubicBezTo>
                    <a:pt x="156" y="141"/>
                    <a:pt x="393"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01" name="Google Shape;55101;p23"/>
            <p:cNvSpPr/>
            <p:nvPr/>
          </p:nvSpPr>
          <p:spPr>
            <a:xfrm>
              <a:off x="581384" y="1914210"/>
              <a:ext cx="29696" cy="11893"/>
            </a:xfrm>
            <a:custGeom>
              <a:avLst/>
              <a:gdLst/>
              <a:ahLst/>
              <a:cxnLst/>
              <a:rect l="l" t="t" r="r" b="b"/>
              <a:pathLst>
                <a:path w="832" h="395" extrusionOk="0">
                  <a:moveTo>
                    <a:pt x="1" y="388"/>
                  </a:moveTo>
                  <a:cubicBezTo>
                    <a:pt x="336" y="395"/>
                    <a:pt x="601" y="369"/>
                    <a:pt x="771" y="299"/>
                  </a:cubicBezTo>
                  <a:cubicBezTo>
                    <a:pt x="831" y="59"/>
                    <a:pt x="504" y="0"/>
                    <a:pt x="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02" name="Google Shape;55102;p23"/>
            <p:cNvSpPr/>
            <p:nvPr/>
          </p:nvSpPr>
          <p:spPr>
            <a:xfrm>
              <a:off x="8985707" y="1917341"/>
              <a:ext cx="6889" cy="6203"/>
            </a:xfrm>
            <a:custGeom>
              <a:avLst/>
              <a:gdLst/>
              <a:ahLst/>
              <a:cxnLst/>
              <a:rect l="l" t="t" r="r" b="b"/>
              <a:pathLst>
                <a:path w="193" h="206" extrusionOk="0">
                  <a:moveTo>
                    <a:pt x="192" y="104"/>
                  </a:moveTo>
                  <a:cubicBezTo>
                    <a:pt x="192" y="54"/>
                    <a:pt x="34" y="1"/>
                    <a:pt x="0" y="104"/>
                  </a:cubicBezTo>
                  <a:cubicBezTo>
                    <a:pt x="0" y="154"/>
                    <a:pt x="154" y="206"/>
                    <a:pt x="192"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03" name="Google Shape;55103;p23"/>
            <p:cNvSpPr/>
            <p:nvPr/>
          </p:nvSpPr>
          <p:spPr>
            <a:xfrm>
              <a:off x="3396578" y="1912253"/>
              <a:ext cx="41332" cy="13730"/>
            </a:xfrm>
            <a:custGeom>
              <a:avLst/>
              <a:gdLst/>
              <a:ahLst/>
              <a:cxnLst/>
              <a:rect l="l" t="t" r="r" b="b"/>
              <a:pathLst>
                <a:path w="1158" h="456" extrusionOk="0">
                  <a:moveTo>
                    <a:pt x="1157" y="0"/>
                  </a:moveTo>
                  <a:lnTo>
                    <a:pt x="193" y="0"/>
                  </a:lnTo>
                  <a:cubicBezTo>
                    <a:pt x="210" y="157"/>
                    <a:pt x="151" y="282"/>
                    <a:pt x="1" y="364"/>
                  </a:cubicBezTo>
                  <a:cubicBezTo>
                    <a:pt x="839" y="456"/>
                    <a:pt x="861" y="163"/>
                    <a:pt x="11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04" name="Google Shape;55104;p23"/>
            <p:cNvSpPr/>
            <p:nvPr/>
          </p:nvSpPr>
          <p:spPr>
            <a:xfrm>
              <a:off x="2032865" y="1917702"/>
              <a:ext cx="21558" cy="6413"/>
            </a:xfrm>
            <a:custGeom>
              <a:avLst/>
              <a:gdLst/>
              <a:ahLst/>
              <a:cxnLst/>
              <a:rect l="l" t="t" r="r" b="b"/>
              <a:pathLst>
                <a:path w="604" h="213" extrusionOk="0">
                  <a:moveTo>
                    <a:pt x="603" y="183"/>
                  </a:moveTo>
                  <a:lnTo>
                    <a:pt x="603" y="1"/>
                  </a:lnTo>
                  <a:lnTo>
                    <a:pt x="24" y="1"/>
                  </a:lnTo>
                  <a:cubicBezTo>
                    <a:pt x="0" y="164"/>
                    <a:pt x="217" y="212"/>
                    <a:pt x="603" y="1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05" name="Google Shape;55105;p23"/>
            <p:cNvSpPr/>
            <p:nvPr/>
          </p:nvSpPr>
          <p:spPr>
            <a:xfrm>
              <a:off x="1958911" y="1906773"/>
              <a:ext cx="45258" cy="14573"/>
            </a:xfrm>
            <a:custGeom>
              <a:avLst/>
              <a:gdLst/>
              <a:ahLst/>
              <a:cxnLst/>
              <a:rect l="l" t="t" r="r" b="b"/>
              <a:pathLst>
                <a:path w="1268" h="484" extrusionOk="0">
                  <a:moveTo>
                    <a:pt x="362" y="455"/>
                  </a:moveTo>
                  <a:cubicBezTo>
                    <a:pt x="1267" y="484"/>
                    <a:pt x="878" y="35"/>
                    <a:pt x="362" y="1"/>
                  </a:cubicBezTo>
                  <a:cubicBezTo>
                    <a:pt x="1" y="174"/>
                    <a:pt x="476" y="165"/>
                    <a:pt x="362" y="45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06" name="Google Shape;55106;p23"/>
            <p:cNvSpPr/>
            <p:nvPr/>
          </p:nvSpPr>
          <p:spPr>
            <a:xfrm>
              <a:off x="4619774" y="1909543"/>
              <a:ext cx="22665" cy="8220"/>
            </a:xfrm>
            <a:custGeom>
              <a:avLst/>
              <a:gdLst/>
              <a:ahLst/>
              <a:cxnLst/>
              <a:rect l="l" t="t" r="r" b="b"/>
              <a:pathLst>
                <a:path w="635" h="273" extrusionOk="0">
                  <a:moveTo>
                    <a:pt x="635" y="0"/>
                  </a:moveTo>
                  <a:lnTo>
                    <a:pt x="248" y="0"/>
                  </a:lnTo>
                  <a:cubicBezTo>
                    <a:pt x="236" y="116"/>
                    <a:pt x="0" y="125"/>
                    <a:pt x="56" y="273"/>
                  </a:cubicBezTo>
                  <a:lnTo>
                    <a:pt x="635" y="27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07" name="Google Shape;55107;p23"/>
            <p:cNvSpPr/>
            <p:nvPr/>
          </p:nvSpPr>
          <p:spPr>
            <a:xfrm>
              <a:off x="1868646" y="1914963"/>
              <a:ext cx="13670" cy="2770"/>
            </a:xfrm>
            <a:custGeom>
              <a:avLst/>
              <a:gdLst/>
              <a:ahLst/>
              <a:cxnLst/>
              <a:rect l="l" t="t" r="r" b="b"/>
              <a:pathLst>
                <a:path w="383" h="92" extrusionOk="0">
                  <a:moveTo>
                    <a:pt x="383" y="0"/>
                  </a:moveTo>
                  <a:cubicBezTo>
                    <a:pt x="232" y="21"/>
                    <a:pt x="3" y="3"/>
                    <a:pt x="0" y="92"/>
                  </a:cubicBezTo>
                  <a:cubicBezTo>
                    <a:pt x="148" y="72"/>
                    <a:pt x="379" y="88"/>
                    <a:pt x="3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08" name="Google Shape;55108;p23"/>
            <p:cNvSpPr/>
            <p:nvPr/>
          </p:nvSpPr>
          <p:spPr>
            <a:xfrm>
              <a:off x="1111765" y="1902498"/>
              <a:ext cx="20309" cy="13549"/>
            </a:xfrm>
            <a:custGeom>
              <a:avLst/>
              <a:gdLst/>
              <a:ahLst/>
              <a:cxnLst/>
              <a:rect l="l" t="t" r="r" b="b"/>
              <a:pathLst>
                <a:path w="569" h="450" extrusionOk="0">
                  <a:moveTo>
                    <a:pt x="374" y="414"/>
                  </a:moveTo>
                  <a:cubicBezTo>
                    <a:pt x="386" y="358"/>
                    <a:pt x="403" y="307"/>
                    <a:pt x="569" y="324"/>
                  </a:cubicBezTo>
                  <a:lnTo>
                    <a:pt x="569" y="141"/>
                  </a:lnTo>
                  <a:cubicBezTo>
                    <a:pt x="94" y="0"/>
                    <a:pt x="1" y="449"/>
                    <a:pt x="374" y="4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09" name="Google Shape;55109;p23"/>
            <p:cNvSpPr/>
            <p:nvPr/>
          </p:nvSpPr>
          <p:spPr>
            <a:xfrm>
              <a:off x="7047854" y="1908790"/>
              <a:ext cx="14099" cy="4215"/>
            </a:xfrm>
            <a:custGeom>
              <a:avLst/>
              <a:gdLst/>
              <a:ahLst/>
              <a:cxnLst/>
              <a:rect l="l" t="t" r="r" b="b"/>
              <a:pathLst>
                <a:path w="395" h="140" extrusionOk="0">
                  <a:moveTo>
                    <a:pt x="294" y="25"/>
                  </a:moveTo>
                  <a:cubicBezTo>
                    <a:pt x="242" y="0"/>
                    <a:pt x="0" y="69"/>
                    <a:pt x="102" y="116"/>
                  </a:cubicBezTo>
                  <a:cubicBezTo>
                    <a:pt x="157" y="140"/>
                    <a:pt x="394" y="71"/>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10" name="Google Shape;55110;p23"/>
            <p:cNvSpPr/>
            <p:nvPr/>
          </p:nvSpPr>
          <p:spPr>
            <a:xfrm>
              <a:off x="6949309" y="1899306"/>
              <a:ext cx="65246" cy="12977"/>
            </a:xfrm>
            <a:custGeom>
              <a:avLst/>
              <a:gdLst/>
              <a:ahLst/>
              <a:cxnLst/>
              <a:rect l="l" t="t" r="r" b="b"/>
              <a:pathLst>
                <a:path w="1828" h="431" extrusionOk="0">
                  <a:moveTo>
                    <a:pt x="1128" y="430"/>
                  </a:moveTo>
                  <a:cubicBezTo>
                    <a:pt x="1828" y="1"/>
                    <a:pt x="0" y="309"/>
                    <a:pt x="1128" y="43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11" name="Google Shape;55111;p23"/>
            <p:cNvSpPr/>
            <p:nvPr/>
          </p:nvSpPr>
          <p:spPr>
            <a:xfrm>
              <a:off x="5853105" y="1904033"/>
              <a:ext cx="23307" cy="8250"/>
            </a:xfrm>
            <a:custGeom>
              <a:avLst/>
              <a:gdLst/>
              <a:ahLst/>
              <a:cxnLst/>
              <a:rect l="l" t="t" r="r" b="b"/>
              <a:pathLst>
                <a:path w="653" h="274" extrusionOk="0">
                  <a:moveTo>
                    <a:pt x="405" y="273"/>
                  </a:moveTo>
                  <a:cubicBezTo>
                    <a:pt x="417" y="156"/>
                    <a:pt x="653" y="148"/>
                    <a:pt x="598" y="0"/>
                  </a:cubicBezTo>
                  <a:lnTo>
                    <a:pt x="212" y="0"/>
                  </a:lnTo>
                  <a:cubicBezTo>
                    <a:pt x="0" y="131"/>
                    <a:pt x="8" y="221"/>
                    <a:pt x="405"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12" name="Google Shape;55112;p23"/>
            <p:cNvSpPr/>
            <p:nvPr/>
          </p:nvSpPr>
          <p:spPr>
            <a:xfrm>
              <a:off x="175318" y="1903040"/>
              <a:ext cx="32659" cy="9274"/>
            </a:xfrm>
            <a:custGeom>
              <a:avLst/>
              <a:gdLst/>
              <a:ahLst/>
              <a:cxnLst/>
              <a:rect l="l" t="t" r="r" b="b"/>
              <a:pathLst>
                <a:path w="915" h="308" extrusionOk="0">
                  <a:moveTo>
                    <a:pt x="1" y="216"/>
                  </a:moveTo>
                  <a:cubicBezTo>
                    <a:pt x="193" y="216"/>
                    <a:pt x="230" y="289"/>
                    <a:pt x="387" y="307"/>
                  </a:cubicBezTo>
                  <a:cubicBezTo>
                    <a:pt x="914" y="159"/>
                    <a:pt x="102" y="1"/>
                    <a:pt x="1" y="2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13" name="Google Shape;55113;p23"/>
            <p:cNvSpPr/>
            <p:nvPr/>
          </p:nvSpPr>
          <p:spPr>
            <a:xfrm>
              <a:off x="7226920" y="1906020"/>
              <a:ext cx="14027" cy="4276"/>
            </a:xfrm>
            <a:custGeom>
              <a:avLst/>
              <a:gdLst/>
              <a:ahLst/>
              <a:cxnLst/>
              <a:rect l="l" t="t" r="r" b="b"/>
              <a:pathLst>
                <a:path w="393" h="142" extrusionOk="0">
                  <a:moveTo>
                    <a:pt x="291" y="26"/>
                  </a:moveTo>
                  <a:cubicBezTo>
                    <a:pt x="237" y="1"/>
                    <a:pt x="1" y="70"/>
                    <a:pt x="100" y="117"/>
                  </a:cubicBezTo>
                  <a:cubicBezTo>
                    <a:pt x="152" y="142"/>
                    <a:pt x="392" y="73"/>
                    <a:pt x="29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14" name="Google Shape;55114;p23"/>
            <p:cNvSpPr/>
            <p:nvPr/>
          </p:nvSpPr>
          <p:spPr>
            <a:xfrm>
              <a:off x="5967248" y="1906020"/>
              <a:ext cx="14134" cy="4276"/>
            </a:xfrm>
            <a:custGeom>
              <a:avLst/>
              <a:gdLst/>
              <a:ahLst/>
              <a:cxnLst/>
              <a:rect l="l" t="t" r="r" b="b"/>
              <a:pathLst>
                <a:path w="396" h="142" extrusionOk="0">
                  <a:moveTo>
                    <a:pt x="294" y="26"/>
                  </a:moveTo>
                  <a:cubicBezTo>
                    <a:pt x="240" y="1"/>
                    <a:pt x="0" y="70"/>
                    <a:pt x="102" y="117"/>
                  </a:cubicBezTo>
                  <a:cubicBezTo>
                    <a:pt x="154" y="142"/>
                    <a:pt x="396"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15" name="Google Shape;55115;p23"/>
            <p:cNvSpPr/>
            <p:nvPr/>
          </p:nvSpPr>
          <p:spPr>
            <a:xfrm>
              <a:off x="2546363" y="1906020"/>
              <a:ext cx="14063" cy="4276"/>
            </a:xfrm>
            <a:custGeom>
              <a:avLst/>
              <a:gdLst/>
              <a:ahLst/>
              <a:cxnLst/>
              <a:rect l="l" t="t" r="r" b="b"/>
              <a:pathLst>
                <a:path w="394" h="142" extrusionOk="0">
                  <a:moveTo>
                    <a:pt x="295" y="26"/>
                  </a:moveTo>
                  <a:cubicBezTo>
                    <a:pt x="240" y="1"/>
                    <a:pt x="1" y="70"/>
                    <a:pt x="103" y="117"/>
                  </a:cubicBezTo>
                  <a:cubicBezTo>
                    <a:pt x="155" y="142"/>
                    <a:pt x="394"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16" name="Google Shape;55116;p23"/>
            <p:cNvSpPr/>
            <p:nvPr/>
          </p:nvSpPr>
          <p:spPr>
            <a:xfrm>
              <a:off x="7069697" y="1894820"/>
              <a:ext cx="39761" cy="15868"/>
            </a:xfrm>
            <a:custGeom>
              <a:avLst/>
              <a:gdLst/>
              <a:ahLst/>
              <a:cxnLst/>
              <a:rect l="l" t="t" r="r" b="b"/>
              <a:pathLst>
                <a:path w="1114" h="527" extrusionOk="0">
                  <a:moveTo>
                    <a:pt x="646" y="306"/>
                  </a:moveTo>
                  <a:cubicBezTo>
                    <a:pt x="1114" y="1"/>
                    <a:pt x="0" y="527"/>
                    <a:pt x="646"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17" name="Google Shape;55117;p23"/>
            <p:cNvSpPr/>
            <p:nvPr/>
          </p:nvSpPr>
          <p:spPr>
            <a:xfrm>
              <a:off x="4903952" y="1900601"/>
              <a:ext cx="13884" cy="7437"/>
            </a:xfrm>
            <a:custGeom>
              <a:avLst/>
              <a:gdLst/>
              <a:ahLst/>
              <a:cxnLst/>
              <a:rect l="l" t="t" r="r" b="b"/>
              <a:pathLst>
                <a:path w="389" h="247" extrusionOk="0">
                  <a:moveTo>
                    <a:pt x="388" y="114"/>
                  </a:moveTo>
                  <a:cubicBezTo>
                    <a:pt x="385" y="23"/>
                    <a:pt x="48" y="1"/>
                    <a:pt x="1" y="114"/>
                  </a:cubicBezTo>
                  <a:cubicBezTo>
                    <a:pt x="219" y="105"/>
                    <a:pt x="301" y="246"/>
                    <a:pt x="388"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18" name="Google Shape;55118;p23"/>
            <p:cNvSpPr/>
            <p:nvPr/>
          </p:nvSpPr>
          <p:spPr>
            <a:xfrm>
              <a:off x="4645722" y="1903250"/>
              <a:ext cx="13956" cy="4306"/>
            </a:xfrm>
            <a:custGeom>
              <a:avLst/>
              <a:gdLst/>
              <a:ahLst/>
              <a:cxnLst/>
              <a:rect l="l" t="t" r="r" b="b"/>
              <a:pathLst>
                <a:path w="391" h="143" extrusionOk="0">
                  <a:moveTo>
                    <a:pt x="100" y="118"/>
                  </a:moveTo>
                  <a:cubicBezTo>
                    <a:pt x="154" y="143"/>
                    <a:pt x="391" y="73"/>
                    <a:pt x="293" y="28"/>
                  </a:cubicBezTo>
                  <a:cubicBezTo>
                    <a:pt x="240" y="0"/>
                    <a:pt x="0" y="71"/>
                    <a:pt x="100"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19" name="Google Shape;55119;p23"/>
            <p:cNvSpPr/>
            <p:nvPr/>
          </p:nvSpPr>
          <p:spPr>
            <a:xfrm>
              <a:off x="251021" y="1904033"/>
              <a:ext cx="13849" cy="2740"/>
            </a:xfrm>
            <a:custGeom>
              <a:avLst/>
              <a:gdLst/>
              <a:ahLst/>
              <a:cxnLst/>
              <a:rect l="l" t="t" r="r" b="b"/>
              <a:pathLst>
                <a:path w="388" h="91" extrusionOk="0">
                  <a:moveTo>
                    <a:pt x="387" y="0"/>
                  </a:moveTo>
                  <a:cubicBezTo>
                    <a:pt x="236" y="20"/>
                    <a:pt x="3" y="2"/>
                    <a:pt x="1" y="90"/>
                  </a:cubicBezTo>
                  <a:cubicBezTo>
                    <a:pt x="151" y="71"/>
                    <a:pt x="381" y="89"/>
                    <a:pt x="3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20" name="Google Shape;55120;p23"/>
            <p:cNvSpPr/>
            <p:nvPr/>
          </p:nvSpPr>
          <p:spPr>
            <a:xfrm>
              <a:off x="7353555" y="1895813"/>
              <a:ext cx="23486" cy="8250"/>
            </a:xfrm>
            <a:custGeom>
              <a:avLst/>
              <a:gdLst/>
              <a:ahLst/>
              <a:cxnLst/>
              <a:rect l="l" t="t" r="r" b="b"/>
              <a:pathLst>
                <a:path w="658" h="274" extrusionOk="0">
                  <a:moveTo>
                    <a:pt x="409" y="273"/>
                  </a:moveTo>
                  <a:cubicBezTo>
                    <a:pt x="418" y="156"/>
                    <a:pt x="657" y="147"/>
                    <a:pt x="601" y="1"/>
                  </a:cubicBezTo>
                  <a:lnTo>
                    <a:pt x="214" y="1"/>
                  </a:lnTo>
                  <a:cubicBezTo>
                    <a:pt x="1" y="131"/>
                    <a:pt x="6" y="222"/>
                    <a:pt x="409"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21" name="Google Shape;55121;p23"/>
            <p:cNvSpPr/>
            <p:nvPr/>
          </p:nvSpPr>
          <p:spPr>
            <a:xfrm>
              <a:off x="2202258" y="1900541"/>
              <a:ext cx="14027" cy="4276"/>
            </a:xfrm>
            <a:custGeom>
              <a:avLst/>
              <a:gdLst/>
              <a:ahLst/>
              <a:cxnLst/>
              <a:rect l="l" t="t" r="r" b="b"/>
              <a:pathLst>
                <a:path w="393" h="142" extrusionOk="0">
                  <a:moveTo>
                    <a:pt x="293" y="25"/>
                  </a:moveTo>
                  <a:cubicBezTo>
                    <a:pt x="238" y="0"/>
                    <a:pt x="1" y="69"/>
                    <a:pt x="99" y="116"/>
                  </a:cubicBezTo>
                  <a:cubicBezTo>
                    <a:pt x="153" y="141"/>
                    <a:pt x="392" y="75"/>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22" name="Google Shape;55122;p23"/>
            <p:cNvSpPr/>
            <p:nvPr/>
          </p:nvSpPr>
          <p:spPr>
            <a:xfrm>
              <a:off x="1865006" y="1897771"/>
              <a:ext cx="13956" cy="4336"/>
            </a:xfrm>
            <a:custGeom>
              <a:avLst/>
              <a:gdLst/>
              <a:ahLst/>
              <a:cxnLst/>
              <a:rect l="l" t="t" r="r" b="b"/>
              <a:pathLst>
                <a:path w="391" h="144" extrusionOk="0">
                  <a:moveTo>
                    <a:pt x="293" y="27"/>
                  </a:moveTo>
                  <a:cubicBezTo>
                    <a:pt x="238" y="1"/>
                    <a:pt x="0" y="71"/>
                    <a:pt x="102" y="117"/>
                  </a:cubicBezTo>
                  <a:cubicBezTo>
                    <a:pt x="152" y="143"/>
                    <a:pt x="391" y="73"/>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23" name="Google Shape;55123;p23"/>
            <p:cNvSpPr/>
            <p:nvPr/>
          </p:nvSpPr>
          <p:spPr>
            <a:xfrm>
              <a:off x="1510586" y="1894609"/>
              <a:ext cx="13813" cy="7407"/>
            </a:xfrm>
            <a:custGeom>
              <a:avLst/>
              <a:gdLst/>
              <a:ahLst/>
              <a:cxnLst/>
              <a:rect l="l" t="t" r="r" b="b"/>
              <a:pathLst>
                <a:path w="387" h="246" extrusionOk="0">
                  <a:moveTo>
                    <a:pt x="387" y="132"/>
                  </a:moveTo>
                  <a:cubicBezTo>
                    <a:pt x="172" y="141"/>
                    <a:pt x="87" y="0"/>
                    <a:pt x="1" y="132"/>
                  </a:cubicBezTo>
                  <a:cubicBezTo>
                    <a:pt x="3" y="223"/>
                    <a:pt x="340" y="245"/>
                    <a:pt x="387" y="13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24" name="Google Shape;55124;p23"/>
            <p:cNvSpPr/>
            <p:nvPr/>
          </p:nvSpPr>
          <p:spPr>
            <a:xfrm>
              <a:off x="4339557" y="1893074"/>
              <a:ext cx="13849" cy="5480"/>
            </a:xfrm>
            <a:custGeom>
              <a:avLst/>
              <a:gdLst/>
              <a:ahLst/>
              <a:cxnLst/>
              <a:rect l="l" t="t" r="r" b="b"/>
              <a:pathLst>
                <a:path w="388" h="182" extrusionOk="0">
                  <a:moveTo>
                    <a:pt x="387" y="0"/>
                  </a:moveTo>
                  <a:lnTo>
                    <a:pt x="1" y="0"/>
                  </a:lnTo>
                  <a:lnTo>
                    <a:pt x="1" y="182"/>
                  </a:lnTo>
                  <a:lnTo>
                    <a:pt x="387"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25" name="Google Shape;55125;p23"/>
            <p:cNvSpPr/>
            <p:nvPr/>
          </p:nvSpPr>
          <p:spPr>
            <a:xfrm>
              <a:off x="1579435" y="1893074"/>
              <a:ext cx="13884" cy="5480"/>
            </a:xfrm>
            <a:custGeom>
              <a:avLst/>
              <a:gdLst/>
              <a:ahLst/>
              <a:cxnLst/>
              <a:rect l="l" t="t" r="r" b="b"/>
              <a:pathLst>
                <a:path w="389" h="182" extrusionOk="0">
                  <a:moveTo>
                    <a:pt x="389" y="0"/>
                  </a:moveTo>
                  <a:lnTo>
                    <a:pt x="1" y="0"/>
                  </a:lnTo>
                  <a:lnTo>
                    <a:pt x="1" y="182"/>
                  </a:lnTo>
                  <a:lnTo>
                    <a:pt x="389"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26" name="Google Shape;55126;p23"/>
            <p:cNvSpPr/>
            <p:nvPr/>
          </p:nvSpPr>
          <p:spPr>
            <a:xfrm>
              <a:off x="7987549" y="1892622"/>
              <a:ext cx="20773" cy="3734"/>
            </a:xfrm>
            <a:custGeom>
              <a:avLst/>
              <a:gdLst/>
              <a:ahLst/>
              <a:cxnLst/>
              <a:rect l="l" t="t" r="r" b="b"/>
              <a:pathLst>
                <a:path w="582" h="124" extrusionOk="0">
                  <a:moveTo>
                    <a:pt x="582" y="15"/>
                  </a:moveTo>
                  <a:cubicBezTo>
                    <a:pt x="353" y="31"/>
                    <a:pt x="35" y="1"/>
                    <a:pt x="1" y="107"/>
                  </a:cubicBezTo>
                  <a:cubicBezTo>
                    <a:pt x="229" y="92"/>
                    <a:pt x="548" y="123"/>
                    <a:pt x="582" y="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27" name="Google Shape;55127;p23"/>
            <p:cNvSpPr/>
            <p:nvPr/>
          </p:nvSpPr>
          <p:spPr>
            <a:xfrm>
              <a:off x="4525333" y="1890003"/>
              <a:ext cx="7031" cy="6203"/>
            </a:xfrm>
            <a:custGeom>
              <a:avLst/>
              <a:gdLst/>
              <a:ahLst/>
              <a:cxnLst/>
              <a:rect l="l" t="t" r="r" b="b"/>
              <a:pathLst>
                <a:path w="197" h="206" extrusionOk="0">
                  <a:moveTo>
                    <a:pt x="4" y="102"/>
                  </a:moveTo>
                  <a:cubicBezTo>
                    <a:pt x="0" y="153"/>
                    <a:pt x="157" y="205"/>
                    <a:pt x="194" y="102"/>
                  </a:cubicBezTo>
                  <a:cubicBezTo>
                    <a:pt x="196" y="54"/>
                    <a:pt x="39" y="0"/>
                    <a:pt x="4"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28" name="Google Shape;55128;p23"/>
            <p:cNvSpPr/>
            <p:nvPr/>
          </p:nvSpPr>
          <p:spPr>
            <a:xfrm>
              <a:off x="684641" y="1886390"/>
              <a:ext cx="13813" cy="7437"/>
            </a:xfrm>
            <a:custGeom>
              <a:avLst/>
              <a:gdLst/>
              <a:ahLst/>
              <a:cxnLst/>
              <a:rect l="l" t="t" r="r" b="b"/>
              <a:pathLst>
                <a:path w="387" h="247" extrusionOk="0">
                  <a:moveTo>
                    <a:pt x="387" y="133"/>
                  </a:moveTo>
                  <a:cubicBezTo>
                    <a:pt x="169" y="143"/>
                    <a:pt x="85" y="0"/>
                    <a:pt x="1" y="133"/>
                  </a:cubicBezTo>
                  <a:cubicBezTo>
                    <a:pt x="2" y="225"/>
                    <a:pt x="339" y="247"/>
                    <a:pt x="387" y="1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29" name="Google Shape;55129;p23"/>
            <p:cNvSpPr/>
            <p:nvPr/>
          </p:nvSpPr>
          <p:spPr>
            <a:xfrm>
              <a:off x="1235259" y="1884583"/>
              <a:ext cx="6996" cy="6142"/>
            </a:xfrm>
            <a:custGeom>
              <a:avLst/>
              <a:gdLst/>
              <a:ahLst/>
              <a:cxnLst/>
              <a:rect l="l" t="t" r="r" b="b"/>
              <a:pathLst>
                <a:path w="196" h="204" extrusionOk="0">
                  <a:moveTo>
                    <a:pt x="196" y="102"/>
                  </a:moveTo>
                  <a:cubicBezTo>
                    <a:pt x="196" y="52"/>
                    <a:pt x="35" y="0"/>
                    <a:pt x="0" y="102"/>
                  </a:cubicBezTo>
                  <a:cubicBezTo>
                    <a:pt x="1" y="152"/>
                    <a:pt x="157" y="204"/>
                    <a:pt x="196"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30" name="Google Shape;55130;p23"/>
            <p:cNvSpPr/>
            <p:nvPr/>
          </p:nvSpPr>
          <p:spPr>
            <a:xfrm>
              <a:off x="3589243" y="1881813"/>
              <a:ext cx="7031" cy="6263"/>
            </a:xfrm>
            <a:custGeom>
              <a:avLst/>
              <a:gdLst/>
              <a:ahLst/>
              <a:cxnLst/>
              <a:rect l="l" t="t" r="r" b="b"/>
              <a:pathLst>
                <a:path w="197" h="208" extrusionOk="0">
                  <a:moveTo>
                    <a:pt x="196" y="104"/>
                  </a:moveTo>
                  <a:cubicBezTo>
                    <a:pt x="196" y="53"/>
                    <a:pt x="38" y="1"/>
                    <a:pt x="3" y="104"/>
                  </a:cubicBezTo>
                  <a:cubicBezTo>
                    <a:pt x="0" y="155"/>
                    <a:pt x="160" y="207"/>
                    <a:pt x="196"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31" name="Google Shape;55131;p23"/>
            <p:cNvSpPr/>
            <p:nvPr/>
          </p:nvSpPr>
          <p:spPr>
            <a:xfrm>
              <a:off x="7588335" y="1878832"/>
              <a:ext cx="13813" cy="6805"/>
            </a:xfrm>
            <a:custGeom>
              <a:avLst/>
              <a:gdLst/>
              <a:ahLst/>
              <a:cxnLst/>
              <a:rect l="l" t="t" r="r" b="b"/>
              <a:pathLst>
                <a:path w="387" h="226" extrusionOk="0">
                  <a:moveTo>
                    <a:pt x="387" y="112"/>
                  </a:moveTo>
                  <a:cubicBezTo>
                    <a:pt x="345" y="1"/>
                    <a:pt x="170" y="55"/>
                    <a:pt x="0" y="112"/>
                  </a:cubicBezTo>
                  <a:cubicBezTo>
                    <a:pt x="0" y="203"/>
                    <a:pt x="340" y="225"/>
                    <a:pt x="387" y="11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32" name="Google Shape;55132;p23"/>
            <p:cNvSpPr/>
            <p:nvPr/>
          </p:nvSpPr>
          <p:spPr>
            <a:xfrm>
              <a:off x="4277596" y="1879434"/>
              <a:ext cx="13777" cy="5510"/>
            </a:xfrm>
            <a:custGeom>
              <a:avLst/>
              <a:gdLst/>
              <a:ahLst/>
              <a:cxnLst/>
              <a:rect l="l" t="t" r="r" b="b"/>
              <a:pathLst>
                <a:path w="386" h="183" extrusionOk="0">
                  <a:moveTo>
                    <a:pt x="386" y="0"/>
                  </a:moveTo>
                  <a:lnTo>
                    <a:pt x="1" y="0"/>
                  </a:lnTo>
                  <a:lnTo>
                    <a:pt x="1" y="183"/>
                  </a:lnTo>
                  <a:lnTo>
                    <a:pt x="386"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33" name="Google Shape;55133;p23"/>
            <p:cNvSpPr/>
            <p:nvPr/>
          </p:nvSpPr>
          <p:spPr>
            <a:xfrm>
              <a:off x="2835503" y="1881392"/>
              <a:ext cx="13991" cy="4306"/>
            </a:xfrm>
            <a:custGeom>
              <a:avLst/>
              <a:gdLst/>
              <a:ahLst/>
              <a:cxnLst/>
              <a:rect l="l" t="t" r="r" b="b"/>
              <a:pathLst>
                <a:path w="392" h="143" extrusionOk="0">
                  <a:moveTo>
                    <a:pt x="99" y="118"/>
                  </a:moveTo>
                  <a:cubicBezTo>
                    <a:pt x="153" y="143"/>
                    <a:pt x="391" y="75"/>
                    <a:pt x="293" y="27"/>
                  </a:cubicBezTo>
                  <a:cubicBezTo>
                    <a:pt x="240" y="0"/>
                    <a:pt x="1" y="71"/>
                    <a:pt x="99"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34" name="Google Shape;55134;p23"/>
            <p:cNvSpPr/>
            <p:nvPr/>
          </p:nvSpPr>
          <p:spPr>
            <a:xfrm>
              <a:off x="2556856" y="1879073"/>
              <a:ext cx="6924" cy="6233"/>
            </a:xfrm>
            <a:custGeom>
              <a:avLst/>
              <a:gdLst/>
              <a:ahLst/>
              <a:cxnLst/>
              <a:rect l="l" t="t" r="r" b="b"/>
              <a:pathLst>
                <a:path w="194" h="207" extrusionOk="0">
                  <a:moveTo>
                    <a:pt x="1" y="104"/>
                  </a:moveTo>
                  <a:cubicBezTo>
                    <a:pt x="1" y="152"/>
                    <a:pt x="155" y="207"/>
                    <a:pt x="191" y="104"/>
                  </a:cubicBezTo>
                  <a:cubicBezTo>
                    <a:pt x="194" y="53"/>
                    <a:pt x="34" y="0"/>
                    <a:pt x="1"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35" name="Google Shape;55135;p23"/>
            <p:cNvSpPr/>
            <p:nvPr/>
          </p:nvSpPr>
          <p:spPr>
            <a:xfrm>
              <a:off x="1923505" y="1879073"/>
              <a:ext cx="7031" cy="6233"/>
            </a:xfrm>
            <a:custGeom>
              <a:avLst/>
              <a:gdLst/>
              <a:ahLst/>
              <a:cxnLst/>
              <a:rect l="l" t="t" r="r" b="b"/>
              <a:pathLst>
                <a:path w="197" h="207" extrusionOk="0">
                  <a:moveTo>
                    <a:pt x="197" y="104"/>
                  </a:moveTo>
                  <a:cubicBezTo>
                    <a:pt x="197" y="53"/>
                    <a:pt x="39" y="0"/>
                    <a:pt x="5" y="104"/>
                  </a:cubicBezTo>
                  <a:cubicBezTo>
                    <a:pt x="1" y="152"/>
                    <a:pt x="160" y="207"/>
                    <a:pt x="197"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36" name="Google Shape;55136;p23"/>
            <p:cNvSpPr/>
            <p:nvPr/>
          </p:nvSpPr>
          <p:spPr>
            <a:xfrm>
              <a:off x="567643" y="1882174"/>
              <a:ext cx="13777" cy="2770"/>
            </a:xfrm>
            <a:custGeom>
              <a:avLst/>
              <a:gdLst/>
              <a:ahLst/>
              <a:cxnLst/>
              <a:rect l="l" t="t" r="r" b="b"/>
              <a:pathLst>
                <a:path w="386" h="92" extrusionOk="0">
                  <a:moveTo>
                    <a:pt x="386" y="1"/>
                  </a:moveTo>
                  <a:cubicBezTo>
                    <a:pt x="236" y="20"/>
                    <a:pt x="3" y="2"/>
                    <a:pt x="1" y="92"/>
                  </a:cubicBezTo>
                  <a:cubicBezTo>
                    <a:pt x="150" y="71"/>
                    <a:pt x="381" y="88"/>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37" name="Google Shape;55137;p23"/>
            <p:cNvSpPr/>
            <p:nvPr/>
          </p:nvSpPr>
          <p:spPr>
            <a:xfrm>
              <a:off x="6721095" y="1873383"/>
              <a:ext cx="13777" cy="6805"/>
            </a:xfrm>
            <a:custGeom>
              <a:avLst/>
              <a:gdLst/>
              <a:ahLst/>
              <a:cxnLst/>
              <a:rect l="l" t="t" r="r" b="b"/>
              <a:pathLst>
                <a:path w="386" h="226" extrusionOk="0">
                  <a:moveTo>
                    <a:pt x="386" y="110"/>
                  </a:moveTo>
                  <a:cubicBezTo>
                    <a:pt x="345" y="0"/>
                    <a:pt x="173" y="52"/>
                    <a:pt x="1" y="110"/>
                  </a:cubicBezTo>
                  <a:cubicBezTo>
                    <a:pt x="3" y="203"/>
                    <a:pt x="339" y="226"/>
                    <a:pt x="386"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38" name="Google Shape;55138;p23"/>
            <p:cNvSpPr/>
            <p:nvPr/>
          </p:nvSpPr>
          <p:spPr>
            <a:xfrm>
              <a:off x="6166908" y="1875942"/>
              <a:ext cx="14027" cy="4306"/>
            </a:xfrm>
            <a:custGeom>
              <a:avLst/>
              <a:gdLst/>
              <a:ahLst/>
              <a:cxnLst/>
              <a:rect l="l" t="t" r="r" b="b"/>
              <a:pathLst>
                <a:path w="393" h="143" extrusionOk="0">
                  <a:moveTo>
                    <a:pt x="292" y="25"/>
                  </a:moveTo>
                  <a:cubicBezTo>
                    <a:pt x="238" y="0"/>
                    <a:pt x="1" y="69"/>
                    <a:pt x="99" y="115"/>
                  </a:cubicBezTo>
                  <a:cubicBezTo>
                    <a:pt x="154" y="142"/>
                    <a:pt x="392" y="73"/>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39" name="Google Shape;55139;p23"/>
            <p:cNvSpPr/>
            <p:nvPr/>
          </p:nvSpPr>
          <p:spPr>
            <a:xfrm>
              <a:off x="5048540" y="1871215"/>
              <a:ext cx="20666" cy="8973"/>
            </a:xfrm>
            <a:custGeom>
              <a:avLst/>
              <a:gdLst/>
              <a:ahLst/>
              <a:cxnLst/>
              <a:rect l="l" t="t" r="r" b="b"/>
              <a:pathLst>
                <a:path w="579" h="298" extrusionOk="0">
                  <a:moveTo>
                    <a:pt x="579" y="0"/>
                  </a:moveTo>
                  <a:lnTo>
                    <a:pt x="193" y="0"/>
                  </a:lnTo>
                  <a:cubicBezTo>
                    <a:pt x="193" y="90"/>
                    <a:pt x="38" y="109"/>
                    <a:pt x="0" y="182"/>
                  </a:cubicBezTo>
                  <a:cubicBezTo>
                    <a:pt x="246" y="188"/>
                    <a:pt x="267" y="298"/>
                    <a:pt x="579"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40" name="Google Shape;55140;p23"/>
            <p:cNvSpPr/>
            <p:nvPr/>
          </p:nvSpPr>
          <p:spPr>
            <a:xfrm>
              <a:off x="2822083" y="1870854"/>
              <a:ext cx="23914" cy="5841"/>
            </a:xfrm>
            <a:custGeom>
              <a:avLst/>
              <a:gdLst/>
              <a:ahLst/>
              <a:cxnLst/>
              <a:rect l="l" t="t" r="r" b="b"/>
              <a:pathLst>
                <a:path w="670" h="194" extrusionOk="0">
                  <a:moveTo>
                    <a:pt x="475" y="194"/>
                  </a:moveTo>
                  <a:cubicBezTo>
                    <a:pt x="473" y="102"/>
                    <a:pt x="631" y="85"/>
                    <a:pt x="669" y="12"/>
                  </a:cubicBezTo>
                  <a:cubicBezTo>
                    <a:pt x="364" y="20"/>
                    <a:pt x="1" y="1"/>
                    <a:pt x="88" y="19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41" name="Google Shape;55141;p23"/>
            <p:cNvSpPr/>
            <p:nvPr/>
          </p:nvSpPr>
          <p:spPr>
            <a:xfrm>
              <a:off x="6937852" y="1870462"/>
              <a:ext cx="13920" cy="4276"/>
            </a:xfrm>
            <a:custGeom>
              <a:avLst/>
              <a:gdLst/>
              <a:ahLst/>
              <a:cxnLst/>
              <a:rect l="l" t="t" r="r" b="b"/>
              <a:pathLst>
                <a:path w="390" h="142" extrusionOk="0">
                  <a:moveTo>
                    <a:pt x="291" y="25"/>
                  </a:moveTo>
                  <a:cubicBezTo>
                    <a:pt x="238" y="1"/>
                    <a:pt x="0" y="68"/>
                    <a:pt x="99" y="115"/>
                  </a:cubicBezTo>
                  <a:cubicBezTo>
                    <a:pt x="152" y="142"/>
                    <a:pt x="389" y="72"/>
                    <a:pt x="29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42" name="Google Shape;55142;p23"/>
            <p:cNvSpPr/>
            <p:nvPr/>
          </p:nvSpPr>
          <p:spPr>
            <a:xfrm>
              <a:off x="4515304" y="1860316"/>
              <a:ext cx="40440" cy="13670"/>
            </a:xfrm>
            <a:custGeom>
              <a:avLst/>
              <a:gdLst/>
              <a:ahLst/>
              <a:cxnLst/>
              <a:rect l="l" t="t" r="r" b="b"/>
              <a:pathLst>
                <a:path w="1133" h="454" extrusionOk="0">
                  <a:moveTo>
                    <a:pt x="285" y="454"/>
                  </a:moveTo>
                  <a:lnTo>
                    <a:pt x="1054" y="454"/>
                  </a:lnTo>
                  <a:cubicBezTo>
                    <a:pt x="1132" y="237"/>
                    <a:pt x="699" y="258"/>
                    <a:pt x="860" y="1"/>
                  </a:cubicBezTo>
                  <a:cubicBezTo>
                    <a:pt x="1" y="40"/>
                    <a:pt x="575" y="191"/>
                    <a:pt x="285" y="4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43" name="Google Shape;55143;p23"/>
            <p:cNvSpPr/>
            <p:nvPr/>
          </p:nvSpPr>
          <p:spPr>
            <a:xfrm>
              <a:off x="2553287" y="1870462"/>
              <a:ext cx="13991" cy="4276"/>
            </a:xfrm>
            <a:custGeom>
              <a:avLst/>
              <a:gdLst/>
              <a:ahLst/>
              <a:cxnLst/>
              <a:rect l="l" t="t" r="r" b="b"/>
              <a:pathLst>
                <a:path w="392" h="142" extrusionOk="0">
                  <a:moveTo>
                    <a:pt x="294" y="25"/>
                  </a:moveTo>
                  <a:cubicBezTo>
                    <a:pt x="242" y="1"/>
                    <a:pt x="0" y="68"/>
                    <a:pt x="102" y="115"/>
                  </a:cubicBezTo>
                  <a:cubicBezTo>
                    <a:pt x="154" y="142"/>
                    <a:pt x="392"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44" name="Google Shape;55144;p23"/>
            <p:cNvSpPr/>
            <p:nvPr/>
          </p:nvSpPr>
          <p:spPr>
            <a:xfrm>
              <a:off x="1920007" y="1870462"/>
              <a:ext cx="14134" cy="4306"/>
            </a:xfrm>
            <a:custGeom>
              <a:avLst/>
              <a:gdLst/>
              <a:ahLst/>
              <a:cxnLst/>
              <a:rect l="l" t="t" r="r" b="b"/>
              <a:pathLst>
                <a:path w="396" h="143" extrusionOk="0">
                  <a:moveTo>
                    <a:pt x="103" y="117"/>
                  </a:moveTo>
                  <a:cubicBezTo>
                    <a:pt x="154" y="143"/>
                    <a:pt x="395" y="72"/>
                    <a:pt x="295" y="27"/>
                  </a:cubicBezTo>
                  <a:cubicBezTo>
                    <a:pt x="238" y="1"/>
                    <a:pt x="1" y="70"/>
                    <a:pt x="103"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45" name="Google Shape;55145;p23"/>
            <p:cNvSpPr/>
            <p:nvPr/>
          </p:nvSpPr>
          <p:spPr>
            <a:xfrm>
              <a:off x="225465" y="1857877"/>
              <a:ext cx="46257" cy="18789"/>
            </a:xfrm>
            <a:custGeom>
              <a:avLst/>
              <a:gdLst/>
              <a:ahLst/>
              <a:cxnLst/>
              <a:rect l="l" t="t" r="r" b="b"/>
              <a:pathLst>
                <a:path w="1296" h="624" extrusionOk="0">
                  <a:moveTo>
                    <a:pt x="1295" y="353"/>
                  </a:moveTo>
                  <a:cubicBezTo>
                    <a:pt x="924" y="317"/>
                    <a:pt x="1144" y="1"/>
                    <a:pt x="524" y="82"/>
                  </a:cubicBezTo>
                  <a:cubicBezTo>
                    <a:pt x="0" y="223"/>
                    <a:pt x="999" y="624"/>
                    <a:pt x="1295" y="35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46" name="Google Shape;55146;p23"/>
            <p:cNvSpPr/>
            <p:nvPr/>
          </p:nvSpPr>
          <p:spPr>
            <a:xfrm>
              <a:off x="8631001" y="1865043"/>
              <a:ext cx="14063" cy="4246"/>
            </a:xfrm>
            <a:custGeom>
              <a:avLst/>
              <a:gdLst/>
              <a:ahLst/>
              <a:cxnLst/>
              <a:rect l="l" t="t" r="r" b="b"/>
              <a:pathLst>
                <a:path w="394" h="141" extrusionOk="0">
                  <a:moveTo>
                    <a:pt x="294" y="24"/>
                  </a:moveTo>
                  <a:cubicBezTo>
                    <a:pt x="240" y="0"/>
                    <a:pt x="1" y="68"/>
                    <a:pt x="100" y="115"/>
                  </a:cubicBezTo>
                  <a:cubicBezTo>
                    <a:pt x="155" y="140"/>
                    <a:pt x="394" y="72"/>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47" name="Google Shape;55147;p23"/>
            <p:cNvSpPr/>
            <p:nvPr/>
          </p:nvSpPr>
          <p:spPr>
            <a:xfrm>
              <a:off x="7141010" y="1865735"/>
              <a:ext cx="13742" cy="2800"/>
            </a:xfrm>
            <a:custGeom>
              <a:avLst/>
              <a:gdLst/>
              <a:ahLst/>
              <a:cxnLst/>
              <a:rect l="l" t="t" r="r" b="b"/>
              <a:pathLst>
                <a:path w="385" h="93" extrusionOk="0">
                  <a:moveTo>
                    <a:pt x="385" y="1"/>
                  </a:moveTo>
                  <a:cubicBezTo>
                    <a:pt x="233" y="23"/>
                    <a:pt x="3" y="5"/>
                    <a:pt x="1" y="92"/>
                  </a:cubicBezTo>
                  <a:cubicBezTo>
                    <a:pt x="150" y="71"/>
                    <a:pt x="379" y="90"/>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48" name="Google Shape;55148;p23"/>
            <p:cNvSpPr/>
            <p:nvPr/>
          </p:nvSpPr>
          <p:spPr>
            <a:xfrm>
              <a:off x="4269886" y="1857576"/>
              <a:ext cx="21487" cy="6383"/>
            </a:xfrm>
            <a:custGeom>
              <a:avLst/>
              <a:gdLst/>
              <a:ahLst/>
              <a:cxnLst/>
              <a:rect l="l" t="t" r="r" b="b"/>
              <a:pathLst>
                <a:path w="602" h="212" extrusionOk="0">
                  <a:moveTo>
                    <a:pt x="602" y="181"/>
                  </a:moveTo>
                  <a:lnTo>
                    <a:pt x="602" y="0"/>
                  </a:lnTo>
                  <a:lnTo>
                    <a:pt x="22" y="0"/>
                  </a:lnTo>
                  <a:cubicBezTo>
                    <a:pt x="0" y="164"/>
                    <a:pt x="217" y="212"/>
                    <a:pt x="602" y="1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49" name="Google Shape;55149;p23"/>
            <p:cNvSpPr/>
            <p:nvPr/>
          </p:nvSpPr>
          <p:spPr>
            <a:xfrm>
              <a:off x="3103977" y="1859533"/>
              <a:ext cx="13920" cy="4276"/>
            </a:xfrm>
            <a:custGeom>
              <a:avLst/>
              <a:gdLst/>
              <a:ahLst/>
              <a:cxnLst/>
              <a:rect l="l" t="t" r="r" b="b"/>
              <a:pathLst>
                <a:path w="390" h="142" extrusionOk="0">
                  <a:moveTo>
                    <a:pt x="291" y="27"/>
                  </a:moveTo>
                  <a:cubicBezTo>
                    <a:pt x="238" y="1"/>
                    <a:pt x="0" y="70"/>
                    <a:pt x="99" y="116"/>
                  </a:cubicBezTo>
                  <a:cubicBezTo>
                    <a:pt x="152" y="142"/>
                    <a:pt x="389" y="74"/>
                    <a:pt x="291"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50" name="Google Shape;55150;p23"/>
            <p:cNvSpPr/>
            <p:nvPr/>
          </p:nvSpPr>
          <p:spPr>
            <a:xfrm>
              <a:off x="1438203" y="1859533"/>
              <a:ext cx="14063" cy="4276"/>
            </a:xfrm>
            <a:custGeom>
              <a:avLst/>
              <a:gdLst/>
              <a:ahLst/>
              <a:cxnLst/>
              <a:rect l="l" t="t" r="r" b="b"/>
              <a:pathLst>
                <a:path w="394" h="142" extrusionOk="0">
                  <a:moveTo>
                    <a:pt x="295" y="27"/>
                  </a:moveTo>
                  <a:cubicBezTo>
                    <a:pt x="242" y="1"/>
                    <a:pt x="0" y="70"/>
                    <a:pt x="101" y="116"/>
                  </a:cubicBezTo>
                  <a:cubicBezTo>
                    <a:pt x="157" y="142"/>
                    <a:pt x="393" y="74"/>
                    <a:pt x="295"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51" name="Google Shape;55151;p23"/>
            <p:cNvSpPr/>
            <p:nvPr/>
          </p:nvSpPr>
          <p:spPr>
            <a:xfrm>
              <a:off x="309377" y="1859533"/>
              <a:ext cx="14099" cy="4276"/>
            </a:xfrm>
            <a:custGeom>
              <a:avLst/>
              <a:gdLst/>
              <a:ahLst/>
              <a:cxnLst/>
              <a:rect l="l" t="t" r="r" b="b"/>
              <a:pathLst>
                <a:path w="395" h="142" extrusionOk="0">
                  <a:moveTo>
                    <a:pt x="292" y="27"/>
                  </a:moveTo>
                  <a:cubicBezTo>
                    <a:pt x="240" y="1"/>
                    <a:pt x="0" y="70"/>
                    <a:pt x="99" y="116"/>
                  </a:cubicBezTo>
                  <a:cubicBezTo>
                    <a:pt x="154" y="142"/>
                    <a:pt x="394" y="74"/>
                    <a:pt x="292"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52" name="Google Shape;55152;p23"/>
            <p:cNvSpPr/>
            <p:nvPr/>
          </p:nvSpPr>
          <p:spPr>
            <a:xfrm>
              <a:off x="4583796" y="1856823"/>
              <a:ext cx="14027" cy="4246"/>
            </a:xfrm>
            <a:custGeom>
              <a:avLst/>
              <a:gdLst/>
              <a:ahLst/>
              <a:cxnLst/>
              <a:rect l="l" t="t" r="r" b="b"/>
              <a:pathLst>
                <a:path w="393" h="141" extrusionOk="0">
                  <a:moveTo>
                    <a:pt x="292" y="25"/>
                  </a:moveTo>
                  <a:cubicBezTo>
                    <a:pt x="238" y="1"/>
                    <a:pt x="1" y="69"/>
                    <a:pt x="98" y="117"/>
                  </a:cubicBezTo>
                  <a:cubicBezTo>
                    <a:pt x="153" y="140"/>
                    <a:pt x="392" y="72"/>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53" name="Google Shape;55153;p23"/>
            <p:cNvSpPr/>
            <p:nvPr/>
          </p:nvSpPr>
          <p:spPr>
            <a:xfrm>
              <a:off x="2198939" y="1851193"/>
              <a:ext cx="27626" cy="9997"/>
            </a:xfrm>
            <a:custGeom>
              <a:avLst/>
              <a:gdLst/>
              <a:ahLst/>
              <a:cxnLst/>
              <a:rect l="l" t="t" r="r" b="b"/>
              <a:pathLst>
                <a:path w="774" h="332" extrusionOk="0">
                  <a:moveTo>
                    <a:pt x="1" y="212"/>
                  </a:moveTo>
                  <a:cubicBezTo>
                    <a:pt x="258" y="330"/>
                    <a:pt x="716" y="331"/>
                    <a:pt x="774" y="122"/>
                  </a:cubicBezTo>
                  <a:cubicBezTo>
                    <a:pt x="517" y="4"/>
                    <a:pt x="54" y="1"/>
                    <a:pt x="1" y="21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54" name="Google Shape;55154;p23"/>
            <p:cNvSpPr/>
            <p:nvPr/>
          </p:nvSpPr>
          <p:spPr>
            <a:xfrm>
              <a:off x="8497014" y="1851554"/>
              <a:ext cx="13777" cy="6715"/>
            </a:xfrm>
            <a:custGeom>
              <a:avLst/>
              <a:gdLst/>
              <a:ahLst/>
              <a:cxnLst/>
              <a:rect l="l" t="t" r="r" b="b"/>
              <a:pathLst>
                <a:path w="386" h="223" extrusionOk="0">
                  <a:moveTo>
                    <a:pt x="386" y="110"/>
                  </a:moveTo>
                  <a:cubicBezTo>
                    <a:pt x="345" y="1"/>
                    <a:pt x="170" y="54"/>
                    <a:pt x="1" y="110"/>
                  </a:cubicBezTo>
                  <a:cubicBezTo>
                    <a:pt x="1" y="202"/>
                    <a:pt x="335" y="223"/>
                    <a:pt x="386"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55" name="Google Shape;55155;p23"/>
            <p:cNvSpPr/>
            <p:nvPr/>
          </p:nvSpPr>
          <p:spPr>
            <a:xfrm>
              <a:off x="7801701" y="1851704"/>
              <a:ext cx="6996" cy="6293"/>
            </a:xfrm>
            <a:custGeom>
              <a:avLst/>
              <a:gdLst/>
              <a:ahLst/>
              <a:cxnLst/>
              <a:rect l="l" t="t" r="r" b="b"/>
              <a:pathLst>
                <a:path w="196" h="209" extrusionOk="0">
                  <a:moveTo>
                    <a:pt x="195" y="105"/>
                  </a:moveTo>
                  <a:cubicBezTo>
                    <a:pt x="195" y="54"/>
                    <a:pt x="37" y="1"/>
                    <a:pt x="1" y="105"/>
                  </a:cubicBezTo>
                  <a:cubicBezTo>
                    <a:pt x="1" y="154"/>
                    <a:pt x="157" y="208"/>
                    <a:pt x="195"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56" name="Google Shape;55156;p23"/>
            <p:cNvSpPr/>
            <p:nvPr/>
          </p:nvSpPr>
          <p:spPr>
            <a:xfrm>
              <a:off x="4642438" y="1852096"/>
              <a:ext cx="13777" cy="5540"/>
            </a:xfrm>
            <a:custGeom>
              <a:avLst/>
              <a:gdLst/>
              <a:ahLst/>
              <a:cxnLst/>
              <a:rect l="l" t="t" r="r" b="b"/>
              <a:pathLst>
                <a:path w="386" h="184" extrusionOk="0">
                  <a:moveTo>
                    <a:pt x="386" y="1"/>
                  </a:moveTo>
                  <a:lnTo>
                    <a:pt x="1" y="1"/>
                  </a:lnTo>
                  <a:lnTo>
                    <a:pt x="1" y="184"/>
                  </a:lnTo>
                  <a:lnTo>
                    <a:pt x="386" y="184"/>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57" name="Google Shape;55157;p23"/>
            <p:cNvSpPr/>
            <p:nvPr/>
          </p:nvSpPr>
          <p:spPr>
            <a:xfrm>
              <a:off x="1438203" y="1854083"/>
              <a:ext cx="14063" cy="4306"/>
            </a:xfrm>
            <a:custGeom>
              <a:avLst/>
              <a:gdLst/>
              <a:ahLst/>
              <a:cxnLst/>
              <a:rect l="l" t="t" r="r" b="b"/>
              <a:pathLst>
                <a:path w="394" h="143" extrusionOk="0">
                  <a:moveTo>
                    <a:pt x="295" y="26"/>
                  </a:moveTo>
                  <a:cubicBezTo>
                    <a:pt x="242" y="0"/>
                    <a:pt x="0" y="71"/>
                    <a:pt x="101" y="116"/>
                  </a:cubicBezTo>
                  <a:cubicBezTo>
                    <a:pt x="157" y="143"/>
                    <a:pt x="393" y="72"/>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58" name="Google Shape;55158;p23"/>
            <p:cNvSpPr/>
            <p:nvPr/>
          </p:nvSpPr>
          <p:spPr>
            <a:xfrm>
              <a:off x="1407258" y="1851945"/>
              <a:ext cx="23985" cy="6052"/>
            </a:xfrm>
            <a:custGeom>
              <a:avLst/>
              <a:gdLst/>
              <a:ahLst/>
              <a:cxnLst/>
              <a:rect l="l" t="t" r="r" b="b"/>
              <a:pathLst>
                <a:path w="672" h="201" extrusionOk="0">
                  <a:moveTo>
                    <a:pt x="580" y="6"/>
                  </a:moveTo>
                  <a:cubicBezTo>
                    <a:pt x="248" y="1"/>
                    <a:pt x="87" y="76"/>
                    <a:pt x="0" y="189"/>
                  </a:cubicBezTo>
                  <a:cubicBezTo>
                    <a:pt x="307" y="178"/>
                    <a:pt x="671" y="200"/>
                    <a:pt x="580" y="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59" name="Google Shape;55159;p23"/>
            <p:cNvSpPr/>
            <p:nvPr/>
          </p:nvSpPr>
          <p:spPr>
            <a:xfrm>
              <a:off x="226857" y="1854083"/>
              <a:ext cx="13991" cy="4306"/>
            </a:xfrm>
            <a:custGeom>
              <a:avLst/>
              <a:gdLst/>
              <a:ahLst/>
              <a:cxnLst/>
              <a:rect l="l" t="t" r="r" b="b"/>
              <a:pathLst>
                <a:path w="392" h="143" extrusionOk="0">
                  <a:moveTo>
                    <a:pt x="293" y="26"/>
                  </a:moveTo>
                  <a:cubicBezTo>
                    <a:pt x="238" y="0"/>
                    <a:pt x="0" y="71"/>
                    <a:pt x="100" y="116"/>
                  </a:cubicBezTo>
                  <a:cubicBezTo>
                    <a:pt x="150" y="143"/>
                    <a:pt x="392" y="72"/>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60" name="Google Shape;55160;p23"/>
            <p:cNvSpPr/>
            <p:nvPr/>
          </p:nvSpPr>
          <p:spPr>
            <a:xfrm>
              <a:off x="8648419" y="1845863"/>
              <a:ext cx="27555" cy="10177"/>
            </a:xfrm>
            <a:custGeom>
              <a:avLst/>
              <a:gdLst/>
              <a:ahLst/>
              <a:cxnLst/>
              <a:rect l="l" t="t" r="r" b="b"/>
              <a:pathLst>
                <a:path w="772" h="338" extrusionOk="0">
                  <a:moveTo>
                    <a:pt x="771" y="299"/>
                  </a:moveTo>
                  <a:lnTo>
                    <a:pt x="771" y="27"/>
                  </a:lnTo>
                  <a:cubicBezTo>
                    <a:pt x="330" y="0"/>
                    <a:pt x="47" y="47"/>
                    <a:pt x="1" y="208"/>
                  </a:cubicBezTo>
                  <a:cubicBezTo>
                    <a:pt x="258" y="235"/>
                    <a:pt x="366" y="337"/>
                    <a:pt x="771" y="29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61" name="Google Shape;55161;p23"/>
            <p:cNvSpPr/>
            <p:nvPr/>
          </p:nvSpPr>
          <p:spPr>
            <a:xfrm>
              <a:off x="8022027" y="1848995"/>
              <a:ext cx="6889" cy="6263"/>
            </a:xfrm>
            <a:custGeom>
              <a:avLst/>
              <a:gdLst/>
              <a:ahLst/>
              <a:cxnLst/>
              <a:rect l="l" t="t" r="r" b="b"/>
              <a:pathLst>
                <a:path w="193" h="208" extrusionOk="0">
                  <a:moveTo>
                    <a:pt x="193" y="104"/>
                  </a:moveTo>
                  <a:cubicBezTo>
                    <a:pt x="193" y="53"/>
                    <a:pt x="39" y="1"/>
                    <a:pt x="1" y="104"/>
                  </a:cubicBezTo>
                  <a:cubicBezTo>
                    <a:pt x="1" y="155"/>
                    <a:pt x="156" y="207"/>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62" name="Google Shape;55162;p23"/>
            <p:cNvSpPr/>
            <p:nvPr/>
          </p:nvSpPr>
          <p:spPr>
            <a:xfrm>
              <a:off x="7719075" y="1841136"/>
              <a:ext cx="29946" cy="13760"/>
            </a:xfrm>
            <a:custGeom>
              <a:avLst/>
              <a:gdLst/>
              <a:ahLst/>
              <a:cxnLst/>
              <a:rect l="l" t="t" r="r" b="b"/>
              <a:pathLst>
                <a:path w="839" h="457" extrusionOk="0">
                  <a:moveTo>
                    <a:pt x="196" y="456"/>
                  </a:moveTo>
                  <a:lnTo>
                    <a:pt x="581" y="456"/>
                  </a:lnTo>
                  <a:cubicBezTo>
                    <a:pt x="683" y="223"/>
                    <a:pt x="838" y="138"/>
                    <a:pt x="388" y="1"/>
                  </a:cubicBezTo>
                  <a:cubicBezTo>
                    <a:pt x="529" y="249"/>
                    <a:pt x="5" y="184"/>
                    <a:pt x="0" y="365"/>
                  </a:cubicBezTo>
                  <a:cubicBezTo>
                    <a:pt x="120" y="370"/>
                    <a:pt x="231" y="378"/>
                    <a:pt x="196" y="45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63" name="Google Shape;55163;p23"/>
            <p:cNvSpPr/>
            <p:nvPr/>
          </p:nvSpPr>
          <p:spPr>
            <a:xfrm>
              <a:off x="7650297" y="1846255"/>
              <a:ext cx="7031" cy="6233"/>
            </a:xfrm>
            <a:custGeom>
              <a:avLst/>
              <a:gdLst/>
              <a:ahLst/>
              <a:cxnLst/>
              <a:rect l="l" t="t" r="r" b="b"/>
              <a:pathLst>
                <a:path w="197" h="207" extrusionOk="0">
                  <a:moveTo>
                    <a:pt x="195" y="104"/>
                  </a:moveTo>
                  <a:cubicBezTo>
                    <a:pt x="196" y="53"/>
                    <a:pt x="40" y="0"/>
                    <a:pt x="0" y="104"/>
                  </a:cubicBezTo>
                  <a:cubicBezTo>
                    <a:pt x="0" y="155"/>
                    <a:pt x="157" y="207"/>
                    <a:pt x="19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64" name="Google Shape;55164;p23"/>
            <p:cNvSpPr/>
            <p:nvPr/>
          </p:nvSpPr>
          <p:spPr>
            <a:xfrm>
              <a:off x="4329313" y="1839300"/>
              <a:ext cx="58857" cy="12827"/>
            </a:xfrm>
            <a:custGeom>
              <a:avLst/>
              <a:gdLst/>
              <a:ahLst/>
              <a:cxnLst/>
              <a:rect l="l" t="t" r="r" b="b"/>
              <a:pathLst>
                <a:path w="1649" h="426" extrusionOk="0">
                  <a:moveTo>
                    <a:pt x="674" y="426"/>
                  </a:moveTo>
                  <a:cubicBezTo>
                    <a:pt x="1648" y="60"/>
                    <a:pt x="1" y="0"/>
                    <a:pt x="674" y="4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65" name="Google Shape;55165;p23"/>
            <p:cNvSpPr/>
            <p:nvPr/>
          </p:nvSpPr>
          <p:spPr>
            <a:xfrm>
              <a:off x="4669956" y="1846646"/>
              <a:ext cx="13777" cy="2770"/>
            </a:xfrm>
            <a:custGeom>
              <a:avLst/>
              <a:gdLst/>
              <a:ahLst/>
              <a:cxnLst/>
              <a:rect l="l" t="t" r="r" b="b"/>
              <a:pathLst>
                <a:path w="386" h="92" extrusionOk="0">
                  <a:moveTo>
                    <a:pt x="385" y="1"/>
                  </a:moveTo>
                  <a:cubicBezTo>
                    <a:pt x="235" y="20"/>
                    <a:pt x="5" y="2"/>
                    <a:pt x="0" y="92"/>
                  </a:cubicBezTo>
                  <a:cubicBezTo>
                    <a:pt x="149" y="71"/>
                    <a:pt x="379" y="89"/>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66" name="Google Shape;55166;p23"/>
            <p:cNvSpPr/>
            <p:nvPr/>
          </p:nvSpPr>
          <p:spPr>
            <a:xfrm>
              <a:off x="4133115" y="1843906"/>
              <a:ext cx="13813" cy="5480"/>
            </a:xfrm>
            <a:custGeom>
              <a:avLst/>
              <a:gdLst/>
              <a:ahLst/>
              <a:cxnLst/>
              <a:rect l="l" t="t" r="r" b="b"/>
              <a:pathLst>
                <a:path w="387" h="182" extrusionOk="0">
                  <a:moveTo>
                    <a:pt x="386" y="0"/>
                  </a:moveTo>
                  <a:lnTo>
                    <a:pt x="1" y="0"/>
                  </a:lnTo>
                  <a:lnTo>
                    <a:pt x="1"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67" name="Google Shape;55167;p23"/>
            <p:cNvSpPr/>
            <p:nvPr/>
          </p:nvSpPr>
          <p:spPr>
            <a:xfrm>
              <a:off x="3114292" y="1843545"/>
              <a:ext cx="7031" cy="6203"/>
            </a:xfrm>
            <a:custGeom>
              <a:avLst/>
              <a:gdLst/>
              <a:ahLst/>
              <a:cxnLst/>
              <a:rect l="l" t="t" r="r" b="b"/>
              <a:pathLst>
                <a:path w="197" h="206" extrusionOk="0">
                  <a:moveTo>
                    <a:pt x="197" y="104"/>
                  </a:moveTo>
                  <a:cubicBezTo>
                    <a:pt x="197" y="53"/>
                    <a:pt x="40" y="0"/>
                    <a:pt x="2" y="104"/>
                  </a:cubicBezTo>
                  <a:cubicBezTo>
                    <a:pt x="1" y="153"/>
                    <a:pt x="159" y="205"/>
                    <a:pt x="197"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68" name="Google Shape;55168;p23"/>
            <p:cNvSpPr/>
            <p:nvPr/>
          </p:nvSpPr>
          <p:spPr>
            <a:xfrm>
              <a:off x="1407294" y="1840805"/>
              <a:ext cx="6996" cy="6233"/>
            </a:xfrm>
            <a:custGeom>
              <a:avLst/>
              <a:gdLst/>
              <a:ahLst/>
              <a:cxnLst/>
              <a:rect l="l" t="t" r="r" b="b"/>
              <a:pathLst>
                <a:path w="196" h="207" extrusionOk="0">
                  <a:moveTo>
                    <a:pt x="194" y="103"/>
                  </a:moveTo>
                  <a:cubicBezTo>
                    <a:pt x="195" y="52"/>
                    <a:pt x="39" y="0"/>
                    <a:pt x="1" y="103"/>
                  </a:cubicBezTo>
                  <a:cubicBezTo>
                    <a:pt x="1" y="154"/>
                    <a:pt x="157" y="206"/>
                    <a:pt x="194"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69" name="Google Shape;55169;p23"/>
            <p:cNvSpPr/>
            <p:nvPr/>
          </p:nvSpPr>
          <p:spPr>
            <a:xfrm>
              <a:off x="8841083" y="1832345"/>
              <a:ext cx="27804" cy="18457"/>
            </a:xfrm>
            <a:custGeom>
              <a:avLst/>
              <a:gdLst/>
              <a:ahLst/>
              <a:cxnLst/>
              <a:rect l="l" t="t" r="r" b="b"/>
              <a:pathLst>
                <a:path w="779" h="613" extrusionOk="0">
                  <a:moveTo>
                    <a:pt x="1" y="293"/>
                  </a:moveTo>
                  <a:cubicBezTo>
                    <a:pt x="779" y="613"/>
                    <a:pt x="456" y="0"/>
                    <a:pt x="1" y="29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70" name="Google Shape;55170;p23"/>
            <p:cNvSpPr/>
            <p:nvPr/>
          </p:nvSpPr>
          <p:spPr>
            <a:xfrm>
              <a:off x="6562802" y="1838035"/>
              <a:ext cx="6924" cy="6233"/>
            </a:xfrm>
            <a:custGeom>
              <a:avLst/>
              <a:gdLst/>
              <a:ahLst/>
              <a:cxnLst/>
              <a:rect l="l" t="t" r="r" b="b"/>
              <a:pathLst>
                <a:path w="194" h="207" extrusionOk="0">
                  <a:moveTo>
                    <a:pt x="192" y="104"/>
                  </a:moveTo>
                  <a:cubicBezTo>
                    <a:pt x="193" y="56"/>
                    <a:pt x="39" y="1"/>
                    <a:pt x="2" y="104"/>
                  </a:cubicBezTo>
                  <a:cubicBezTo>
                    <a:pt x="0" y="155"/>
                    <a:pt x="157" y="207"/>
                    <a:pt x="192"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71" name="Google Shape;55171;p23"/>
            <p:cNvSpPr/>
            <p:nvPr/>
          </p:nvSpPr>
          <p:spPr>
            <a:xfrm>
              <a:off x="8810067" y="1837644"/>
              <a:ext cx="13991" cy="4276"/>
            </a:xfrm>
            <a:custGeom>
              <a:avLst/>
              <a:gdLst/>
              <a:ahLst/>
              <a:cxnLst/>
              <a:rect l="l" t="t" r="r" b="b"/>
              <a:pathLst>
                <a:path w="392" h="142" extrusionOk="0">
                  <a:moveTo>
                    <a:pt x="99" y="117"/>
                  </a:moveTo>
                  <a:cubicBezTo>
                    <a:pt x="153" y="142"/>
                    <a:pt x="392" y="72"/>
                    <a:pt x="291" y="27"/>
                  </a:cubicBezTo>
                  <a:cubicBezTo>
                    <a:pt x="238" y="1"/>
                    <a:pt x="0" y="70"/>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72" name="Google Shape;55172;p23"/>
            <p:cNvSpPr/>
            <p:nvPr/>
          </p:nvSpPr>
          <p:spPr>
            <a:xfrm>
              <a:off x="2243482" y="1837614"/>
              <a:ext cx="14134" cy="4306"/>
            </a:xfrm>
            <a:custGeom>
              <a:avLst/>
              <a:gdLst/>
              <a:ahLst/>
              <a:cxnLst/>
              <a:rect l="l" t="t" r="r" b="b"/>
              <a:pathLst>
                <a:path w="396" h="143" extrusionOk="0">
                  <a:moveTo>
                    <a:pt x="295" y="26"/>
                  </a:moveTo>
                  <a:cubicBezTo>
                    <a:pt x="240" y="0"/>
                    <a:pt x="1" y="71"/>
                    <a:pt x="104" y="116"/>
                  </a:cubicBezTo>
                  <a:cubicBezTo>
                    <a:pt x="156" y="143"/>
                    <a:pt x="395"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73" name="Google Shape;55173;p23"/>
            <p:cNvSpPr/>
            <p:nvPr/>
          </p:nvSpPr>
          <p:spPr>
            <a:xfrm>
              <a:off x="1166516" y="1838397"/>
              <a:ext cx="13777" cy="2740"/>
            </a:xfrm>
            <a:custGeom>
              <a:avLst/>
              <a:gdLst/>
              <a:ahLst/>
              <a:cxnLst/>
              <a:rect l="l" t="t" r="r" b="b"/>
              <a:pathLst>
                <a:path w="386" h="91" extrusionOk="0">
                  <a:moveTo>
                    <a:pt x="386" y="0"/>
                  </a:moveTo>
                  <a:cubicBezTo>
                    <a:pt x="236" y="21"/>
                    <a:pt x="5" y="2"/>
                    <a:pt x="1" y="90"/>
                  </a:cubicBezTo>
                  <a:cubicBezTo>
                    <a:pt x="151" y="72"/>
                    <a:pt x="379" y="90"/>
                    <a:pt x="3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74" name="Google Shape;55174;p23"/>
            <p:cNvSpPr/>
            <p:nvPr/>
          </p:nvSpPr>
          <p:spPr>
            <a:xfrm>
              <a:off x="853106" y="1837644"/>
              <a:ext cx="14027" cy="4276"/>
            </a:xfrm>
            <a:custGeom>
              <a:avLst/>
              <a:gdLst/>
              <a:ahLst/>
              <a:cxnLst/>
              <a:rect l="l" t="t" r="r" b="b"/>
              <a:pathLst>
                <a:path w="393" h="142" extrusionOk="0">
                  <a:moveTo>
                    <a:pt x="102" y="117"/>
                  </a:moveTo>
                  <a:cubicBezTo>
                    <a:pt x="155" y="142"/>
                    <a:pt x="392" y="72"/>
                    <a:pt x="292" y="27"/>
                  </a:cubicBezTo>
                  <a:cubicBezTo>
                    <a:pt x="242" y="1"/>
                    <a:pt x="1" y="70"/>
                    <a:pt x="102"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75" name="Google Shape;55175;p23"/>
            <p:cNvSpPr/>
            <p:nvPr/>
          </p:nvSpPr>
          <p:spPr>
            <a:xfrm>
              <a:off x="8944269" y="1830117"/>
              <a:ext cx="23914" cy="5962"/>
            </a:xfrm>
            <a:custGeom>
              <a:avLst/>
              <a:gdLst/>
              <a:ahLst/>
              <a:cxnLst/>
              <a:rect l="l" t="t" r="r" b="b"/>
              <a:pathLst>
                <a:path w="670" h="198" extrusionOk="0">
                  <a:moveTo>
                    <a:pt x="582" y="5"/>
                  </a:moveTo>
                  <a:cubicBezTo>
                    <a:pt x="249" y="0"/>
                    <a:pt x="87" y="74"/>
                    <a:pt x="1" y="185"/>
                  </a:cubicBezTo>
                  <a:cubicBezTo>
                    <a:pt x="304" y="178"/>
                    <a:pt x="669" y="197"/>
                    <a:pt x="582" y="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76" name="Google Shape;55176;p23"/>
            <p:cNvSpPr/>
            <p:nvPr/>
          </p:nvSpPr>
          <p:spPr>
            <a:xfrm>
              <a:off x="8824166" y="1829906"/>
              <a:ext cx="23914" cy="5811"/>
            </a:xfrm>
            <a:custGeom>
              <a:avLst/>
              <a:gdLst/>
              <a:ahLst/>
              <a:cxnLst/>
              <a:rect l="l" t="t" r="r" b="b"/>
              <a:pathLst>
                <a:path w="670" h="193" extrusionOk="0">
                  <a:moveTo>
                    <a:pt x="475" y="192"/>
                  </a:moveTo>
                  <a:cubicBezTo>
                    <a:pt x="475" y="101"/>
                    <a:pt x="633" y="85"/>
                    <a:pt x="669" y="11"/>
                  </a:cubicBezTo>
                  <a:cubicBezTo>
                    <a:pt x="365" y="21"/>
                    <a:pt x="1" y="0"/>
                    <a:pt x="91" y="1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77" name="Google Shape;55177;p23"/>
            <p:cNvSpPr/>
            <p:nvPr/>
          </p:nvSpPr>
          <p:spPr>
            <a:xfrm>
              <a:off x="2949146" y="1824787"/>
              <a:ext cx="13813" cy="10930"/>
            </a:xfrm>
            <a:custGeom>
              <a:avLst/>
              <a:gdLst/>
              <a:ahLst/>
              <a:cxnLst/>
              <a:rect l="l" t="t" r="r" b="b"/>
              <a:pathLst>
                <a:path w="387" h="363" extrusionOk="0">
                  <a:moveTo>
                    <a:pt x="387" y="1"/>
                  </a:moveTo>
                  <a:lnTo>
                    <a:pt x="0" y="1"/>
                  </a:lnTo>
                  <a:lnTo>
                    <a:pt x="0" y="362"/>
                  </a:lnTo>
                  <a:lnTo>
                    <a:pt x="387" y="36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78" name="Google Shape;55178;p23"/>
            <p:cNvSpPr/>
            <p:nvPr/>
          </p:nvSpPr>
          <p:spPr>
            <a:xfrm>
              <a:off x="6793264" y="1829515"/>
              <a:ext cx="14027" cy="4246"/>
            </a:xfrm>
            <a:custGeom>
              <a:avLst/>
              <a:gdLst/>
              <a:ahLst/>
              <a:cxnLst/>
              <a:rect l="l" t="t" r="r" b="b"/>
              <a:pathLst>
                <a:path w="393" h="141" extrusionOk="0">
                  <a:moveTo>
                    <a:pt x="293" y="25"/>
                  </a:moveTo>
                  <a:cubicBezTo>
                    <a:pt x="240" y="0"/>
                    <a:pt x="1" y="68"/>
                    <a:pt x="97" y="117"/>
                  </a:cubicBezTo>
                  <a:cubicBezTo>
                    <a:pt x="155" y="140"/>
                    <a:pt x="392" y="71"/>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79" name="Google Shape;55179;p23"/>
            <p:cNvSpPr/>
            <p:nvPr/>
          </p:nvSpPr>
          <p:spPr>
            <a:xfrm>
              <a:off x="8276688" y="1827497"/>
              <a:ext cx="13777" cy="2800"/>
            </a:xfrm>
            <a:custGeom>
              <a:avLst/>
              <a:gdLst/>
              <a:ahLst/>
              <a:cxnLst/>
              <a:rect l="l" t="t" r="r" b="b"/>
              <a:pathLst>
                <a:path w="386" h="93" extrusionOk="0">
                  <a:moveTo>
                    <a:pt x="386" y="1"/>
                  </a:moveTo>
                  <a:cubicBezTo>
                    <a:pt x="237" y="22"/>
                    <a:pt x="7" y="3"/>
                    <a:pt x="1" y="92"/>
                  </a:cubicBezTo>
                  <a:cubicBezTo>
                    <a:pt x="150" y="70"/>
                    <a:pt x="383" y="88"/>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80" name="Google Shape;55180;p23"/>
            <p:cNvSpPr/>
            <p:nvPr/>
          </p:nvSpPr>
          <p:spPr>
            <a:xfrm>
              <a:off x="6576615" y="1826985"/>
              <a:ext cx="20595" cy="3734"/>
            </a:xfrm>
            <a:custGeom>
              <a:avLst/>
              <a:gdLst/>
              <a:ahLst/>
              <a:cxnLst/>
              <a:rect l="l" t="t" r="r" b="b"/>
              <a:pathLst>
                <a:path w="577" h="124" extrusionOk="0">
                  <a:moveTo>
                    <a:pt x="577" y="18"/>
                  </a:moveTo>
                  <a:cubicBezTo>
                    <a:pt x="351" y="31"/>
                    <a:pt x="28" y="1"/>
                    <a:pt x="1" y="109"/>
                  </a:cubicBezTo>
                  <a:cubicBezTo>
                    <a:pt x="227" y="94"/>
                    <a:pt x="547" y="124"/>
                    <a:pt x="577" y="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81" name="Google Shape;55181;p23"/>
            <p:cNvSpPr/>
            <p:nvPr/>
          </p:nvSpPr>
          <p:spPr>
            <a:xfrm>
              <a:off x="8896156" y="1821656"/>
              <a:ext cx="6924" cy="6203"/>
            </a:xfrm>
            <a:custGeom>
              <a:avLst/>
              <a:gdLst/>
              <a:ahLst/>
              <a:cxnLst/>
              <a:rect l="l" t="t" r="r" b="b"/>
              <a:pathLst>
                <a:path w="194" h="206" extrusionOk="0">
                  <a:moveTo>
                    <a:pt x="194" y="105"/>
                  </a:moveTo>
                  <a:cubicBezTo>
                    <a:pt x="194" y="54"/>
                    <a:pt x="38" y="0"/>
                    <a:pt x="0" y="105"/>
                  </a:cubicBezTo>
                  <a:cubicBezTo>
                    <a:pt x="0" y="153"/>
                    <a:pt x="156" y="205"/>
                    <a:pt x="194"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82" name="Google Shape;55182;p23"/>
            <p:cNvSpPr/>
            <p:nvPr/>
          </p:nvSpPr>
          <p:spPr>
            <a:xfrm>
              <a:off x="8743823" y="1822017"/>
              <a:ext cx="21558" cy="6413"/>
            </a:xfrm>
            <a:custGeom>
              <a:avLst/>
              <a:gdLst/>
              <a:ahLst/>
              <a:cxnLst/>
              <a:rect l="l" t="t" r="r" b="b"/>
              <a:pathLst>
                <a:path w="604" h="213" extrusionOk="0">
                  <a:moveTo>
                    <a:pt x="603" y="183"/>
                  </a:moveTo>
                  <a:lnTo>
                    <a:pt x="603" y="0"/>
                  </a:lnTo>
                  <a:lnTo>
                    <a:pt x="26" y="0"/>
                  </a:lnTo>
                  <a:cubicBezTo>
                    <a:pt x="0" y="163"/>
                    <a:pt x="219" y="213"/>
                    <a:pt x="603" y="1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83" name="Google Shape;55183;p23"/>
            <p:cNvSpPr/>
            <p:nvPr/>
          </p:nvSpPr>
          <p:spPr>
            <a:xfrm>
              <a:off x="1453300" y="1808890"/>
              <a:ext cx="37049" cy="15928"/>
            </a:xfrm>
            <a:custGeom>
              <a:avLst/>
              <a:gdLst/>
              <a:ahLst/>
              <a:cxnLst/>
              <a:rect l="l" t="t" r="r" b="b"/>
              <a:pathLst>
                <a:path w="1038" h="529" extrusionOk="0">
                  <a:moveTo>
                    <a:pt x="835" y="529"/>
                  </a:moveTo>
                  <a:cubicBezTo>
                    <a:pt x="1038" y="0"/>
                    <a:pt x="0" y="490"/>
                    <a:pt x="835" y="52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84" name="Google Shape;55184;p23"/>
            <p:cNvSpPr/>
            <p:nvPr/>
          </p:nvSpPr>
          <p:spPr>
            <a:xfrm>
              <a:off x="8214763" y="1811088"/>
              <a:ext cx="30017" cy="10960"/>
            </a:xfrm>
            <a:custGeom>
              <a:avLst/>
              <a:gdLst/>
              <a:ahLst/>
              <a:cxnLst/>
              <a:rect l="l" t="t" r="r" b="b"/>
              <a:pathLst>
                <a:path w="841" h="364" extrusionOk="0">
                  <a:moveTo>
                    <a:pt x="578" y="0"/>
                  </a:moveTo>
                  <a:cubicBezTo>
                    <a:pt x="748" y="293"/>
                    <a:pt x="79" y="188"/>
                    <a:pt x="1" y="363"/>
                  </a:cubicBezTo>
                  <a:lnTo>
                    <a:pt x="771" y="363"/>
                  </a:lnTo>
                  <a:cubicBezTo>
                    <a:pt x="738" y="227"/>
                    <a:pt x="840" y="28"/>
                    <a:pt x="5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85" name="Google Shape;55185;p23"/>
            <p:cNvSpPr/>
            <p:nvPr/>
          </p:nvSpPr>
          <p:spPr>
            <a:xfrm>
              <a:off x="6590249" y="1819308"/>
              <a:ext cx="13849" cy="2740"/>
            </a:xfrm>
            <a:custGeom>
              <a:avLst/>
              <a:gdLst/>
              <a:ahLst/>
              <a:cxnLst/>
              <a:rect l="l" t="t" r="r" b="b"/>
              <a:pathLst>
                <a:path w="388" h="91" extrusionOk="0">
                  <a:moveTo>
                    <a:pt x="388" y="0"/>
                  </a:moveTo>
                  <a:cubicBezTo>
                    <a:pt x="239" y="20"/>
                    <a:pt x="8" y="3"/>
                    <a:pt x="0" y="90"/>
                  </a:cubicBezTo>
                  <a:cubicBezTo>
                    <a:pt x="153" y="71"/>
                    <a:pt x="384" y="87"/>
                    <a:pt x="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86" name="Google Shape;55186;p23"/>
            <p:cNvSpPr/>
            <p:nvPr/>
          </p:nvSpPr>
          <p:spPr>
            <a:xfrm>
              <a:off x="5127490" y="1818555"/>
              <a:ext cx="14099" cy="4276"/>
            </a:xfrm>
            <a:custGeom>
              <a:avLst/>
              <a:gdLst/>
              <a:ahLst/>
              <a:cxnLst/>
              <a:rect l="l" t="t" r="r" b="b"/>
              <a:pathLst>
                <a:path w="395" h="142" extrusionOk="0">
                  <a:moveTo>
                    <a:pt x="294" y="25"/>
                  </a:moveTo>
                  <a:cubicBezTo>
                    <a:pt x="241" y="0"/>
                    <a:pt x="1" y="69"/>
                    <a:pt x="103" y="115"/>
                  </a:cubicBezTo>
                  <a:cubicBezTo>
                    <a:pt x="156" y="141"/>
                    <a:pt x="395"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87" name="Google Shape;55187;p23"/>
            <p:cNvSpPr/>
            <p:nvPr/>
          </p:nvSpPr>
          <p:spPr>
            <a:xfrm>
              <a:off x="2191979" y="1813798"/>
              <a:ext cx="22665" cy="8250"/>
            </a:xfrm>
            <a:custGeom>
              <a:avLst/>
              <a:gdLst/>
              <a:ahLst/>
              <a:cxnLst/>
              <a:rect l="l" t="t" r="r" b="b"/>
              <a:pathLst>
                <a:path w="635" h="274" extrusionOk="0">
                  <a:moveTo>
                    <a:pt x="1" y="273"/>
                  </a:moveTo>
                  <a:lnTo>
                    <a:pt x="385" y="273"/>
                  </a:lnTo>
                  <a:cubicBezTo>
                    <a:pt x="400" y="157"/>
                    <a:pt x="635" y="146"/>
                    <a:pt x="578" y="0"/>
                  </a:cubicBezTo>
                  <a:lnTo>
                    <a:pt x="0" y="0"/>
                  </a:lnTo>
                  <a:cubicBezTo>
                    <a:pt x="1" y="92"/>
                    <a:pt x="1" y="183"/>
                    <a:pt x="1"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88" name="Google Shape;55188;p23"/>
            <p:cNvSpPr/>
            <p:nvPr/>
          </p:nvSpPr>
          <p:spPr>
            <a:xfrm>
              <a:off x="8803072" y="1815785"/>
              <a:ext cx="14099" cy="4276"/>
            </a:xfrm>
            <a:custGeom>
              <a:avLst/>
              <a:gdLst/>
              <a:ahLst/>
              <a:cxnLst/>
              <a:rect l="l" t="t" r="r" b="b"/>
              <a:pathLst>
                <a:path w="395" h="142" extrusionOk="0">
                  <a:moveTo>
                    <a:pt x="102" y="117"/>
                  </a:moveTo>
                  <a:cubicBezTo>
                    <a:pt x="157" y="142"/>
                    <a:pt x="395" y="73"/>
                    <a:pt x="295" y="26"/>
                  </a:cubicBezTo>
                  <a:cubicBezTo>
                    <a:pt x="242" y="1"/>
                    <a:pt x="0" y="70"/>
                    <a:pt x="102"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89" name="Google Shape;55189;p23"/>
            <p:cNvSpPr/>
            <p:nvPr/>
          </p:nvSpPr>
          <p:spPr>
            <a:xfrm>
              <a:off x="6934854" y="1806783"/>
              <a:ext cx="20309" cy="13610"/>
            </a:xfrm>
            <a:custGeom>
              <a:avLst/>
              <a:gdLst/>
              <a:ahLst/>
              <a:cxnLst/>
              <a:rect l="l" t="t" r="r" b="b"/>
              <a:pathLst>
                <a:path w="569" h="452" extrusionOk="0">
                  <a:moveTo>
                    <a:pt x="375" y="416"/>
                  </a:moveTo>
                  <a:cubicBezTo>
                    <a:pt x="387" y="360"/>
                    <a:pt x="405" y="308"/>
                    <a:pt x="569" y="325"/>
                  </a:cubicBezTo>
                  <a:lnTo>
                    <a:pt x="569" y="143"/>
                  </a:lnTo>
                  <a:cubicBezTo>
                    <a:pt x="95" y="1"/>
                    <a:pt x="1" y="451"/>
                    <a:pt x="375" y="4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90" name="Google Shape;55190;p23"/>
            <p:cNvSpPr/>
            <p:nvPr/>
          </p:nvSpPr>
          <p:spPr>
            <a:xfrm>
              <a:off x="6136034" y="1813677"/>
              <a:ext cx="23950" cy="6052"/>
            </a:xfrm>
            <a:custGeom>
              <a:avLst/>
              <a:gdLst/>
              <a:ahLst/>
              <a:cxnLst/>
              <a:rect l="l" t="t" r="r" b="b"/>
              <a:pathLst>
                <a:path w="671" h="201" extrusionOk="0">
                  <a:moveTo>
                    <a:pt x="579" y="6"/>
                  </a:moveTo>
                  <a:cubicBezTo>
                    <a:pt x="248" y="0"/>
                    <a:pt x="83" y="76"/>
                    <a:pt x="0" y="187"/>
                  </a:cubicBezTo>
                  <a:cubicBezTo>
                    <a:pt x="303" y="179"/>
                    <a:pt x="670" y="200"/>
                    <a:pt x="579" y="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91" name="Google Shape;55191;p23"/>
            <p:cNvSpPr/>
            <p:nvPr/>
          </p:nvSpPr>
          <p:spPr>
            <a:xfrm>
              <a:off x="7863662" y="1805608"/>
              <a:ext cx="33587" cy="17283"/>
            </a:xfrm>
            <a:custGeom>
              <a:avLst/>
              <a:gdLst/>
              <a:ahLst/>
              <a:cxnLst/>
              <a:rect l="l" t="t" r="r" b="b"/>
              <a:pathLst>
                <a:path w="941" h="574" extrusionOk="0">
                  <a:moveTo>
                    <a:pt x="1" y="91"/>
                  </a:moveTo>
                  <a:lnTo>
                    <a:pt x="1" y="274"/>
                  </a:lnTo>
                  <a:cubicBezTo>
                    <a:pt x="357" y="574"/>
                    <a:pt x="941" y="1"/>
                    <a:pt x="1" y="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92" name="Google Shape;55192;p23"/>
            <p:cNvSpPr/>
            <p:nvPr/>
          </p:nvSpPr>
          <p:spPr>
            <a:xfrm>
              <a:off x="6552344" y="1813075"/>
              <a:ext cx="14063" cy="4246"/>
            </a:xfrm>
            <a:custGeom>
              <a:avLst/>
              <a:gdLst/>
              <a:ahLst/>
              <a:cxnLst/>
              <a:rect l="l" t="t" r="r" b="b"/>
              <a:pathLst>
                <a:path w="394" h="141" extrusionOk="0">
                  <a:moveTo>
                    <a:pt x="293" y="26"/>
                  </a:moveTo>
                  <a:cubicBezTo>
                    <a:pt x="238" y="1"/>
                    <a:pt x="1" y="70"/>
                    <a:pt x="100" y="116"/>
                  </a:cubicBezTo>
                  <a:cubicBezTo>
                    <a:pt x="154" y="140"/>
                    <a:pt x="394" y="71"/>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93" name="Google Shape;55193;p23"/>
            <p:cNvSpPr/>
            <p:nvPr/>
          </p:nvSpPr>
          <p:spPr>
            <a:xfrm>
              <a:off x="4370609" y="1794559"/>
              <a:ext cx="37763" cy="26888"/>
            </a:xfrm>
            <a:custGeom>
              <a:avLst/>
              <a:gdLst/>
              <a:ahLst/>
              <a:cxnLst/>
              <a:rect l="l" t="t" r="r" b="b"/>
              <a:pathLst>
                <a:path w="1058" h="893" extrusionOk="0">
                  <a:moveTo>
                    <a:pt x="1058" y="549"/>
                  </a:moveTo>
                  <a:lnTo>
                    <a:pt x="1058" y="368"/>
                  </a:lnTo>
                  <a:cubicBezTo>
                    <a:pt x="280" y="1"/>
                    <a:pt x="0" y="893"/>
                    <a:pt x="1058" y="5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94" name="Google Shape;55194;p23"/>
            <p:cNvSpPr/>
            <p:nvPr/>
          </p:nvSpPr>
          <p:spPr>
            <a:xfrm>
              <a:off x="9080076" y="1802868"/>
              <a:ext cx="22700" cy="8250"/>
            </a:xfrm>
            <a:custGeom>
              <a:avLst/>
              <a:gdLst/>
              <a:ahLst/>
              <a:cxnLst/>
              <a:rect l="l" t="t" r="r" b="b"/>
              <a:pathLst>
                <a:path w="636" h="274" extrusionOk="0">
                  <a:moveTo>
                    <a:pt x="634" y="0"/>
                  </a:moveTo>
                  <a:lnTo>
                    <a:pt x="249" y="0"/>
                  </a:lnTo>
                  <a:cubicBezTo>
                    <a:pt x="236" y="117"/>
                    <a:pt x="1" y="127"/>
                    <a:pt x="54" y="273"/>
                  </a:cubicBezTo>
                  <a:lnTo>
                    <a:pt x="635" y="273"/>
                  </a:lnTo>
                  <a:cubicBezTo>
                    <a:pt x="634" y="182"/>
                    <a:pt x="634" y="92"/>
                    <a:pt x="6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95" name="Google Shape;55195;p23"/>
            <p:cNvSpPr/>
            <p:nvPr/>
          </p:nvSpPr>
          <p:spPr>
            <a:xfrm>
              <a:off x="72026" y="1805217"/>
              <a:ext cx="6924" cy="6233"/>
            </a:xfrm>
            <a:custGeom>
              <a:avLst/>
              <a:gdLst/>
              <a:ahLst/>
              <a:cxnLst/>
              <a:rect l="l" t="t" r="r" b="b"/>
              <a:pathLst>
                <a:path w="194" h="207" extrusionOk="0">
                  <a:moveTo>
                    <a:pt x="194" y="104"/>
                  </a:moveTo>
                  <a:cubicBezTo>
                    <a:pt x="194" y="53"/>
                    <a:pt x="39" y="1"/>
                    <a:pt x="1" y="104"/>
                  </a:cubicBezTo>
                  <a:cubicBezTo>
                    <a:pt x="1" y="155"/>
                    <a:pt x="157" y="207"/>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96" name="Google Shape;55196;p23"/>
            <p:cNvSpPr/>
            <p:nvPr/>
          </p:nvSpPr>
          <p:spPr>
            <a:xfrm>
              <a:off x="8724086" y="1802537"/>
              <a:ext cx="6960" cy="6203"/>
            </a:xfrm>
            <a:custGeom>
              <a:avLst/>
              <a:gdLst/>
              <a:ahLst/>
              <a:cxnLst/>
              <a:rect l="l" t="t" r="r" b="b"/>
              <a:pathLst>
                <a:path w="195" h="206" extrusionOk="0">
                  <a:moveTo>
                    <a:pt x="193" y="103"/>
                  </a:moveTo>
                  <a:cubicBezTo>
                    <a:pt x="194" y="53"/>
                    <a:pt x="37" y="1"/>
                    <a:pt x="1" y="103"/>
                  </a:cubicBezTo>
                  <a:cubicBezTo>
                    <a:pt x="1" y="154"/>
                    <a:pt x="159" y="206"/>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97" name="Google Shape;55197;p23"/>
            <p:cNvSpPr/>
            <p:nvPr/>
          </p:nvSpPr>
          <p:spPr>
            <a:xfrm>
              <a:off x="8373378" y="1794679"/>
              <a:ext cx="39583" cy="16771"/>
            </a:xfrm>
            <a:custGeom>
              <a:avLst/>
              <a:gdLst/>
              <a:ahLst/>
              <a:cxnLst/>
              <a:rect l="l" t="t" r="r" b="b"/>
              <a:pathLst>
                <a:path w="1109" h="557" extrusionOk="0">
                  <a:moveTo>
                    <a:pt x="954" y="454"/>
                  </a:moveTo>
                  <a:cubicBezTo>
                    <a:pt x="1109" y="141"/>
                    <a:pt x="776" y="56"/>
                    <a:pt x="378" y="1"/>
                  </a:cubicBezTo>
                  <a:cubicBezTo>
                    <a:pt x="0" y="175"/>
                    <a:pt x="175" y="557"/>
                    <a:pt x="954" y="4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98" name="Google Shape;55198;p23"/>
            <p:cNvSpPr/>
            <p:nvPr/>
          </p:nvSpPr>
          <p:spPr>
            <a:xfrm>
              <a:off x="5719368" y="1804916"/>
              <a:ext cx="14170" cy="4215"/>
            </a:xfrm>
            <a:custGeom>
              <a:avLst/>
              <a:gdLst/>
              <a:ahLst/>
              <a:cxnLst/>
              <a:rect l="l" t="t" r="r" b="b"/>
              <a:pathLst>
                <a:path w="397" h="140" extrusionOk="0">
                  <a:moveTo>
                    <a:pt x="294" y="24"/>
                  </a:moveTo>
                  <a:cubicBezTo>
                    <a:pt x="242" y="0"/>
                    <a:pt x="1" y="68"/>
                    <a:pt x="104" y="114"/>
                  </a:cubicBezTo>
                  <a:cubicBezTo>
                    <a:pt x="157" y="140"/>
                    <a:pt x="396" y="69"/>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199" name="Google Shape;55199;p23"/>
            <p:cNvSpPr/>
            <p:nvPr/>
          </p:nvSpPr>
          <p:spPr>
            <a:xfrm>
              <a:off x="749886" y="1804916"/>
              <a:ext cx="14027" cy="4215"/>
            </a:xfrm>
            <a:custGeom>
              <a:avLst/>
              <a:gdLst/>
              <a:ahLst/>
              <a:cxnLst/>
              <a:rect l="l" t="t" r="r" b="b"/>
              <a:pathLst>
                <a:path w="393" h="140" extrusionOk="0">
                  <a:moveTo>
                    <a:pt x="294" y="24"/>
                  </a:moveTo>
                  <a:cubicBezTo>
                    <a:pt x="240" y="0"/>
                    <a:pt x="0" y="68"/>
                    <a:pt x="98" y="114"/>
                  </a:cubicBezTo>
                  <a:cubicBezTo>
                    <a:pt x="155" y="140"/>
                    <a:pt x="393" y="69"/>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00" name="Google Shape;55200;p23"/>
            <p:cNvSpPr/>
            <p:nvPr/>
          </p:nvSpPr>
          <p:spPr>
            <a:xfrm>
              <a:off x="8799859" y="1802868"/>
              <a:ext cx="13777" cy="2770"/>
            </a:xfrm>
            <a:custGeom>
              <a:avLst/>
              <a:gdLst/>
              <a:ahLst/>
              <a:cxnLst/>
              <a:rect l="l" t="t" r="r" b="b"/>
              <a:pathLst>
                <a:path w="386" h="92" extrusionOk="0">
                  <a:moveTo>
                    <a:pt x="385" y="0"/>
                  </a:moveTo>
                  <a:cubicBezTo>
                    <a:pt x="235" y="23"/>
                    <a:pt x="3" y="3"/>
                    <a:pt x="0" y="92"/>
                  </a:cubicBezTo>
                  <a:cubicBezTo>
                    <a:pt x="149" y="71"/>
                    <a:pt x="379" y="89"/>
                    <a:pt x="3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01" name="Google Shape;55201;p23"/>
            <p:cNvSpPr/>
            <p:nvPr/>
          </p:nvSpPr>
          <p:spPr>
            <a:xfrm>
              <a:off x="6459581" y="1781130"/>
              <a:ext cx="52754" cy="24510"/>
            </a:xfrm>
            <a:custGeom>
              <a:avLst/>
              <a:gdLst/>
              <a:ahLst/>
              <a:cxnLst/>
              <a:rect l="l" t="t" r="r" b="b"/>
              <a:pathLst>
                <a:path w="1478" h="814" extrusionOk="0">
                  <a:moveTo>
                    <a:pt x="1" y="814"/>
                  </a:moveTo>
                  <a:cubicBezTo>
                    <a:pt x="1477" y="681"/>
                    <a:pt x="31" y="1"/>
                    <a:pt x="1" y="8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02" name="Google Shape;55202;p23"/>
            <p:cNvSpPr/>
            <p:nvPr/>
          </p:nvSpPr>
          <p:spPr>
            <a:xfrm>
              <a:off x="729291" y="1802146"/>
              <a:ext cx="13991" cy="4246"/>
            </a:xfrm>
            <a:custGeom>
              <a:avLst/>
              <a:gdLst/>
              <a:ahLst/>
              <a:cxnLst/>
              <a:rect l="l" t="t" r="r" b="b"/>
              <a:pathLst>
                <a:path w="392" h="141" extrusionOk="0">
                  <a:moveTo>
                    <a:pt x="291" y="24"/>
                  </a:moveTo>
                  <a:cubicBezTo>
                    <a:pt x="242" y="1"/>
                    <a:pt x="0" y="69"/>
                    <a:pt x="99" y="116"/>
                  </a:cubicBezTo>
                  <a:cubicBezTo>
                    <a:pt x="153" y="141"/>
                    <a:pt x="392" y="73"/>
                    <a:pt x="291"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03" name="Google Shape;55203;p23"/>
            <p:cNvSpPr/>
            <p:nvPr/>
          </p:nvSpPr>
          <p:spPr>
            <a:xfrm>
              <a:off x="3272656" y="1794348"/>
              <a:ext cx="7031" cy="6203"/>
            </a:xfrm>
            <a:custGeom>
              <a:avLst/>
              <a:gdLst/>
              <a:ahLst/>
              <a:cxnLst/>
              <a:rect l="l" t="t" r="r" b="b"/>
              <a:pathLst>
                <a:path w="197" h="206" extrusionOk="0">
                  <a:moveTo>
                    <a:pt x="195" y="101"/>
                  </a:moveTo>
                  <a:cubicBezTo>
                    <a:pt x="197" y="52"/>
                    <a:pt x="40" y="0"/>
                    <a:pt x="2" y="101"/>
                  </a:cubicBezTo>
                  <a:cubicBezTo>
                    <a:pt x="1" y="153"/>
                    <a:pt x="159" y="205"/>
                    <a:pt x="195" y="10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04" name="Google Shape;55204;p23"/>
            <p:cNvSpPr/>
            <p:nvPr/>
          </p:nvSpPr>
          <p:spPr>
            <a:xfrm>
              <a:off x="7017123" y="1789229"/>
              <a:ext cx="22558" cy="8160"/>
            </a:xfrm>
            <a:custGeom>
              <a:avLst/>
              <a:gdLst/>
              <a:ahLst/>
              <a:cxnLst/>
              <a:rect l="l" t="t" r="r" b="b"/>
              <a:pathLst>
                <a:path w="632" h="271" extrusionOk="0">
                  <a:moveTo>
                    <a:pt x="577" y="0"/>
                  </a:moveTo>
                  <a:lnTo>
                    <a:pt x="1" y="0"/>
                  </a:lnTo>
                  <a:lnTo>
                    <a:pt x="1" y="271"/>
                  </a:lnTo>
                  <a:lnTo>
                    <a:pt x="386" y="271"/>
                  </a:lnTo>
                  <a:cubicBezTo>
                    <a:pt x="396" y="156"/>
                    <a:pt x="631" y="147"/>
                    <a:pt x="5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05" name="Google Shape;55205;p23"/>
            <p:cNvSpPr/>
            <p:nvPr/>
          </p:nvSpPr>
          <p:spPr>
            <a:xfrm>
              <a:off x="6700465" y="1789199"/>
              <a:ext cx="20666" cy="8190"/>
            </a:xfrm>
            <a:custGeom>
              <a:avLst/>
              <a:gdLst/>
              <a:ahLst/>
              <a:cxnLst/>
              <a:rect l="l" t="t" r="r" b="b"/>
              <a:pathLst>
                <a:path w="579" h="272" extrusionOk="0">
                  <a:moveTo>
                    <a:pt x="579" y="92"/>
                  </a:moveTo>
                  <a:cubicBezTo>
                    <a:pt x="386" y="93"/>
                    <a:pt x="349" y="17"/>
                    <a:pt x="192" y="0"/>
                  </a:cubicBezTo>
                  <a:cubicBezTo>
                    <a:pt x="192" y="92"/>
                    <a:pt x="37" y="107"/>
                    <a:pt x="1" y="183"/>
                  </a:cubicBezTo>
                  <a:cubicBezTo>
                    <a:pt x="192" y="183"/>
                    <a:pt x="230" y="256"/>
                    <a:pt x="386" y="272"/>
                  </a:cubicBezTo>
                  <a:cubicBezTo>
                    <a:pt x="386" y="183"/>
                    <a:pt x="542" y="166"/>
                    <a:pt x="579"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06" name="Google Shape;55206;p23"/>
            <p:cNvSpPr/>
            <p:nvPr/>
          </p:nvSpPr>
          <p:spPr>
            <a:xfrm>
              <a:off x="3668300" y="1793866"/>
              <a:ext cx="14099" cy="4306"/>
            </a:xfrm>
            <a:custGeom>
              <a:avLst/>
              <a:gdLst/>
              <a:ahLst/>
              <a:cxnLst/>
              <a:rect l="l" t="t" r="r" b="b"/>
              <a:pathLst>
                <a:path w="395" h="143" extrusionOk="0">
                  <a:moveTo>
                    <a:pt x="293" y="28"/>
                  </a:moveTo>
                  <a:cubicBezTo>
                    <a:pt x="240" y="0"/>
                    <a:pt x="1" y="71"/>
                    <a:pt x="102" y="117"/>
                  </a:cubicBezTo>
                  <a:cubicBezTo>
                    <a:pt x="153" y="143"/>
                    <a:pt x="395" y="75"/>
                    <a:pt x="293" y="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07" name="Google Shape;55207;p23"/>
            <p:cNvSpPr/>
            <p:nvPr/>
          </p:nvSpPr>
          <p:spPr>
            <a:xfrm>
              <a:off x="2267753" y="1791578"/>
              <a:ext cx="6996" cy="6203"/>
            </a:xfrm>
            <a:custGeom>
              <a:avLst/>
              <a:gdLst/>
              <a:ahLst/>
              <a:cxnLst/>
              <a:rect l="l" t="t" r="r" b="b"/>
              <a:pathLst>
                <a:path w="196" h="206" extrusionOk="0">
                  <a:moveTo>
                    <a:pt x="194" y="104"/>
                  </a:moveTo>
                  <a:cubicBezTo>
                    <a:pt x="195" y="53"/>
                    <a:pt x="39" y="1"/>
                    <a:pt x="2" y="104"/>
                  </a:cubicBezTo>
                  <a:cubicBezTo>
                    <a:pt x="1" y="153"/>
                    <a:pt x="156" y="206"/>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08" name="Google Shape;55208;p23"/>
            <p:cNvSpPr/>
            <p:nvPr/>
          </p:nvSpPr>
          <p:spPr>
            <a:xfrm>
              <a:off x="8169898" y="1791186"/>
              <a:ext cx="14027" cy="4306"/>
            </a:xfrm>
            <a:custGeom>
              <a:avLst/>
              <a:gdLst/>
              <a:ahLst/>
              <a:cxnLst/>
              <a:rect l="l" t="t" r="r" b="b"/>
              <a:pathLst>
                <a:path w="393" h="143" extrusionOk="0">
                  <a:moveTo>
                    <a:pt x="295" y="26"/>
                  </a:moveTo>
                  <a:cubicBezTo>
                    <a:pt x="240" y="1"/>
                    <a:pt x="1" y="69"/>
                    <a:pt x="101" y="117"/>
                  </a:cubicBezTo>
                  <a:cubicBezTo>
                    <a:pt x="154" y="143"/>
                    <a:pt x="392"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09" name="Google Shape;55209;p23"/>
            <p:cNvSpPr/>
            <p:nvPr/>
          </p:nvSpPr>
          <p:spPr>
            <a:xfrm>
              <a:off x="330042" y="1791186"/>
              <a:ext cx="14027" cy="4306"/>
            </a:xfrm>
            <a:custGeom>
              <a:avLst/>
              <a:gdLst/>
              <a:ahLst/>
              <a:cxnLst/>
              <a:rect l="l" t="t" r="r" b="b"/>
              <a:pathLst>
                <a:path w="393" h="143" extrusionOk="0">
                  <a:moveTo>
                    <a:pt x="294" y="26"/>
                  </a:moveTo>
                  <a:cubicBezTo>
                    <a:pt x="241" y="1"/>
                    <a:pt x="1" y="69"/>
                    <a:pt x="100" y="117"/>
                  </a:cubicBezTo>
                  <a:cubicBezTo>
                    <a:pt x="153" y="143"/>
                    <a:pt x="392"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10" name="Google Shape;55210;p23"/>
            <p:cNvSpPr/>
            <p:nvPr/>
          </p:nvSpPr>
          <p:spPr>
            <a:xfrm>
              <a:off x="6855189" y="1788446"/>
              <a:ext cx="14027" cy="4306"/>
            </a:xfrm>
            <a:custGeom>
              <a:avLst/>
              <a:gdLst/>
              <a:ahLst/>
              <a:cxnLst/>
              <a:rect l="l" t="t" r="r" b="b"/>
              <a:pathLst>
                <a:path w="393" h="143" extrusionOk="0">
                  <a:moveTo>
                    <a:pt x="294" y="26"/>
                  </a:moveTo>
                  <a:cubicBezTo>
                    <a:pt x="241" y="0"/>
                    <a:pt x="1" y="71"/>
                    <a:pt x="101" y="118"/>
                  </a:cubicBezTo>
                  <a:cubicBezTo>
                    <a:pt x="153" y="143"/>
                    <a:pt x="392"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11" name="Google Shape;55211;p23"/>
            <p:cNvSpPr/>
            <p:nvPr/>
          </p:nvSpPr>
          <p:spPr>
            <a:xfrm>
              <a:off x="6593925" y="1783418"/>
              <a:ext cx="23914" cy="5841"/>
            </a:xfrm>
            <a:custGeom>
              <a:avLst/>
              <a:gdLst/>
              <a:ahLst/>
              <a:cxnLst/>
              <a:rect l="l" t="t" r="r" b="b"/>
              <a:pathLst>
                <a:path w="670" h="194" extrusionOk="0">
                  <a:moveTo>
                    <a:pt x="477" y="193"/>
                  </a:moveTo>
                  <a:cubicBezTo>
                    <a:pt x="477" y="102"/>
                    <a:pt x="633" y="85"/>
                    <a:pt x="670" y="12"/>
                  </a:cubicBezTo>
                  <a:cubicBezTo>
                    <a:pt x="370" y="20"/>
                    <a:pt x="0" y="0"/>
                    <a:pt x="92" y="19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12" name="Google Shape;55212;p23"/>
            <p:cNvSpPr/>
            <p:nvPr/>
          </p:nvSpPr>
          <p:spPr>
            <a:xfrm>
              <a:off x="6080926" y="1780618"/>
              <a:ext cx="6996" cy="6293"/>
            </a:xfrm>
            <a:custGeom>
              <a:avLst/>
              <a:gdLst/>
              <a:ahLst/>
              <a:cxnLst/>
              <a:rect l="l" t="t" r="r" b="b"/>
              <a:pathLst>
                <a:path w="196" h="209" extrusionOk="0">
                  <a:moveTo>
                    <a:pt x="195" y="104"/>
                  </a:moveTo>
                  <a:cubicBezTo>
                    <a:pt x="196" y="54"/>
                    <a:pt x="39" y="1"/>
                    <a:pt x="4" y="104"/>
                  </a:cubicBezTo>
                  <a:cubicBezTo>
                    <a:pt x="0" y="156"/>
                    <a:pt x="157" y="208"/>
                    <a:pt x="19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13" name="Google Shape;55213;p23"/>
            <p:cNvSpPr/>
            <p:nvPr/>
          </p:nvSpPr>
          <p:spPr>
            <a:xfrm>
              <a:off x="5578492" y="1778270"/>
              <a:ext cx="13777" cy="5480"/>
            </a:xfrm>
            <a:custGeom>
              <a:avLst/>
              <a:gdLst/>
              <a:ahLst/>
              <a:cxnLst/>
              <a:rect l="l" t="t" r="r" b="b"/>
              <a:pathLst>
                <a:path w="386" h="182" extrusionOk="0">
                  <a:moveTo>
                    <a:pt x="386" y="0"/>
                  </a:moveTo>
                  <a:lnTo>
                    <a:pt x="0" y="0"/>
                  </a:lnTo>
                  <a:lnTo>
                    <a:pt x="0"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14" name="Google Shape;55214;p23"/>
            <p:cNvSpPr/>
            <p:nvPr/>
          </p:nvSpPr>
          <p:spPr>
            <a:xfrm>
              <a:off x="2188517" y="1780257"/>
              <a:ext cx="13956" cy="4246"/>
            </a:xfrm>
            <a:custGeom>
              <a:avLst/>
              <a:gdLst/>
              <a:ahLst/>
              <a:cxnLst/>
              <a:rect l="l" t="t" r="r" b="b"/>
              <a:pathLst>
                <a:path w="391" h="141" extrusionOk="0">
                  <a:moveTo>
                    <a:pt x="98" y="116"/>
                  </a:moveTo>
                  <a:cubicBezTo>
                    <a:pt x="152" y="141"/>
                    <a:pt x="391" y="71"/>
                    <a:pt x="290" y="24"/>
                  </a:cubicBezTo>
                  <a:cubicBezTo>
                    <a:pt x="238" y="1"/>
                    <a:pt x="1" y="69"/>
                    <a:pt x="98"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15" name="Google Shape;55215;p23"/>
            <p:cNvSpPr/>
            <p:nvPr/>
          </p:nvSpPr>
          <p:spPr>
            <a:xfrm>
              <a:off x="614899" y="1775560"/>
              <a:ext cx="21594" cy="6413"/>
            </a:xfrm>
            <a:custGeom>
              <a:avLst/>
              <a:gdLst/>
              <a:ahLst/>
              <a:cxnLst/>
              <a:rect l="l" t="t" r="r" b="b"/>
              <a:pathLst>
                <a:path w="605" h="213" extrusionOk="0">
                  <a:moveTo>
                    <a:pt x="605" y="182"/>
                  </a:moveTo>
                  <a:lnTo>
                    <a:pt x="605" y="0"/>
                  </a:lnTo>
                  <a:lnTo>
                    <a:pt x="27" y="0"/>
                  </a:lnTo>
                  <a:cubicBezTo>
                    <a:pt x="0" y="163"/>
                    <a:pt x="217" y="213"/>
                    <a:pt x="605"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16" name="Google Shape;55216;p23"/>
            <p:cNvSpPr/>
            <p:nvPr/>
          </p:nvSpPr>
          <p:spPr>
            <a:xfrm>
              <a:off x="5279002" y="1772098"/>
              <a:ext cx="13920" cy="4215"/>
            </a:xfrm>
            <a:custGeom>
              <a:avLst/>
              <a:gdLst/>
              <a:ahLst/>
              <a:cxnLst/>
              <a:rect l="l" t="t" r="r" b="b"/>
              <a:pathLst>
                <a:path w="390" h="140" extrusionOk="0">
                  <a:moveTo>
                    <a:pt x="291" y="24"/>
                  </a:moveTo>
                  <a:cubicBezTo>
                    <a:pt x="238" y="0"/>
                    <a:pt x="1" y="68"/>
                    <a:pt x="100" y="115"/>
                  </a:cubicBezTo>
                  <a:cubicBezTo>
                    <a:pt x="152" y="140"/>
                    <a:pt x="390" y="70"/>
                    <a:pt x="291"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17" name="Google Shape;55217;p23"/>
            <p:cNvSpPr/>
            <p:nvPr/>
          </p:nvSpPr>
          <p:spPr>
            <a:xfrm>
              <a:off x="2031009" y="1767491"/>
              <a:ext cx="34086" cy="8822"/>
            </a:xfrm>
            <a:custGeom>
              <a:avLst/>
              <a:gdLst/>
              <a:ahLst/>
              <a:cxnLst/>
              <a:rect l="l" t="t" r="r" b="b"/>
              <a:pathLst>
                <a:path w="955" h="293" extrusionOk="0">
                  <a:moveTo>
                    <a:pt x="76" y="177"/>
                  </a:moveTo>
                  <a:cubicBezTo>
                    <a:pt x="323" y="182"/>
                    <a:pt x="346" y="293"/>
                    <a:pt x="655" y="268"/>
                  </a:cubicBezTo>
                  <a:cubicBezTo>
                    <a:pt x="954" y="45"/>
                    <a:pt x="0" y="1"/>
                    <a:pt x="76" y="17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18" name="Google Shape;55218;p23"/>
            <p:cNvSpPr/>
            <p:nvPr/>
          </p:nvSpPr>
          <p:spPr>
            <a:xfrm>
              <a:off x="4728348" y="1769328"/>
              <a:ext cx="14063" cy="4246"/>
            </a:xfrm>
            <a:custGeom>
              <a:avLst/>
              <a:gdLst/>
              <a:ahLst/>
              <a:cxnLst/>
              <a:rect l="l" t="t" r="r" b="b"/>
              <a:pathLst>
                <a:path w="394" h="141" extrusionOk="0">
                  <a:moveTo>
                    <a:pt x="101" y="116"/>
                  </a:moveTo>
                  <a:cubicBezTo>
                    <a:pt x="154" y="141"/>
                    <a:pt x="394" y="73"/>
                    <a:pt x="293" y="24"/>
                  </a:cubicBezTo>
                  <a:cubicBezTo>
                    <a:pt x="241" y="1"/>
                    <a:pt x="1" y="69"/>
                    <a:pt x="101"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19" name="Google Shape;55219;p23"/>
            <p:cNvSpPr/>
            <p:nvPr/>
          </p:nvSpPr>
          <p:spPr>
            <a:xfrm>
              <a:off x="4105561" y="1766798"/>
              <a:ext cx="13777" cy="6745"/>
            </a:xfrm>
            <a:custGeom>
              <a:avLst/>
              <a:gdLst/>
              <a:ahLst/>
              <a:cxnLst/>
              <a:rect l="l" t="t" r="r" b="b"/>
              <a:pathLst>
                <a:path w="386" h="224" extrusionOk="0">
                  <a:moveTo>
                    <a:pt x="385" y="108"/>
                  </a:moveTo>
                  <a:cubicBezTo>
                    <a:pt x="346" y="0"/>
                    <a:pt x="174" y="54"/>
                    <a:pt x="0" y="108"/>
                  </a:cubicBezTo>
                  <a:cubicBezTo>
                    <a:pt x="3" y="200"/>
                    <a:pt x="338" y="223"/>
                    <a:pt x="385" y="10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20" name="Google Shape;55220;p23"/>
            <p:cNvSpPr/>
            <p:nvPr/>
          </p:nvSpPr>
          <p:spPr>
            <a:xfrm>
              <a:off x="1283479" y="1767371"/>
              <a:ext cx="13777" cy="2710"/>
            </a:xfrm>
            <a:custGeom>
              <a:avLst/>
              <a:gdLst/>
              <a:ahLst/>
              <a:cxnLst/>
              <a:rect l="l" t="t" r="r" b="b"/>
              <a:pathLst>
                <a:path w="386" h="90" extrusionOk="0">
                  <a:moveTo>
                    <a:pt x="385" y="1"/>
                  </a:moveTo>
                  <a:cubicBezTo>
                    <a:pt x="235" y="20"/>
                    <a:pt x="4" y="2"/>
                    <a:pt x="0" y="89"/>
                  </a:cubicBezTo>
                  <a:cubicBezTo>
                    <a:pt x="151" y="70"/>
                    <a:pt x="380" y="88"/>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21" name="Google Shape;55221;p23"/>
            <p:cNvSpPr/>
            <p:nvPr/>
          </p:nvSpPr>
          <p:spPr>
            <a:xfrm>
              <a:off x="762021" y="1759151"/>
              <a:ext cx="27198" cy="10930"/>
            </a:xfrm>
            <a:custGeom>
              <a:avLst/>
              <a:gdLst/>
              <a:ahLst/>
              <a:cxnLst/>
              <a:rect l="l" t="t" r="r" b="b"/>
              <a:pathLst>
                <a:path w="762" h="363" extrusionOk="0">
                  <a:moveTo>
                    <a:pt x="533" y="362"/>
                  </a:moveTo>
                  <a:cubicBezTo>
                    <a:pt x="650" y="359"/>
                    <a:pt x="762" y="349"/>
                    <a:pt x="724" y="274"/>
                  </a:cubicBezTo>
                  <a:cubicBezTo>
                    <a:pt x="408" y="270"/>
                    <a:pt x="618" y="20"/>
                    <a:pt x="339" y="1"/>
                  </a:cubicBezTo>
                  <a:cubicBezTo>
                    <a:pt x="1" y="186"/>
                    <a:pt x="480" y="178"/>
                    <a:pt x="144" y="3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22" name="Google Shape;55222;p23"/>
            <p:cNvSpPr/>
            <p:nvPr/>
          </p:nvSpPr>
          <p:spPr>
            <a:xfrm>
              <a:off x="4511592" y="1761168"/>
              <a:ext cx="13920" cy="7467"/>
            </a:xfrm>
            <a:custGeom>
              <a:avLst/>
              <a:gdLst/>
              <a:ahLst/>
              <a:cxnLst/>
              <a:rect l="l" t="t" r="r" b="b"/>
              <a:pathLst>
                <a:path w="390" h="248" extrusionOk="0">
                  <a:moveTo>
                    <a:pt x="389" y="115"/>
                  </a:moveTo>
                  <a:cubicBezTo>
                    <a:pt x="384" y="21"/>
                    <a:pt x="50" y="0"/>
                    <a:pt x="0" y="115"/>
                  </a:cubicBezTo>
                  <a:cubicBezTo>
                    <a:pt x="220" y="105"/>
                    <a:pt x="303" y="247"/>
                    <a:pt x="389"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23" name="Google Shape;55223;p23"/>
            <p:cNvSpPr/>
            <p:nvPr/>
          </p:nvSpPr>
          <p:spPr>
            <a:xfrm>
              <a:off x="874486" y="1756411"/>
              <a:ext cx="25592" cy="10990"/>
            </a:xfrm>
            <a:custGeom>
              <a:avLst/>
              <a:gdLst/>
              <a:ahLst/>
              <a:cxnLst/>
              <a:rect l="l" t="t" r="r" b="b"/>
              <a:pathLst>
                <a:path w="717" h="365" extrusionOk="0">
                  <a:moveTo>
                    <a:pt x="83" y="365"/>
                  </a:moveTo>
                  <a:lnTo>
                    <a:pt x="660" y="365"/>
                  </a:lnTo>
                  <a:cubicBezTo>
                    <a:pt x="716" y="157"/>
                    <a:pt x="614" y="21"/>
                    <a:pt x="275" y="0"/>
                  </a:cubicBezTo>
                  <a:cubicBezTo>
                    <a:pt x="215" y="123"/>
                    <a:pt x="1" y="173"/>
                    <a:pt x="83"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24" name="Google Shape;55224;p23"/>
            <p:cNvSpPr/>
            <p:nvPr/>
          </p:nvSpPr>
          <p:spPr>
            <a:xfrm>
              <a:off x="4619595" y="1751293"/>
              <a:ext cx="36621" cy="17976"/>
            </a:xfrm>
            <a:custGeom>
              <a:avLst/>
              <a:gdLst/>
              <a:ahLst/>
              <a:cxnLst/>
              <a:rect l="l" t="t" r="r" b="b"/>
              <a:pathLst>
                <a:path w="1026" h="597" extrusionOk="0">
                  <a:moveTo>
                    <a:pt x="1026" y="170"/>
                  </a:moveTo>
                  <a:cubicBezTo>
                    <a:pt x="411" y="225"/>
                    <a:pt x="429" y="1"/>
                    <a:pt x="61" y="170"/>
                  </a:cubicBezTo>
                  <a:cubicBezTo>
                    <a:pt x="0" y="596"/>
                    <a:pt x="953" y="413"/>
                    <a:pt x="1026" y="17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25" name="Google Shape;55225;p23"/>
            <p:cNvSpPr/>
            <p:nvPr/>
          </p:nvSpPr>
          <p:spPr>
            <a:xfrm>
              <a:off x="1214593" y="1758759"/>
              <a:ext cx="7031" cy="6203"/>
            </a:xfrm>
            <a:custGeom>
              <a:avLst/>
              <a:gdLst/>
              <a:ahLst/>
              <a:cxnLst/>
              <a:rect l="l" t="t" r="r" b="b"/>
              <a:pathLst>
                <a:path w="197" h="206" extrusionOk="0">
                  <a:moveTo>
                    <a:pt x="194" y="104"/>
                  </a:moveTo>
                  <a:cubicBezTo>
                    <a:pt x="197" y="54"/>
                    <a:pt x="39" y="1"/>
                    <a:pt x="1" y="104"/>
                  </a:cubicBezTo>
                  <a:cubicBezTo>
                    <a:pt x="1" y="154"/>
                    <a:pt x="159" y="206"/>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26" name="Google Shape;55226;p23"/>
            <p:cNvSpPr/>
            <p:nvPr/>
          </p:nvSpPr>
          <p:spPr>
            <a:xfrm>
              <a:off x="5826301" y="1753671"/>
              <a:ext cx="20737" cy="8220"/>
            </a:xfrm>
            <a:custGeom>
              <a:avLst/>
              <a:gdLst/>
              <a:ahLst/>
              <a:cxnLst/>
              <a:rect l="l" t="t" r="r" b="b"/>
              <a:pathLst>
                <a:path w="581" h="273" extrusionOk="0">
                  <a:moveTo>
                    <a:pt x="580" y="0"/>
                  </a:moveTo>
                  <a:lnTo>
                    <a:pt x="1" y="0"/>
                  </a:lnTo>
                  <a:lnTo>
                    <a:pt x="1" y="273"/>
                  </a:lnTo>
                  <a:lnTo>
                    <a:pt x="580" y="27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27" name="Google Shape;55227;p23"/>
            <p:cNvSpPr/>
            <p:nvPr/>
          </p:nvSpPr>
          <p:spPr>
            <a:xfrm>
              <a:off x="4717177" y="1753671"/>
              <a:ext cx="14812" cy="9485"/>
            </a:xfrm>
            <a:custGeom>
              <a:avLst/>
              <a:gdLst/>
              <a:ahLst/>
              <a:cxnLst/>
              <a:rect l="l" t="t" r="r" b="b"/>
              <a:pathLst>
                <a:path w="415" h="315" extrusionOk="0">
                  <a:moveTo>
                    <a:pt x="414" y="273"/>
                  </a:moveTo>
                  <a:lnTo>
                    <a:pt x="414" y="90"/>
                  </a:lnTo>
                  <a:cubicBezTo>
                    <a:pt x="219" y="90"/>
                    <a:pt x="185" y="16"/>
                    <a:pt x="27" y="0"/>
                  </a:cubicBezTo>
                  <a:cubicBezTo>
                    <a:pt x="46" y="144"/>
                    <a:pt x="1" y="315"/>
                    <a:pt x="414"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28" name="Google Shape;55228;p23"/>
            <p:cNvSpPr/>
            <p:nvPr/>
          </p:nvSpPr>
          <p:spPr>
            <a:xfrm>
              <a:off x="860066" y="1755658"/>
              <a:ext cx="13991" cy="4276"/>
            </a:xfrm>
            <a:custGeom>
              <a:avLst/>
              <a:gdLst/>
              <a:ahLst/>
              <a:cxnLst/>
              <a:rect l="l" t="t" r="r" b="b"/>
              <a:pathLst>
                <a:path w="392" h="142" extrusionOk="0">
                  <a:moveTo>
                    <a:pt x="294" y="25"/>
                  </a:moveTo>
                  <a:cubicBezTo>
                    <a:pt x="240" y="1"/>
                    <a:pt x="0" y="70"/>
                    <a:pt x="98" y="117"/>
                  </a:cubicBezTo>
                  <a:cubicBezTo>
                    <a:pt x="154" y="142"/>
                    <a:pt x="392"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29" name="Google Shape;55229;p23"/>
            <p:cNvSpPr/>
            <p:nvPr/>
          </p:nvSpPr>
          <p:spPr>
            <a:xfrm>
              <a:off x="8834195" y="1750359"/>
              <a:ext cx="13884" cy="6745"/>
            </a:xfrm>
            <a:custGeom>
              <a:avLst/>
              <a:gdLst/>
              <a:ahLst/>
              <a:cxnLst/>
              <a:rect l="l" t="t" r="r" b="b"/>
              <a:pathLst>
                <a:path w="389" h="224" extrusionOk="0">
                  <a:moveTo>
                    <a:pt x="388" y="110"/>
                  </a:moveTo>
                  <a:cubicBezTo>
                    <a:pt x="346" y="0"/>
                    <a:pt x="173" y="54"/>
                    <a:pt x="0" y="110"/>
                  </a:cubicBezTo>
                  <a:cubicBezTo>
                    <a:pt x="6" y="201"/>
                    <a:pt x="337" y="224"/>
                    <a:pt x="388"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30" name="Google Shape;55230;p23"/>
            <p:cNvSpPr/>
            <p:nvPr/>
          </p:nvSpPr>
          <p:spPr>
            <a:xfrm>
              <a:off x="9050916" y="1747439"/>
              <a:ext cx="14063" cy="4276"/>
            </a:xfrm>
            <a:custGeom>
              <a:avLst/>
              <a:gdLst/>
              <a:ahLst/>
              <a:cxnLst/>
              <a:rect l="l" t="t" r="r" b="b"/>
              <a:pathLst>
                <a:path w="394" h="142" extrusionOk="0">
                  <a:moveTo>
                    <a:pt x="292" y="26"/>
                  </a:moveTo>
                  <a:cubicBezTo>
                    <a:pt x="240" y="1"/>
                    <a:pt x="1" y="70"/>
                    <a:pt x="100" y="117"/>
                  </a:cubicBezTo>
                  <a:cubicBezTo>
                    <a:pt x="152" y="142"/>
                    <a:pt x="394" y="73"/>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31" name="Google Shape;55231;p23"/>
            <p:cNvSpPr/>
            <p:nvPr/>
          </p:nvSpPr>
          <p:spPr>
            <a:xfrm>
              <a:off x="8968289" y="1747439"/>
              <a:ext cx="14063" cy="4276"/>
            </a:xfrm>
            <a:custGeom>
              <a:avLst/>
              <a:gdLst/>
              <a:ahLst/>
              <a:cxnLst/>
              <a:rect l="l" t="t" r="r" b="b"/>
              <a:pathLst>
                <a:path w="394" h="142" extrusionOk="0">
                  <a:moveTo>
                    <a:pt x="295" y="26"/>
                  </a:moveTo>
                  <a:cubicBezTo>
                    <a:pt x="242" y="1"/>
                    <a:pt x="0" y="70"/>
                    <a:pt x="103" y="117"/>
                  </a:cubicBezTo>
                  <a:cubicBezTo>
                    <a:pt x="155" y="142"/>
                    <a:pt x="393"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32" name="Google Shape;55232;p23"/>
            <p:cNvSpPr/>
            <p:nvPr/>
          </p:nvSpPr>
          <p:spPr>
            <a:xfrm>
              <a:off x="8625790" y="1736449"/>
              <a:ext cx="22665" cy="11773"/>
            </a:xfrm>
            <a:custGeom>
              <a:avLst/>
              <a:gdLst/>
              <a:ahLst/>
              <a:cxnLst/>
              <a:rect l="l" t="t" r="r" b="b"/>
              <a:pathLst>
                <a:path w="635" h="391" extrusionOk="0">
                  <a:moveTo>
                    <a:pt x="635" y="391"/>
                  </a:moveTo>
                  <a:lnTo>
                    <a:pt x="635" y="29"/>
                  </a:lnTo>
                  <a:cubicBezTo>
                    <a:pt x="125" y="0"/>
                    <a:pt x="1" y="154"/>
                    <a:pt x="54" y="3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33" name="Google Shape;55233;p23"/>
            <p:cNvSpPr/>
            <p:nvPr/>
          </p:nvSpPr>
          <p:spPr>
            <a:xfrm>
              <a:off x="1768602" y="1744699"/>
              <a:ext cx="14099" cy="4276"/>
            </a:xfrm>
            <a:custGeom>
              <a:avLst/>
              <a:gdLst/>
              <a:ahLst/>
              <a:cxnLst/>
              <a:rect l="l" t="t" r="r" b="b"/>
              <a:pathLst>
                <a:path w="395" h="142" extrusionOk="0">
                  <a:moveTo>
                    <a:pt x="293" y="25"/>
                  </a:moveTo>
                  <a:cubicBezTo>
                    <a:pt x="239" y="0"/>
                    <a:pt x="1" y="70"/>
                    <a:pt x="100" y="117"/>
                  </a:cubicBezTo>
                  <a:cubicBezTo>
                    <a:pt x="153" y="141"/>
                    <a:pt x="395"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34" name="Google Shape;55234;p23"/>
            <p:cNvSpPr/>
            <p:nvPr/>
          </p:nvSpPr>
          <p:spPr>
            <a:xfrm>
              <a:off x="1744689" y="1731812"/>
              <a:ext cx="22986" cy="13700"/>
            </a:xfrm>
            <a:custGeom>
              <a:avLst/>
              <a:gdLst/>
              <a:ahLst/>
              <a:cxnLst/>
              <a:rect l="l" t="t" r="r" b="b"/>
              <a:pathLst>
                <a:path w="644" h="455" extrusionOk="0">
                  <a:moveTo>
                    <a:pt x="1" y="92"/>
                  </a:moveTo>
                  <a:lnTo>
                    <a:pt x="1" y="455"/>
                  </a:lnTo>
                  <a:lnTo>
                    <a:pt x="578" y="455"/>
                  </a:lnTo>
                  <a:cubicBezTo>
                    <a:pt x="629" y="217"/>
                    <a:pt x="643" y="0"/>
                    <a:pt x="1"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35" name="Google Shape;55235;p23"/>
            <p:cNvSpPr/>
            <p:nvPr/>
          </p:nvSpPr>
          <p:spPr>
            <a:xfrm>
              <a:off x="8118324" y="1731812"/>
              <a:ext cx="26948" cy="13038"/>
            </a:xfrm>
            <a:custGeom>
              <a:avLst/>
              <a:gdLst/>
              <a:ahLst/>
              <a:cxnLst/>
              <a:rect l="l" t="t" r="r" b="b"/>
              <a:pathLst>
                <a:path w="755" h="433" extrusionOk="0">
                  <a:moveTo>
                    <a:pt x="194" y="0"/>
                  </a:moveTo>
                  <a:cubicBezTo>
                    <a:pt x="212" y="158"/>
                    <a:pt x="154" y="282"/>
                    <a:pt x="1" y="362"/>
                  </a:cubicBezTo>
                  <a:cubicBezTo>
                    <a:pt x="660" y="432"/>
                    <a:pt x="754" y="16"/>
                    <a:pt x="1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36" name="Google Shape;55236;p23"/>
            <p:cNvSpPr/>
            <p:nvPr/>
          </p:nvSpPr>
          <p:spPr>
            <a:xfrm>
              <a:off x="3905901" y="1736600"/>
              <a:ext cx="13777" cy="7407"/>
            </a:xfrm>
            <a:custGeom>
              <a:avLst/>
              <a:gdLst/>
              <a:ahLst/>
              <a:cxnLst/>
              <a:rect l="l" t="t" r="r" b="b"/>
              <a:pathLst>
                <a:path w="386" h="246" extrusionOk="0">
                  <a:moveTo>
                    <a:pt x="386" y="113"/>
                  </a:moveTo>
                  <a:cubicBezTo>
                    <a:pt x="383" y="21"/>
                    <a:pt x="49" y="1"/>
                    <a:pt x="1" y="113"/>
                  </a:cubicBezTo>
                  <a:cubicBezTo>
                    <a:pt x="216" y="104"/>
                    <a:pt x="304" y="246"/>
                    <a:pt x="386" y="1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37" name="Google Shape;55237;p23"/>
            <p:cNvSpPr/>
            <p:nvPr/>
          </p:nvSpPr>
          <p:spPr>
            <a:xfrm>
              <a:off x="1541388" y="1739279"/>
              <a:ext cx="14099" cy="4276"/>
            </a:xfrm>
            <a:custGeom>
              <a:avLst/>
              <a:gdLst/>
              <a:ahLst/>
              <a:cxnLst/>
              <a:rect l="l" t="t" r="r" b="b"/>
              <a:pathLst>
                <a:path w="395" h="142" extrusionOk="0">
                  <a:moveTo>
                    <a:pt x="295" y="24"/>
                  </a:moveTo>
                  <a:cubicBezTo>
                    <a:pt x="242" y="0"/>
                    <a:pt x="0" y="68"/>
                    <a:pt x="102" y="115"/>
                  </a:cubicBezTo>
                  <a:cubicBezTo>
                    <a:pt x="157" y="141"/>
                    <a:pt x="395" y="72"/>
                    <a:pt x="295"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38" name="Google Shape;55238;p23"/>
            <p:cNvSpPr/>
            <p:nvPr/>
          </p:nvSpPr>
          <p:spPr>
            <a:xfrm>
              <a:off x="560719" y="1736931"/>
              <a:ext cx="6960" cy="6233"/>
            </a:xfrm>
            <a:custGeom>
              <a:avLst/>
              <a:gdLst/>
              <a:ahLst/>
              <a:cxnLst/>
              <a:rect l="l" t="t" r="r" b="b"/>
              <a:pathLst>
                <a:path w="195" h="207" extrusionOk="0">
                  <a:moveTo>
                    <a:pt x="195" y="102"/>
                  </a:moveTo>
                  <a:cubicBezTo>
                    <a:pt x="195" y="54"/>
                    <a:pt x="34" y="0"/>
                    <a:pt x="0" y="102"/>
                  </a:cubicBezTo>
                  <a:cubicBezTo>
                    <a:pt x="0" y="153"/>
                    <a:pt x="158" y="206"/>
                    <a:pt x="195"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39" name="Google Shape;55239;p23"/>
            <p:cNvSpPr/>
            <p:nvPr/>
          </p:nvSpPr>
          <p:spPr>
            <a:xfrm>
              <a:off x="271615" y="1733649"/>
              <a:ext cx="27662" cy="9966"/>
            </a:xfrm>
            <a:custGeom>
              <a:avLst/>
              <a:gdLst/>
              <a:ahLst/>
              <a:cxnLst/>
              <a:rect l="l" t="t" r="r" b="b"/>
              <a:pathLst>
                <a:path w="775" h="331" extrusionOk="0">
                  <a:moveTo>
                    <a:pt x="775" y="122"/>
                  </a:moveTo>
                  <a:cubicBezTo>
                    <a:pt x="515" y="2"/>
                    <a:pt x="54" y="1"/>
                    <a:pt x="1" y="211"/>
                  </a:cubicBezTo>
                  <a:cubicBezTo>
                    <a:pt x="257" y="328"/>
                    <a:pt x="719" y="331"/>
                    <a:pt x="775" y="12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40" name="Google Shape;55240;p23"/>
            <p:cNvSpPr/>
            <p:nvPr/>
          </p:nvSpPr>
          <p:spPr>
            <a:xfrm>
              <a:off x="4135935" y="1723442"/>
              <a:ext cx="37120" cy="16560"/>
            </a:xfrm>
            <a:custGeom>
              <a:avLst/>
              <a:gdLst/>
              <a:ahLst/>
              <a:cxnLst/>
              <a:rect l="l" t="t" r="r" b="b"/>
              <a:pathLst>
                <a:path w="1040" h="550" extrusionOk="0">
                  <a:moveTo>
                    <a:pt x="884" y="550"/>
                  </a:moveTo>
                  <a:cubicBezTo>
                    <a:pt x="1039" y="0"/>
                    <a:pt x="0" y="490"/>
                    <a:pt x="884" y="55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41" name="Google Shape;55241;p23"/>
            <p:cNvSpPr/>
            <p:nvPr/>
          </p:nvSpPr>
          <p:spPr>
            <a:xfrm>
              <a:off x="860887" y="1731993"/>
              <a:ext cx="34086" cy="8792"/>
            </a:xfrm>
            <a:custGeom>
              <a:avLst/>
              <a:gdLst/>
              <a:ahLst/>
              <a:cxnLst/>
              <a:rect l="l" t="t" r="r" b="b"/>
              <a:pathLst>
                <a:path w="955" h="292" extrusionOk="0">
                  <a:moveTo>
                    <a:pt x="75" y="177"/>
                  </a:moveTo>
                  <a:cubicBezTo>
                    <a:pt x="322" y="181"/>
                    <a:pt x="344" y="292"/>
                    <a:pt x="656" y="266"/>
                  </a:cubicBezTo>
                  <a:cubicBezTo>
                    <a:pt x="955" y="44"/>
                    <a:pt x="1" y="1"/>
                    <a:pt x="75" y="17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42" name="Google Shape;55242;p23"/>
            <p:cNvSpPr/>
            <p:nvPr/>
          </p:nvSpPr>
          <p:spPr>
            <a:xfrm>
              <a:off x="6958482" y="1733800"/>
              <a:ext cx="13956" cy="4246"/>
            </a:xfrm>
            <a:custGeom>
              <a:avLst/>
              <a:gdLst/>
              <a:ahLst/>
              <a:cxnLst/>
              <a:rect l="l" t="t" r="r" b="b"/>
              <a:pathLst>
                <a:path w="391" h="141" extrusionOk="0">
                  <a:moveTo>
                    <a:pt x="293" y="26"/>
                  </a:moveTo>
                  <a:cubicBezTo>
                    <a:pt x="239" y="1"/>
                    <a:pt x="1" y="69"/>
                    <a:pt x="97" y="117"/>
                  </a:cubicBezTo>
                  <a:cubicBezTo>
                    <a:pt x="153" y="141"/>
                    <a:pt x="391" y="71"/>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43" name="Google Shape;55243;p23"/>
            <p:cNvSpPr/>
            <p:nvPr/>
          </p:nvSpPr>
          <p:spPr>
            <a:xfrm>
              <a:off x="5981739" y="1726333"/>
              <a:ext cx="25556" cy="11020"/>
            </a:xfrm>
            <a:custGeom>
              <a:avLst/>
              <a:gdLst/>
              <a:ahLst/>
              <a:cxnLst/>
              <a:rect l="l" t="t" r="r" b="b"/>
              <a:pathLst>
                <a:path w="716" h="366" extrusionOk="0">
                  <a:moveTo>
                    <a:pt x="662" y="365"/>
                  </a:moveTo>
                  <a:cubicBezTo>
                    <a:pt x="715" y="158"/>
                    <a:pt x="612" y="22"/>
                    <a:pt x="277" y="1"/>
                  </a:cubicBezTo>
                  <a:cubicBezTo>
                    <a:pt x="214" y="124"/>
                    <a:pt x="0" y="173"/>
                    <a:pt x="84"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44" name="Google Shape;55244;p23"/>
            <p:cNvSpPr/>
            <p:nvPr/>
          </p:nvSpPr>
          <p:spPr>
            <a:xfrm>
              <a:off x="2912347" y="1722599"/>
              <a:ext cx="39726" cy="15808"/>
            </a:xfrm>
            <a:custGeom>
              <a:avLst/>
              <a:gdLst/>
              <a:ahLst/>
              <a:cxnLst/>
              <a:rect l="l" t="t" r="r" b="b"/>
              <a:pathLst>
                <a:path w="1113" h="525" extrusionOk="0">
                  <a:moveTo>
                    <a:pt x="648" y="306"/>
                  </a:moveTo>
                  <a:cubicBezTo>
                    <a:pt x="1112" y="1"/>
                    <a:pt x="0" y="524"/>
                    <a:pt x="648"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45" name="Google Shape;55245;p23"/>
            <p:cNvSpPr/>
            <p:nvPr/>
          </p:nvSpPr>
          <p:spPr>
            <a:xfrm>
              <a:off x="2177345" y="1723593"/>
              <a:ext cx="14705" cy="9515"/>
            </a:xfrm>
            <a:custGeom>
              <a:avLst/>
              <a:gdLst/>
              <a:ahLst/>
              <a:cxnLst/>
              <a:rect l="l" t="t" r="r" b="b"/>
              <a:pathLst>
                <a:path w="412" h="316" extrusionOk="0">
                  <a:moveTo>
                    <a:pt x="411" y="273"/>
                  </a:moveTo>
                  <a:lnTo>
                    <a:pt x="411" y="92"/>
                  </a:lnTo>
                  <a:cubicBezTo>
                    <a:pt x="218" y="92"/>
                    <a:pt x="182" y="18"/>
                    <a:pt x="26" y="1"/>
                  </a:cubicBezTo>
                  <a:cubicBezTo>
                    <a:pt x="46" y="144"/>
                    <a:pt x="0" y="315"/>
                    <a:pt x="411"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46" name="Google Shape;55246;p23"/>
            <p:cNvSpPr/>
            <p:nvPr/>
          </p:nvSpPr>
          <p:spPr>
            <a:xfrm>
              <a:off x="1909763" y="1729103"/>
              <a:ext cx="13920" cy="2740"/>
            </a:xfrm>
            <a:custGeom>
              <a:avLst/>
              <a:gdLst/>
              <a:ahLst/>
              <a:cxnLst/>
              <a:rect l="l" t="t" r="r" b="b"/>
              <a:pathLst>
                <a:path w="390" h="91" extrusionOk="0">
                  <a:moveTo>
                    <a:pt x="390" y="0"/>
                  </a:moveTo>
                  <a:cubicBezTo>
                    <a:pt x="240" y="20"/>
                    <a:pt x="6" y="2"/>
                    <a:pt x="1" y="90"/>
                  </a:cubicBezTo>
                  <a:cubicBezTo>
                    <a:pt x="153" y="71"/>
                    <a:pt x="384" y="88"/>
                    <a:pt x="3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47" name="Google Shape;55247;p23"/>
            <p:cNvSpPr/>
            <p:nvPr/>
          </p:nvSpPr>
          <p:spPr>
            <a:xfrm>
              <a:off x="3998736" y="1725550"/>
              <a:ext cx="13991" cy="4336"/>
            </a:xfrm>
            <a:custGeom>
              <a:avLst/>
              <a:gdLst/>
              <a:ahLst/>
              <a:cxnLst/>
              <a:rect l="l" t="t" r="r" b="b"/>
              <a:pathLst>
                <a:path w="392" h="144" extrusionOk="0">
                  <a:moveTo>
                    <a:pt x="291" y="27"/>
                  </a:moveTo>
                  <a:cubicBezTo>
                    <a:pt x="242" y="1"/>
                    <a:pt x="0" y="69"/>
                    <a:pt x="99" y="118"/>
                  </a:cubicBezTo>
                  <a:cubicBezTo>
                    <a:pt x="153" y="143"/>
                    <a:pt x="392" y="73"/>
                    <a:pt x="291"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48" name="Google Shape;55248;p23"/>
            <p:cNvSpPr/>
            <p:nvPr/>
          </p:nvSpPr>
          <p:spPr>
            <a:xfrm>
              <a:off x="804994" y="1725550"/>
              <a:ext cx="13991" cy="4336"/>
            </a:xfrm>
            <a:custGeom>
              <a:avLst/>
              <a:gdLst/>
              <a:ahLst/>
              <a:cxnLst/>
              <a:rect l="l" t="t" r="r" b="b"/>
              <a:pathLst>
                <a:path w="392" h="144" extrusionOk="0">
                  <a:moveTo>
                    <a:pt x="291" y="27"/>
                  </a:moveTo>
                  <a:cubicBezTo>
                    <a:pt x="238" y="1"/>
                    <a:pt x="0" y="69"/>
                    <a:pt x="99" y="118"/>
                  </a:cubicBezTo>
                  <a:cubicBezTo>
                    <a:pt x="153" y="143"/>
                    <a:pt x="392" y="73"/>
                    <a:pt x="291"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49" name="Google Shape;55249;p23"/>
            <p:cNvSpPr/>
            <p:nvPr/>
          </p:nvSpPr>
          <p:spPr>
            <a:xfrm>
              <a:off x="6982645" y="1720853"/>
              <a:ext cx="13849" cy="5510"/>
            </a:xfrm>
            <a:custGeom>
              <a:avLst/>
              <a:gdLst/>
              <a:ahLst/>
              <a:cxnLst/>
              <a:rect l="l" t="t" r="r" b="b"/>
              <a:pathLst>
                <a:path w="388" h="183" extrusionOk="0">
                  <a:moveTo>
                    <a:pt x="387" y="0"/>
                  </a:moveTo>
                  <a:lnTo>
                    <a:pt x="1" y="0"/>
                  </a:lnTo>
                  <a:lnTo>
                    <a:pt x="1" y="183"/>
                  </a:lnTo>
                  <a:lnTo>
                    <a:pt x="387"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50" name="Google Shape;55250;p23"/>
            <p:cNvSpPr/>
            <p:nvPr/>
          </p:nvSpPr>
          <p:spPr>
            <a:xfrm>
              <a:off x="3155694" y="1718143"/>
              <a:ext cx="13813" cy="5480"/>
            </a:xfrm>
            <a:custGeom>
              <a:avLst/>
              <a:gdLst/>
              <a:ahLst/>
              <a:cxnLst/>
              <a:rect l="l" t="t" r="r" b="b"/>
              <a:pathLst>
                <a:path w="387" h="182" extrusionOk="0">
                  <a:moveTo>
                    <a:pt x="386" y="0"/>
                  </a:moveTo>
                  <a:lnTo>
                    <a:pt x="0" y="0"/>
                  </a:lnTo>
                  <a:lnTo>
                    <a:pt x="0"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51" name="Google Shape;55251;p23"/>
            <p:cNvSpPr/>
            <p:nvPr/>
          </p:nvSpPr>
          <p:spPr>
            <a:xfrm>
              <a:off x="2086081" y="1715524"/>
              <a:ext cx="34086" cy="8852"/>
            </a:xfrm>
            <a:custGeom>
              <a:avLst/>
              <a:gdLst/>
              <a:ahLst/>
              <a:cxnLst/>
              <a:rect l="l" t="t" r="r" b="b"/>
              <a:pathLst>
                <a:path w="955" h="294" extrusionOk="0">
                  <a:moveTo>
                    <a:pt x="76" y="177"/>
                  </a:moveTo>
                  <a:cubicBezTo>
                    <a:pt x="321" y="182"/>
                    <a:pt x="341" y="293"/>
                    <a:pt x="654" y="269"/>
                  </a:cubicBezTo>
                  <a:cubicBezTo>
                    <a:pt x="954" y="45"/>
                    <a:pt x="0" y="1"/>
                    <a:pt x="76" y="17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52" name="Google Shape;55252;p23"/>
            <p:cNvSpPr/>
            <p:nvPr/>
          </p:nvSpPr>
          <p:spPr>
            <a:xfrm>
              <a:off x="3138455" y="1717330"/>
              <a:ext cx="13920" cy="4336"/>
            </a:xfrm>
            <a:custGeom>
              <a:avLst/>
              <a:gdLst/>
              <a:ahLst/>
              <a:cxnLst/>
              <a:rect l="l" t="t" r="r" b="b"/>
              <a:pathLst>
                <a:path w="390" h="144" extrusionOk="0">
                  <a:moveTo>
                    <a:pt x="290" y="27"/>
                  </a:moveTo>
                  <a:cubicBezTo>
                    <a:pt x="236" y="1"/>
                    <a:pt x="0" y="71"/>
                    <a:pt x="98" y="117"/>
                  </a:cubicBezTo>
                  <a:cubicBezTo>
                    <a:pt x="151" y="143"/>
                    <a:pt x="389" y="73"/>
                    <a:pt x="290"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53" name="Google Shape;55253;p23"/>
            <p:cNvSpPr/>
            <p:nvPr/>
          </p:nvSpPr>
          <p:spPr>
            <a:xfrm>
              <a:off x="2226528" y="1718143"/>
              <a:ext cx="13742" cy="2740"/>
            </a:xfrm>
            <a:custGeom>
              <a:avLst/>
              <a:gdLst/>
              <a:ahLst/>
              <a:cxnLst/>
              <a:rect l="l" t="t" r="r" b="b"/>
              <a:pathLst>
                <a:path w="385" h="91" extrusionOk="0">
                  <a:moveTo>
                    <a:pt x="384" y="0"/>
                  </a:moveTo>
                  <a:cubicBezTo>
                    <a:pt x="236" y="20"/>
                    <a:pt x="2" y="1"/>
                    <a:pt x="1" y="90"/>
                  </a:cubicBezTo>
                  <a:cubicBezTo>
                    <a:pt x="148" y="71"/>
                    <a:pt x="377" y="89"/>
                    <a:pt x="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54" name="Google Shape;55254;p23"/>
            <p:cNvSpPr/>
            <p:nvPr/>
          </p:nvSpPr>
          <p:spPr>
            <a:xfrm>
              <a:off x="2081869" y="2385228"/>
              <a:ext cx="50648" cy="16440"/>
            </a:xfrm>
            <a:custGeom>
              <a:avLst/>
              <a:gdLst/>
              <a:ahLst/>
              <a:cxnLst/>
              <a:rect l="l" t="t" r="r" b="b"/>
              <a:pathLst>
                <a:path w="1419" h="546" extrusionOk="0">
                  <a:moveTo>
                    <a:pt x="194" y="545"/>
                  </a:moveTo>
                  <a:cubicBezTo>
                    <a:pt x="1418" y="479"/>
                    <a:pt x="207" y="1"/>
                    <a:pt x="1" y="271"/>
                  </a:cubicBezTo>
                  <a:cubicBezTo>
                    <a:pt x="228" y="288"/>
                    <a:pt x="209" y="417"/>
                    <a:pt x="194"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55" name="Google Shape;55255;p23"/>
            <p:cNvSpPr/>
            <p:nvPr/>
          </p:nvSpPr>
          <p:spPr>
            <a:xfrm>
              <a:off x="8772305" y="2095403"/>
              <a:ext cx="34443" cy="10990"/>
            </a:xfrm>
            <a:custGeom>
              <a:avLst/>
              <a:gdLst/>
              <a:ahLst/>
              <a:cxnLst/>
              <a:rect l="l" t="t" r="r" b="b"/>
              <a:pathLst>
                <a:path w="965" h="365" extrusionOk="0">
                  <a:moveTo>
                    <a:pt x="964" y="364"/>
                  </a:moveTo>
                  <a:cubicBezTo>
                    <a:pt x="898" y="123"/>
                    <a:pt x="459" y="57"/>
                    <a:pt x="1" y="0"/>
                  </a:cubicBezTo>
                  <a:cubicBezTo>
                    <a:pt x="79" y="236"/>
                    <a:pt x="601" y="262"/>
                    <a:pt x="964" y="36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56" name="Google Shape;55256;p23"/>
            <p:cNvSpPr/>
            <p:nvPr/>
          </p:nvSpPr>
          <p:spPr>
            <a:xfrm>
              <a:off x="9095424" y="1868505"/>
              <a:ext cx="36728" cy="16290"/>
            </a:xfrm>
            <a:custGeom>
              <a:avLst/>
              <a:gdLst/>
              <a:ahLst/>
              <a:cxnLst/>
              <a:rect l="l" t="t" r="r" b="b"/>
              <a:pathLst>
                <a:path w="1029" h="541" extrusionOk="0">
                  <a:moveTo>
                    <a:pt x="204" y="455"/>
                  </a:moveTo>
                  <a:cubicBezTo>
                    <a:pt x="793" y="541"/>
                    <a:pt x="1029" y="9"/>
                    <a:pt x="780" y="0"/>
                  </a:cubicBezTo>
                  <a:cubicBezTo>
                    <a:pt x="610" y="161"/>
                    <a:pt x="0" y="116"/>
                    <a:pt x="204" y="45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57" name="Google Shape;55257;p23"/>
            <p:cNvSpPr/>
            <p:nvPr/>
          </p:nvSpPr>
          <p:spPr>
            <a:xfrm>
              <a:off x="835332" y="1796094"/>
              <a:ext cx="35193" cy="10147"/>
            </a:xfrm>
            <a:custGeom>
              <a:avLst/>
              <a:gdLst/>
              <a:ahLst/>
              <a:cxnLst/>
              <a:rect l="l" t="t" r="r" b="b"/>
              <a:pathLst>
                <a:path w="986" h="337" extrusionOk="0">
                  <a:moveTo>
                    <a:pt x="406" y="317"/>
                  </a:moveTo>
                  <a:cubicBezTo>
                    <a:pt x="484" y="163"/>
                    <a:pt x="655" y="336"/>
                    <a:pt x="986" y="317"/>
                  </a:cubicBezTo>
                  <a:lnTo>
                    <a:pt x="986" y="43"/>
                  </a:lnTo>
                  <a:cubicBezTo>
                    <a:pt x="612" y="1"/>
                    <a:pt x="0" y="289"/>
                    <a:pt x="406" y="3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58" name="Google Shape;55258;p23"/>
            <p:cNvSpPr/>
            <p:nvPr/>
          </p:nvSpPr>
          <p:spPr>
            <a:xfrm>
              <a:off x="808813" y="1732505"/>
              <a:ext cx="37549" cy="11111"/>
            </a:xfrm>
            <a:custGeom>
              <a:avLst/>
              <a:gdLst/>
              <a:ahLst/>
              <a:cxnLst/>
              <a:rect l="l" t="t" r="r" b="b"/>
              <a:pathLst>
                <a:path w="1052" h="369" extrusionOk="0">
                  <a:moveTo>
                    <a:pt x="960" y="249"/>
                  </a:moveTo>
                  <a:cubicBezTo>
                    <a:pt x="573" y="249"/>
                    <a:pt x="713" y="1"/>
                    <a:pt x="187" y="69"/>
                  </a:cubicBezTo>
                  <a:cubicBezTo>
                    <a:pt x="0" y="291"/>
                    <a:pt x="1051" y="369"/>
                    <a:pt x="960" y="2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59" name="Google Shape;55259;p23"/>
            <p:cNvSpPr/>
            <p:nvPr/>
          </p:nvSpPr>
          <p:spPr>
            <a:xfrm>
              <a:off x="8669406" y="3421051"/>
              <a:ext cx="13777" cy="6745"/>
            </a:xfrm>
            <a:custGeom>
              <a:avLst/>
              <a:gdLst/>
              <a:ahLst/>
              <a:cxnLst/>
              <a:rect l="l" t="t" r="r" b="b"/>
              <a:pathLst>
                <a:path w="386" h="224" extrusionOk="0">
                  <a:moveTo>
                    <a:pt x="385" y="110"/>
                  </a:moveTo>
                  <a:cubicBezTo>
                    <a:pt x="345" y="0"/>
                    <a:pt x="171" y="54"/>
                    <a:pt x="0" y="110"/>
                  </a:cubicBezTo>
                  <a:cubicBezTo>
                    <a:pt x="3" y="199"/>
                    <a:pt x="338" y="223"/>
                    <a:pt x="385"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60" name="Google Shape;55260;p23"/>
            <p:cNvSpPr/>
            <p:nvPr/>
          </p:nvSpPr>
          <p:spPr>
            <a:xfrm>
              <a:off x="8066999" y="3423580"/>
              <a:ext cx="14063" cy="4215"/>
            </a:xfrm>
            <a:custGeom>
              <a:avLst/>
              <a:gdLst/>
              <a:ahLst/>
              <a:cxnLst/>
              <a:rect l="l" t="t" r="r" b="b"/>
              <a:pathLst>
                <a:path w="394" h="140" extrusionOk="0">
                  <a:moveTo>
                    <a:pt x="100" y="115"/>
                  </a:moveTo>
                  <a:cubicBezTo>
                    <a:pt x="156" y="139"/>
                    <a:pt x="393" y="71"/>
                    <a:pt x="294" y="23"/>
                  </a:cubicBezTo>
                  <a:cubicBezTo>
                    <a:pt x="242" y="1"/>
                    <a:pt x="0" y="68"/>
                    <a:pt x="100"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61" name="Google Shape;55261;p23"/>
            <p:cNvSpPr/>
            <p:nvPr/>
          </p:nvSpPr>
          <p:spPr>
            <a:xfrm>
              <a:off x="3244567" y="3421593"/>
              <a:ext cx="21665" cy="6383"/>
            </a:xfrm>
            <a:custGeom>
              <a:avLst/>
              <a:gdLst/>
              <a:ahLst/>
              <a:cxnLst/>
              <a:rect l="l" t="t" r="r" b="b"/>
              <a:pathLst>
                <a:path w="607" h="212" extrusionOk="0">
                  <a:moveTo>
                    <a:pt x="606" y="0"/>
                  </a:moveTo>
                  <a:lnTo>
                    <a:pt x="29" y="0"/>
                  </a:lnTo>
                  <a:cubicBezTo>
                    <a:pt x="1" y="161"/>
                    <a:pt x="221" y="212"/>
                    <a:pt x="606" y="1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62" name="Google Shape;55262;p23"/>
            <p:cNvSpPr/>
            <p:nvPr/>
          </p:nvSpPr>
          <p:spPr>
            <a:xfrm>
              <a:off x="113821" y="3421443"/>
              <a:ext cx="23843" cy="5992"/>
            </a:xfrm>
            <a:custGeom>
              <a:avLst/>
              <a:gdLst/>
              <a:ahLst/>
              <a:cxnLst/>
              <a:rect l="l" t="t" r="r" b="b"/>
              <a:pathLst>
                <a:path w="668" h="199" extrusionOk="0">
                  <a:moveTo>
                    <a:pt x="579" y="5"/>
                  </a:moveTo>
                  <a:cubicBezTo>
                    <a:pt x="246" y="0"/>
                    <a:pt x="83" y="73"/>
                    <a:pt x="1" y="186"/>
                  </a:cubicBezTo>
                  <a:cubicBezTo>
                    <a:pt x="302" y="178"/>
                    <a:pt x="668" y="199"/>
                    <a:pt x="579" y="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63" name="Google Shape;55263;p23"/>
            <p:cNvSpPr/>
            <p:nvPr/>
          </p:nvSpPr>
          <p:spPr>
            <a:xfrm>
              <a:off x="2670678" y="3420810"/>
              <a:ext cx="14099" cy="4276"/>
            </a:xfrm>
            <a:custGeom>
              <a:avLst/>
              <a:gdLst/>
              <a:ahLst/>
              <a:cxnLst/>
              <a:rect l="l" t="t" r="r" b="b"/>
              <a:pathLst>
                <a:path w="395" h="142" extrusionOk="0">
                  <a:moveTo>
                    <a:pt x="292" y="26"/>
                  </a:moveTo>
                  <a:cubicBezTo>
                    <a:pt x="242" y="0"/>
                    <a:pt x="0" y="68"/>
                    <a:pt x="102" y="118"/>
                  </a:cubicBezTo>
                  <a:cubicBezTo>
                    <a:pt x="155" y="141"/>
                    <a:pt x="395" y="73"/>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64" name="Google Shape;55264;p23"/>
            <p:cNvSpPr/>
            <p:nvPr/>
          </p:nvSpPr>
          <p:spPr>
            <a:xfrm>
              <a:off x="6889989" y="3418101"/>
              <a:ext cx="14170" cy="4215"/>
            </a:xfrm>
            <a:custGeom>
              <a:avLst/>
              <a:gdLst/>
              <a:ahLst/>
              <a:cxnLst/>
              <a:rect l="l" t="t" r="r" b="b"/>
              <a:pathLst>
                <a:path w="397" h="140" extrusionOk="0">
                  <a:moveTo>
                    <a:pt x="101" y="116"/>
                  </a:moveTo>
                  <a:cubicBezTo>
                    <a:pt x="155" y="140"/>
                    <a:pt x="396" y="72"/>
                    <a:pt x="293" y="25"/>
                  </a:cubicBezTo>
                  <a:cubicBezTo>
                    <a:pt x="240" y="0"/>
                    <a:pt x="1" y="68"/>
                    <a:pt x="101"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65" name="Google Shape;55265;p23"/>
            <p:cNvSpPr/>
            <p:nvPr/>
          </p:nvSpPr>
          <p:spPr>
            <a:xfrm>
              <a:off x="5196732" y="3418101"/>
              <a:ext cx="14099" cy="4215"/>
            </a:xfrm>
            <a:custGeom>
              <a:avLst/>
              <a:gdLst/>
              <a:ahLst/>
              <a:cxnLst/>
              <a:rect l="l" t="t" r="r" b="b"/>
              <a:pathLst>
                <a:path w="395" h="140" extrusionOk="0">
                  <a:moveTo>
                    <a:pt x="294" y="25"/>
                  </a:moveTo>
                  <a:cubicBezTo>
                    <a:pt x="241" y="0"/>
                    <a:pt x="1" y="68"/>
                    <a:pt x="102" y="116"/>
                  </a:cubicBezTo>
                  <a:cubicBezTo>
                    <a:pt x="155" y="140"/>
                    <a:pt x="395"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66" name="Google Shape;55266;p23"/>
            <p:cNvSpPr/>
            <p:nvPr/>
          </p:nvSpPr>
          <p:spPr>
            <a:xfrm>
              <a:off x="1827636" y="3405154"/>
              <a:ext cx="39761" cy="13730"/>
            </a:xfrm>
            <a:custGeom>
              <a:avLst/>
              <a:gdLst/>
              <a:ahLst/>
              <a:cxnLst/>
              <a:rect l="l" t="t" r="r" b="b"/>
              <a:pathLst>
                <a:path w="1114" h="456" extrusionOk="0">
                  <a:moveTo>
                    <a:pt x="577" y="1"/>
                  </a:moveTo>
                  <a:cubicBezTo>
                    <a:pt x="405" y="161"/>
                    <a:pt x="113" y="266"/>
                    <a:pt x="0" y="455"/>
                  </a:cubicBezTo>
                  <a:cubicBezTo>
                    <a:pt x="388" y="449"/>
                    <a:pt x="1114" y="142"/>
                    <a:pt x="5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67" name="Google Shape;55267;p23"/>
            <p:cNvSpPr/>
            <p:nvPr/>
          </p:nvSpPr>
          <p:spPr>
            <a:xfrm>
              <a:off x="1665738" y="3415331"/>
              <a:ext cx="14134" cy="4246"/>
            </a:xfrm>
            <a:custGeom>
              <a:avLst/>
              <a:gdLst/>
              <a:ahLst/>
              <a:cxnLst/>
              <a:rect l="l" t="t" r="r" b="b"/>
              <a:pathLst>
                <a:path w="396" h="141" extrusionOk="0">
                  <a:moveTo>
                    <a:pt x="101" y="117"/>
                  </a:moveTo>
                  <a:cubicBezTo>
                    <a:pt x="154" y="141"/>
                    <a:pt x="396" y="73"/>
                    <a:pt x="291" y="24"/>
                  </a:cubicBezTo>
                  <a:cubicBezTo>
                    <a:pt x="239" y="1"/>
                    <a:pt x="0" y="69"/>
                    <a:pt x="101"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68" name="Google Shape;55268;p23"/>
            <p:cNvSpPr/>
            <p:nvPr/>
          </p:nvSpPr>
          <p:spPr>
            <a:xfrm>
              <a:off x="1087602" y="3412621"/>
              <a:ext cx="14063" cy="4276"/>
            </a:xfrm>
            <a:custGeom>
              <a:avLst/>
              <a:gdLst/>
              <a:ahLst/>
              <a:cxnLst/>
              <a:rect l="l" t="t" r="r" b="b"/>
              <a:pathLst>
                <a:path w="394" h="142" extrusionOk="0">
                  <a:moveTo>
                    <a:pt x="100" y="117"/>
                  </a:moveTo>
                  <a:cubicBezTo>
                    <a:pt x="151" y="142"/>
                    <a:pt x="393" y="74"/>
                    <a:pt x="290" y="27"/>
                  </a:cubicBezTo>
                  <a:cubicBezTo>
                    <a:pt x="241" y="1"/>
                    <a:pt x="0" y="70"/>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69" name="Google Shape;55269;p23"/>
            <p:cNvSpPr/>
            <p:nvPr/>
          </p:nvSpPr>
          <p:spPr>
            <a:xfrm>
              <a:off x="2732675" y="3409881"/>
              <a:ext cx="13991" cy="4246"/>
            </a:xfrm>
            <a:custGeom>
              <a:avLst/>
              <a:gdLst/>
              <a:ahLst/>
              <a:cxnLst/>
              <a:rect l="l" t="t" r="r" b="b"/>
              <a:pathLst>
                <a:path w="392" h="141" extrusionOk="0">
                  <a:moveTo>
                    <a:pt x="100" y="117"/>
                  </a:moveTo>
                  <a:cubicBezTo>
                    <a:pt x="152" y="140"/>
                    <a:pt x="391" y="72"/>
                    <a:pt x="295" y="25"/>
                  </a:cubicBezTo>
                  <a:cubicBezTo>
                    <a:pt x="237" y="0"/>
                    <a:pt x="1" y="70"/>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70" name="Google Shape;55270;p23"/>
            <p:cNvSpPr/>
            <p:nvPr/>
          </p:nvSpPr>
          <p:spPr>
            <a:xfrm>
              <a:off x="2867019" y="3405154"/>
              <a:ext cx="13813" cy="5510"/>
            </a:xfrm>
            <a:custGeom>
              <a:avLst/>
              <a:gdLst/>
              <a:ahLst/>
              <a:cxnLst/>
              <a:rect l="l" t="t" r="r" b="b"/>
              <a:pathLst>
                <a:path w="387" h="183" extrusionOk="0">
                  <a:moveTo>
                    <a:pt x="387" y="1"/>
                  </a:moveTo>
                  <a:lnTo>
                    <a:pt x="0" y="1"/>
                  </a:lnTo>
                  <a:lnTo>
                    <a:pt x="0" y="182"/>
                  </a:lnTo>
                  <a:lnTo>
                    <a:pt x="387"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71" name="Google Shape;55271;p23"/>
            <p:cNvSpPr/>
            <p:nvPr/>
          </p:nvSpPr>
          <p:spPr>
            <a:xfrm>
              <a:off x="6556306" y="3402053"/>
              <a:ext cx="6889" cy="6233"/>
            </a:xfrm>
            <a:custGeom>
              <a:avLst/>
              <a:gdLst/>
              <a:ahLst/>
              <a:cxnLst/>
              <a:rect l="l" t="t" r="r" b="b"/>
              <a:pathLst>
                <a:path w="193" h="207" extrusionOk="0">
                  <a:moveTo>
                    <a:pt x="193" y="104"/>
                  </a:moveTo>
                  <a:cubicBezTo>
                    <a:pt x="193" y="53"/>
                    <a:pt x="36" y="1"/>
                    <a:pt x="1" y="104"/>
                  </a:cubicBezTo>
                  <a:cubicBezTo>
                    <a:pt x="1" y="155"/>
                    <a:pt x="157" y="207"/>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72" name="Google Shape;55272;p23"/>
            <p:cNvSpPr/>
            <p:nvPr/>
          </p:nvSpPr>
          <p:spPr>
            <a:xfrm>
              <a:off x="4222952" y="3402053"/>
              <a:ext cx="6924" cy="6233"/>
            </a:xfrm>
            <a:custGeom>
              <a:avLst/>
              <a:gdLst/>
              <a:ahLst/>
              <a:cxnLst/>
              <a:rect l="l" t="t" r="r" b="b"/>
              <a:pathLst>
                <a:path w="194" h="207" extrusionOk="0">
                  <a:moveTo>
                    <a:pt x="194" y="104"/>
                  </a:moveTo>
                  <a:cubicBezTo>
                    <a:pt x="194" y="53"/>
                    <a:pt x="37" y="1"/>
                    <a:pt x="1" y="104"/>
                  </a:cubicBezTo>
                  <a:cubicBezTo>
                    <a:pt x="1" y="155"/>
                    <a:pt x="155" y="207"/>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73" name="Google Shape;55273;p23"/>
            <p:cNvSpPr/>
            <p:nvPr/>
          </p:nvSpPr>
          <p:spPr>
            <a:xfrm>
              <a:off x="536948" y="3404371"/>
              <a:ext cx="14063" cy="4306"/>
            </a:xfrm>
            <a:custGeom>
              <a:avLst/>
              <a:gdLst/>
              <a:ahLst/>
              <a:cxnLst/>
              <a:rect l="l" t="t" r="r" b="b"/>
              <a:pathLst>
                <a:path w="394" h="143" extrusionOk="0">
                  <a:moveTo>
                    <a:pt x="293" y="27"/>
                  </a:moveTo>
                  <a:cubicBezTo>
                    <a:pt x="237" y="1"/>
                    <a:pt x="1" y="70"/>
                    <a:pt x="100" y="117"/>
                  </a:cubicBezTo>
                  <a:cubicBezTo>
                    <a:pt x="152" y="143"/>
                    <a:pt x="394" y="74"/>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74" name="Google Shape;55274;p23"/>
            <p:cNvSpPr/>
            <p:nvPr/>
          </p:nvSpPr>
          <p:spPr>
            <a:xfrm>
              <a:off x="5475664" y="3396934"/>
              <a:ext cx="20737" cy="8250"/>
            </a:xfrm>
            <a:custGeom>
              <a:avLst/>
              <a:gdLst/>
              <a:ahLst/>
              <a:cxnLst/>
              <a:rect l="l" t="t" r="r" b="b"/>
              <a:pathLst>
                <a:path w="581" h="274" extrusionOk="0">
                  <a:moveTo>
                    <a:pt x="580" y="92"/>
                  </a:moveTo>
                  <a:cubicBezTo>
                    <a:pt x="387" y="92"/>
                    <a:pt x="349" y="18"/>
                    <a:pt x="195" y="1"/>
                  </a:cubicBezTo>
                  <a:cubicBezTo>
                    <a:pt x="195" y="92"/>
                    <a:pt x="36" y="109"/>
                    <a:pt x="1" y="182"/>
                  </a:cubicBezTo>
                  <a:cubicBezTo>
                    <a:pt x="195" y="182"/>
                    <a:pt x="230" y="256"/>
                    <a:pt x="388" y="274"/>
                  </a:cubicBezTo>
                  <a:cubicBezTo>
                    <a:pt x="387" y="182"/>
                    <a:pt x="542" y="167"/>
                    <a:pt x="58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75" name="Google Shape;55275;p23"/>
            <p:cNvSpPr/>
            <p:nvPr/>
          </p:nvSpPr>
          <p:spPr>
            <a:xfrm>
              <a:off x="4844918" y="3396513"/>
              <a:ext cx="33551" cy="15868"/>
            </a:xfrm>
            <a:custGeom>
              <a:avLst/>
              <a:gdLst/>
              <a:ahLst/>
              <a:cxnLst/>
              <a:rect l="l" t="t" r="r" b="b"/>
              <a:pathLst>
                <a:path w="940" h="527" extrusionOk="0">
                  <a:moveTo>
                    <a:pt x="895" y="196"/>
                  </a:moveTo>
                  <a:cubicBezTo>
                    <a:pt x="939" y="142"/>
                    <a:pt x="604" y="1"/>
                    <a:pt x="510" y="15"/>
                  </a:cubicBezTo>
                  <a:cubicBezTo>
                    <a:pt x="1" y="89"/>
                    <a:pt x="633" y="527"/>
                    <a:pt x="895" y="1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76" name="Google Shape;55276;p23"/>
            <p:cNvSpPr/>
            <p:nvPr/>
          </p:nvSpPr>
          <p:spPr>
            <a:xfrm>
              <a:off x="416667" y="3388173"/>
              <a:ext cx="40333" cy="14694"/>
            </a:xfrm>
            <a:custGeom>
              <a:avLst/>
              <a:gdLst/>
              <a:ahLst/>
              <a:cxnLst/>
              <a:rect l="l" t="t" r="r" b="b"/>
              <a:pathLst>
                <a:path w="1130" h="488" extrusionOk="0">
                  <a:moveTo>
                    <a:pt x="770" y="383"/>
                  </a:moveTo>
                  <a:cubicBezTo>
                    <a:pt x="1129" y="80"/>
                    <a:pt x="79" y="1"/>
                    <a:pt x="0" y="201"/>
                  </a:cubicBezTo>
                  <a:cubicBezTo>
                    <a:pt x="302" y="240"/>
                    <a:pt x="165" y="488"/>
                    <a:pt x="770" y="3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77" name="Google Shape;55277;p23"/>
            <p:cNvSpPr/>
            <p:nvPr/>
          </p:nvSpPr>
          <p:spPr>
            <a:xfrm>
              <a:off x="822733" y="3377815"/>
              <a:ext cx="50398" cy="17464"/>
            </a:xfrm>
            <a:custGeom>
              <a:avLst/>
              <a:gdLst/>
              <a:ahLst/>
              <a:cxnLst/>
              <a:rect l="l" t="t" r="r" b="b"/>
              <a:pathLst>
                <a:path w="1412" h="580" extrusionOk="0">
                  <a:moveTo>
                    <a:pt x="1157" y="545"/>
                  </a:moveTo>
                  <a:cubicBezTo>
                    <a:pt x="1320" y="440"/>
                    <a:pt x="1412" y="300"/>
                    <a:pt x="1350" y="92"/>
                  </a:cubicBezTo>
                  <a:cubicBezTo>
                    <a:pt x="721" y="144"/>
                    <a:pt x="451" y="30"/>
                    <a:pt x="1" y="0"/>
                  </a:cubicBezTo>
                  <a:cubicBezTo>
                    <a:pt x="229" y="256"/>
                    <a:pt x="314" y="580"/>
                    <a:pt x="1157"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78" name="Google Shape;55278;p23"/>
            <p:cNvSpPr/>
            <p:nvPr/>
          </p:nvSpPr>
          <p:spPr>
            <a:xfrm>
              <a:off x="1189645" y="3375106"/>
              <a:ext cx="71992" cy="13941"/>
            </a:xfrm>
            <a:custGeom>
              <a:avLst/>
              <a:gdLst/>
              <a:ahLst/>
              <a:cxnLst/>
              <a:rect l="l" t="t" r="r" b="b"/>
              <a:pathLst>
                <a:path w="2017" h="463" extrusionOk="0">
                  <a:moveTo>
                    <a:pt x="713" y="454"/>
                  </a:moveTo>
                  <a:cubicBezTo>
                    <a:pt x="658" y="124"/>
                    <a:pt x="2017" y="462"/>
                    <a:pt x="1677" y="0"/>
                  </a:cubicBezTo>
                  <a:cubicBezTo>
                    <a:pt x="1136" y="47"/>
                    <a:pt x="675" y="132"/>
                    <a:pt x="133" y="182"/>
                  </a:cubicBezTo>
                  <a:cubicBezTo>
                    <a:pt x="0" y="426"/>
                    <a:pt x="531" y="358"/>
                    <a:pt x="713" y="4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79" name="Google Shape;55279;p23"/>
            <p:cNvSpPr/>
            <p:nvPr/>
          </p:nvSpPr>
          <p:spPr>
            <a:xfrm>
              <a:off x="6690364" y="3382512"/>
              <a:ext cx="14099" cy="4246"/>
            </a:xfrm>
            <a:custGeom>
              <a:avLst/>
              <a:gdLst/>
              <a:ahLst/>
              <a:cxnLst/>
              <a:rect l="l" t="t" r="r" b="b"/>
              <a:pathLst>
                <a:path w="395" h="141" extrusionOk="0">
                  <a:moveTo>
                    <a:pt x="101" y="117"/>
                  </a:moveTo>
                  <a:cubicBezTo>
                    <a:pt x="156" y="141"/>
                    <a:pt x="395" y="73"/>
                    <a:pt x="293" y="26"/>
                  </a:cubicBezTo>
                  <a:cubicBezTo>
                    <a:pt x="244" y="1"/>
                    <a:pt x="0" y="70"/>
                    <a:pt x="101"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80" name="Google Shape;55280;p23"/>
            <p:cNvSpPr/>
            <p:nvPr/>
          </p:nvSpPr>
          <p:spPr>
            <a:xfrm>
              <a:off x="6611343" y="3377815"/>
              <a:ext cx="13813" cy="5510"/>
            </a:xfrm>
            <a:custGeom>
              <a:avLst/>
              <a:gdLst/>
              <a:ahLst/>
              <a:cxnLst/>
              <a:rect l="l" t="t" r="r" b="b"/>
              <a:pathLst>
                <a:path w="387" h="183" extrusionOk="0">
                  <a:moveTo>
                    <a:pt x="0" y="183"/>
                  </a:moveTo>
                  <a:lnTo>
                    <a:pt x="387" y="183"/>
                  </a:lnTo>
                  <a:lnTo>
                    <a:pt x="387" y="0"/>
                  </a:ln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81" name="Google Shape;55281;p23"/>
            <p:cNvSpPr/>
            <p:nvPr/>
          </p:nvSpPr>
          <p:spPr>
            <a:xfrm>
              <a:off x="5234673" y="3377243"/>
              <a:ext cx="13777" cy="6775"/>
            </a:xfrm>
            <a:custGeom>
              <a:avLst/>
              <a:gdLst/>
              <a:ahLst/>
              <a:cxnLst/>
              <a:rect l="l" t="t" r="r" b="b"/>
              <a:pathLst>
                <a:path w="386" h="225" extrusionOk="0">
                  <a:moveTo>
                    <a:pt x="385" y="111"/>
                  </a:moveTo>
                  <a:cubicBezTo>
                    <a:pt x="346" y="1"/>
                    <a:pt x="174" y="55"/>
                    <a:pt x="0" y="111"/>
                  </a:cubicBezTo>
                  <a:cubicBezTo>
                    <a:pt x="5" y="202"/>
                    <a:pt x="341" y="224"/>
                    <a:pt x="385" y="1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82" name="Google Shape;55282;p23"/>
            <p:cNvSpPr/>
            <p:nvPr/>
          </p:nvSpPr>
          <p:spPr>
            <a:xfrm>
              <a:off x="8006537" y="3366886"/>
              <a:ext cx="44687" cy="16440"/>
            </a:xfrm>
            <a:custGeom>
              <a:avLst/>
              <a:gdLst/>
              <a:ahLst/>
              <a:cxnLst/>
              <a:rect l="l" t="t" r="r" b="b"/>
              <a:pathLst>
                <a:path w="1252" h="546" extrusionOk="0">
                  <a:moveTo>
                    <a:pt x="638" y="0"/>
                  </a:moveTo>
                  <a:cubicBezTo>
                    <a:pt x="616" y="173"/>
                    <a:pt x="0" y="64"/>
                    <a:pt x="59" y="273"/>
                  </a:cubicBezTo>
                  <a:cubicBezTo>
                    <a:pt x="397" y="546"/>
                    <a:pt x="1252" y="143"/>
                    <a:pt x="6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83" name="Google Shape;55283;p23"/>
            <p:cNvSpPr/>
            <p:nvPr/>
          </p:nvSpPr>
          <p:spPr>
            <a:xfrm>
              <a:off x="6683547" y="3374323"/>
              <a:ext cx="14027" cy="4306"/>
            </a:xfrm>
            <a:custGeom>
              <a:avLst/>
              <a:gdLst/>
              <a:ahLst/>
              <a:cxnLst/>
              <a:rect l="l" t="t" r="r" b="b"/>
              <a:pathLst>
                <a:path w="393" h="143" extrusionOk="0">
                  <a:moveTo>
                    <a:pt x="292" y="26"/>
                  </a:moveTo>
                  <a:cubicBezTo>
                    <a:pt x="242" y="0"/>
                    <a:pt x="1" y="69"/>
                    <a:pt x="103" y="116"/>
                  </a:cubicBezTo>
                  <a:cubicBezTo>
                    <a:pt x="152" y="142"/>
                    <a:pt x="392" y="73"/>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84" name="Google Shape;55284;p23"/>
            <p:cNvSpPr/>
            <p:nvPr/>
          </p:nvSpPr>
          <p:spPr>
            <a:xfrm>
              <a:off x="9075543" y="3369626"/>
              <a:ext cx="13777" cy="5510"/>
            </a:xfrm>
            <a:custGeom>
              <a:avLst/>
              <a:gdLst/>
              <a:ahLst/>
              <a:cxnLst/>
              <a:rect l="l" t="t" r="r" b="b"/>
              <a:pathLst>
                <a:path w="386" h="183" extrusionOk="0">
                  <a:moveTo>
                    <a:pt x="385" y="1"/>
                  </a:moveTo>
                  <a:lnTo>
                    <a:pt x="0" y="1"/>
                  </a:lnTo>
                  <a:lnTo>
                    <a:pt x="0" y="182"/>
                  </a:lnTo>
                  <a:lnTo>
                    <a:pt x="385"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85" name="Google Shape;55285;p23"/>
            <p:cNvSpPr/>
            <p:nvPr/>
          </p:nvSpPr>
          <p:spPr>
            <a:xfrm>
              <a:off x="5841969" y="3359780"/>
              <a:ext cx="22165" cy="16169"/>
            </a:xfrm>
            <a:custGeom>
              <a:avLst/>
              <a:gdLst/>
              <a:ahLst/>
              <a:cxnLst/>
              <a:rect l="l" t="t" r="r" b="b"/>
              <a:pathLst>
                <a:path w="621" h="537" extrusionOk="0">
                  <a:moveTo>
                    <a:pt x="343" y="509"/>
                  </a:moveTo>
                  <a:cubicBezTo>
                    <a:pt x="403" y="385"/>
                    <a:pt x="620" y="334"/>
                    <a:pt x="538" y="144"/>
                  </a:cubicBezTo>
                  <a:cubicBezTo>
                    <a:pt x="0" y="0"/>
                    <a:pt x="4" y="537"/>
                    <a:pt x="343" y="50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86" name="Google Shape;55286;p23"/>
            <p:cNvSpPr/>
            <p:nvPr/>
          </p:nvSpPr>
          <p:spPr>
            <a:xfrm>
              <a:off x="5410169" y="3368843"/>
              <a:ext cx="14099" cy="4306"/>
            </a:xfrm>
            <a:custGeom>
              <a:avLst/>
              <a:gdLst/>
              <a:ahLst/>
              <a:cxnLst/>
              <a:rect l="l" t="t" r="r" b="b"/>
              <a:pathLst>
                <a:path w="395" h="143" extrusionOk="0">
                  <a:moveTo>
                    <a:pt x="291" y="27"/>
                  </a:moveTo>
                  <a:cubicBezTo>
                    <a:pt x="238" y="1"/>
                    <a:pt x="0" y="71"/>
                    <a:pt x="98" y="117"/>
                  </a:cubicBezTo>
                  <a:cubicBezTo>
                    <a:pt x="150" y="143"/>
                    <a:pt x="394" y="72"/>
                    <a:pt x="291"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87" name="Google Shape;55287;p23"/>
            <p:cNvSpPr/>
            <p:nvPr/>
          </p:nvSpPr>
          <p:spPr>
            <a:xfrm>
              <a:off x="2537012" y="3359780"/>
              <a:ext cx="47757" cy="17404"/>
            </a:xfrm>
            <a:custGeom>
              <a:avLst/>
              <a:gdLst/>
              <a:ahLst/>
              <a:cxnLst/>
              <a:rect l="l" t="t" r="r" b="b"/>
              <a:pathLst>
                <a:path w="1338" h="578" extrusionOk="0">
                  <a:moveTo>
                    <a:pt x="182" y="328"/>
                  </a:moveTo>
                  <a:cubicBezTo>
                    <a:pt x="478" y="577"/>
                    <a:pt x="1314" y="324"/>
                    <a:pt x="1337" y="145"/>
                  </a:cubicBezTo>
                  <a:cubicBezTo>
                    <a:pt x="940" y="201"/>
                    <a:pt x="0" y="0"/>
                    <a:pt x="182" y="3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88" name="Google Shape;55288;p23"/>
            <p:cNvSpPr/>
            <p:nvPr/>
          </p:nvSpPr>
          <p:spPr>
            <a:xfrm>
              <a:off x="1440273" y="3354662"/>
              <a:ext cx="26591" cy="12255"/>
            </a:xfrm>
            <a:custGeom>
              <a:avLst/>
              <a:gdLst/>
              <a:ahLst/>
              <a:cxnLst/>
              <a:rect l="l" t="t" r="r" b="b"/>
              <a:pathLst>
                <a:path w="745" h="407" extrusionOk="0">
                  <a:moveTo>
                    <a:pt x="439" y="406"/>
                  </a:moveTo>
                  <a:cubicBezTo>
                    <a:pt x="745" y="272"/>
                    <a:pt x="655" y="0"/>
                    <a:pt x="54" y="43"/>
                  </a:cubicBezTo>
                  <a:cubicBezTo>
                    <a:pt x="1" y="250"/>
                    <a:pt x="100" y="384"/>
                    <a:pt x="439" y="4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89" name="Google Shape;55289;p23"/>
            <p:cNvSpPr/>
            <p:nvPr/>
          </p:nvSpPr>
          <p:spPr>
            <a:xfrm>
              <a:off x="8886091" y="3360684"/>
              <a:ext cx="14170" cy="4276"/>
            </a:xfrm>
            <a:custGeom>
              <a:avLst/>
              <a:gdLst/>
              <a:ahLst/>
              <a:cxnLst/>
              <a:rect l="l" t="t" r="r" b="b"/>
              <a:pathLst>
                <a:path w="397" h="142" extrusionOk="0">
                  <a:moveTo>
                    <a:pt x="100" y="115"/>
                  </a:moveTo>
                  <a:cubicBezTo>
                    <a:pt x="155" y="141"/>
                    <a:pt x="396" y="73"/>
                    <a:pt x="293" y="26"/>
                  </a:cubicBezTo>
                  <a:cubicBezTo>
                    <a:pt x="242" y="0"/>
                    <a:pt x="1" y="68"/>
                    <a:pt x="100"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90" name="Google Shape;55290;p23"/>
            <p:cNvSpPr/>
            <p:nvPr/>
          </p:nvSpPr>
          <p:spPr>
            <a:xfrm>
              <a:off x="8941270" y="3357974"/>
              <a:ext cx="13956" cy="4215"/>
            </a:xfrm>
            <a:custGeom>
              <a:avLst/>
              <a:gdLst/>
              <a:ahLst/>
              <a:cxnLst/>
              <a:rect l="l" t="t" r="r" b="b"/>
              <a:pathLst>
                <a:path w="391" h="140" extrusionOk="0">
                  <a:moveTo>
                    <a:pt x="292" y="25"/>
                  </a:moveTo>
                  <a:cubicBezTo>
                    <a:pt x="236" y="0"/>
                    <a:pt x="0" y="68"/>
                    <a:pt x="98" y="116"/>
                  </a:cubicBezTo>
                  <a:cubicBezTo>
                    <a:pt x="151" y="140"/>
                    <a:pt x="390" y="72"/>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91" name="Google Shape;55291;p23"/>
            <p:cNvSpPr/>
            <p:nvPr/>
          </p:nvSpPr>
          <p:spPr>
            <a:xfrm>
              <a:off x="6907335" y="3348339"/>
              <a:ext cx="26591" cy="15236"/>
            </a:xfrm>
            <a:custGeom>
              <a:avLst/>
              <a:gdLst/>
              <a:ahLst/>
              <a:cxnLst/>
              <a:rect l="l" t="t" r="r" b="b"/>
              <a:pathLst>
                <a:path w="745" h="506" extrusionOk="0">
                  <a:moveTo>
                    <a:pt x="0" y="434"/>
                  </a:moveTo>
                  <a:cubicBezTo>
                    <a:pt x="744" y="505"/>
                    <a:pt x="744" y="0"/>
                    <a:pt x="0" y="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92" name="Google Shape;55292;p23"/>
            <p:cNvSpPr/>
            <p:nvPr/>
          </p:nvSpPr>
          <p:spPr>
            <a:xfrm>
              <a:off x="2619139" y="3355234"/>
              <a:ext cx="13777" cy="7467"/>
            </a:xfrm>
            <a:custGeom>
              <a:avLst/>
              <a:gdLst/>
              <a:ahLst/>
              <a:cxnLst/>
              <a:rect l="l" t="t" r="r" b="b"/>
              <a:pathLst>
                <a:path w="386" h="248" extrusionOk="0">
                  <a:moveTo>
                    <a:pt x="386" y="116"/>
                  </a:moveTo>
                  <a:cubicBezTo>
                    <a:pt x="385" y="24"/>
                    <a:pt x="50" y="1"/>
                    <a:pt x="1" y="116"/>
                  </a:cubicBezTo>
                  <a:cubicBezTo>
                    <a:pt x="217" y="105"/>
                    <a:pt x="300" y="248"/>
                    <a:pt x="386"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93" name="Google Shape;55293;p23"/>
            <p:cNvSpPr/>
            <p:nvPr/>
          </p:nvSpPr>
          <p:spPr>
            <a:xfrm>
              <a:off x="865599" y="3339517"/>
              <a:ext cx="41653" cy="18819"/>
            </a:xfrm>
            <a:custGeom>
              <a:avLst/>
              <a:gdLst/>
              <a:ahLst/>
              <a:cxnLst/>
              <a:rect l="l" t="t" r="r" b="b"/>
              <a:pathLst>
                <a:path w="1167" h="625" extrusionOk="0">
                  <a:moveTo>
                    <a:pt x="725" y="546"/>
                  </a:moveTo>
                  <a:cubicBezTo>
                    <a:pt x="1166" y="340"/>
                    <a:pt x="596" y="146"/>
                    <a:pt x="340" y="1"/>
                  </a:cubicBezTo>
                  <a:cubicBezTo>
                    <a:pt x="45" y="138"/>
                    <a:pt x="1" y="625"/>
                    <a:pt x="725" y="54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94" name="Google Shape;55294;p23"/>
            <p:cNvSpPr/>
            <p:nvPr/>
          </p:nvSpPr>
          <p:spPr>
            <a:xfrm>
              <a:off x="6132858" y="3347044"/>
              <a:ext cx="14170" cy="4276"/>
            </a:xfrm>
            <a:custGeom>
              <a:avLst/>
              <a:gdLst/>
              <a:ahLst/>
              <a:cxnLst/>
              <a:rect l="l" t="t" r="r" b="b"/>
              <a:pathLst>
                <a:path w="397" h="142" extrusionOk="0">
                  <a:moveTo>
                    <a:pt x="296" y="25"/>
                  </a:moveTo>
                  <a:cubicBezTo>
                    <a:pt x="241" y="0"/>
                    <a:pt x="1" y="69"/>
                    <a:pt x="102" y="115"/>
                  </a:cubicBezTo>
                  <a:cubicBezTo>
                    <a:pt x="155" y="141"/>
                    <a:pt x="396" y="71"/>
                    <a:pt x="296"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95" name="Google Shape;55295;p23"/>
            <p:cNvSpPr/>
            <p:nvPr/>
          </p:nvSpPr>
          <p:spPr>
            <a:xfrm>
              <a:off x="6052908" y="3345027"/>
              <a:ext cx="21665" cy="6444"/>
            </a:xfrm>
            <a:custGeom>
              <a:avLst/>
              <a:gdLst/>
              <a:ahLst/>
              <a:cxnLst/>
              <a:rect l="l" t="t" r="r" b="b"/>
              <a:pathLst>
                <a:path w="607" h="214" extrusionOk="0">
                  <a:moveTo>
                    <a:pt x="606" y="182"/>
                  </a:moveTo>
                  <a:lnTo>
                    <a:pt x="606" y="1"/>
                  </a:lnTo>
                  <a:lnTo>
                    <a:pt x="27" y="1"/>
                  </a:lnTo>
                  <a:cubicBezTo>
                    <a:pt x="1" y="162"/>
                    <a:pt x="217" y="213"/>
                    <a:pt x="606"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96" name="Google Shape;55296;p23"/>
            <p:cNvSpPr/>
            <p:nvPr/>
          </p:nvSpPr>
          <p:spPr>
            <a:xfrm>
              <a:off x="1387485" y="3335242"/>
              <a:ext cx="20238" cy="13670"/>
            </a:xfrm>
            <a:custGeom>
              <a:avLst/>
              <a:gdLst/>
              <a:ahLst/>
              <a:cxnLst/>
              <a:rect l="l" t="t" r="r" b="b"/>
              <a:pathLst>
                <a:path w="567" h="454" extrusionOk="0">
                  <a:moveTo>
                    <a:pt x="376" y="417"/>
                  </a:moveTo>
                  <a:cubicBezTo>
                    <a:pt x="386" y="362"/>
                    <a:pt x="403" y="309"/>
                    <a:pt x="566" y="326"/>
                  </a:cubicBezTo>
                  <a:lnTo>
                    <a:pt x="566" y="144"/>
                  </a:lnTo>
                  <a:cubicBezTo>
                    <a:pt x="95" y="1"/>
                    <a:pt x="1" y="454"/>
                    <a:pt x="376" y="4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97" name="Google Shape;55297;p23"/>
            <p:cNvSpPr/>
            <p:nvPr/>
          </p:nvSpPr>
          <p:spPr>
            <a:xfrm>
              <a:off x="5244988" y="3341535"/>
              <a:ext cx="14063" cy="4276"/>
            </a:xfrm>
            <a:custGeom>
              <a:avLst/>
              <a:gdLst/>
              <a:ahLst/>
              <a:cxnLst/>
              <a:rect l="l" t="t" r="r" b="b"/>
              <a:pathLst>
                <a:path w="394" h="142" extrusionOk="0">
                  <a:moveTo>
                    <a:pt x="295" y="25"/>
                  </a:moveTo>
                  <a:cubicBezTo>
                    <a:pt x="240" y="0"/>
                    <a:pt x="1" y="70"/>
                    <a:pt x="96" y="117"/>
                  </a:cubicBezTo>
                  <a:cubicBezTo>
                    <a:pt x="154" y="141"/>
                    <a:pt x="394" y="71"/>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98" name="Google Shape;55298;p23"/>
            <p:cNvSpPr/>
            <p:nvPr/>
          </p:nvSpPr>
          <p:spPr>
            <a:xfrm>
              <a:off x="84304" y="3336777"/>
              <a:ext cx="22629" cy="8280"/>
            </a:xfrm>
            <a:custGeom>
              <a:avLst/>
              <a:gdLst/>
              <a:ahLst/>
              <a:cxnLst/>
              <a:rect l="l" t="t" r="r" b="b"/>
              <a:pathLst>
                <a:path w="634" h="275" extrusionOk="0">
                  <a:moveTo>
                    <a:pt x="633" y="275"/>
                  </a:moveTo>
                  <a:lnTo>
                    <a:pt x="633" y="0"/>
                  </a:lnTo>
                  <a:lnTo>
                    <a:pt x="247" y="0"/>
                  </a:lnTo>
                  <a:cubicBezTo>
                    <a:pt x="236" y="118"/>
                    <a:pt x="0" y="128"/>
                    <a:pt x="55" y="27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299" name="Google Shape;55299;p23"/>
            <p:cNvSpPr/>
            <p:nvPr/>
          </p:nvSpPr>
          <p:spPr>
            <a:xfrm>
              <a:off x="8428486" y="3336506"/>
              <a:ext cx="6924" cy="6142"/>
            </a:xfrm>
            <a:custGeom>
              <a:avLst/>
              <a:gdLst/>
              <a:ahLst/>
              <a:cxnLst/>
              <a:rect l="l" t="t" r="r" b="b"/>
              <a:pathLst>
                <a:path w="194" h="204" extrusionOk="0">
                  <a:moveTo>
                    <a:pt x="192" y="102"/>
                  </a:moveTo>
                  <a:cubicBezTo>
                    <a:pt x="194" y="53"/>
                    <a:pt x="37" y="0"/>
                    <a:pt x="0" y="102"/>
                  </a:cubicBezTo>
                  <a:cubicBezTo>
                    <a:pt x="0" y="152"/>
                    <a:pt x="157" y="204"/>
                    <a:pt x="192"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00" name="Google Shape;55300;p23"/>
            <p:cNvSpPr/>
            <p:nvPr/>
          </p:nvSpPr>
          <p:spPr>
            <a:xfrm>
              <a:off x="5282892" y="3331388"/>
              <a:ext cx="22629" cy="13670"/>
            </a:xfrm>
            <a:custGeom>
              <a:avLst/>
              <a:gdLst/>
              <a:ahLst/>
              <a:cxnLst/>
              <a:rect l="l" t="t" r="r" b="b"/>
              <a:pathLst>
                <a:path w="634" h="454" extrusionOk="0">
                  <a:moveTo>
                    <a:pt x="580" y="362"/>
                  </a:moveTo>
                  <a:cubicBezTo>
                    <a:pt x="633" y="155"/>
                    <a:pt x="534" y="22"/>
                    <a:pt x="195" y="1"/>
                  </a:cubicBezTo>
                  <a:cubicBezTo>
                    <a:pt x="239" y="160"/>
                    <a:pt x="0" y="454"/>
                    <a:pt x="580" y="3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01" name="Google Shape;55301;p23"/>
            <p:cNvSpPr/>
            <p:nvPr/>
          </p:nvSpPr>
          <p:spPr>
            <a:xfrm>
              <a:off x="3965685" y="3320429"/>
              <a:ext cx="57358" cy="21890"/>
            </a:xfrm>
            <a:custGeom>
              <a:avLst/>
              <a:gdLst/>
              <a:ahLst/>
              <a:cxnLst/>
              <a:rect l="l" t="t" r="r" b="b"/>
              <a:pathLst>
                <a:path w="1607" h="727" extrusionOk="0">
                  <a:moveTo>
                    <a:pt x="1037" y="726"/>
                  </a:moveTo>
                  <a:cubicBezTo>
                    <a:pt x="1606" y="369"/>
                    <a:pt x="632" y="111"/>
                    <a:pt x="72" y="0"/>
                  </a:cubicBezTo>
                  <a:cubicBezTo>
                    <a:pt x="1" y="427"/>
                    <a:pt x="418" y="623"/>
                    <a:pt x="1037" y="7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02" name="Google Shape;55302;p23"/>
            <p:cNvSpPr/>
            <p:nvPr/>
          </p:nvSpPr>
          <p:spPr>
            <a:xfrm>
              <a:off x="8452542" y="3333345"/>
              <a:ext cx="14027" cy="4246"/>
            </a:xfrm>
            <a:custGeom>
              <a:avLst/>
              <a:gdLst/>
              <a:ahLst/>
              <a:cxnLst/>
              <a:rect l="l" t="t" r="r" b="b"/>
              <a:pathLst>
                <a:path w="393" h="141" extrusionOk="0">
                  <a:moveTo>
                    <a:pt x="99" y="114"/>
                  </a:moveTo>
                  <a:cubicBezTo>
                    <a:pt x="153" y="141"/>
                    <a:pt x="393" y="70"/>
                    <a:pt x="292" y="24"/>
                  </a:cubicBezTo>
                  <a:cubicBezTo>
                    <a:pt x="238" y="1"/>
                    <a:pt x="0" y="69"/>
                    <a:pt x="99"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03" name="Google Shape;55303;p23"/>
            <p:cNvSpPr/>
            <p:nvPr/>
          </p:nvSpPr>
          <p:spPr>
            <a:xfrm>
              <a:off x="578244" y="3333345"/>
              <a:ext cx="14099" cy="4246"/>
            </a:xfrm>
            <a:custGeom>
              <a:avLst/>
              <a:gdLst/>
              <a:ahLst/>
              <a:cxnLst/>
              <a:rect l="l" t="t" r="r" b="b"/>
              <a:pathLst>
                <a:path w="395" h="141" extrusionOk="0">
                  <a:moveTo>
                    <a:pt x="101" y="114"/>
                  </a:moveTo>
                  <a:cubicBezTo>
                    <a:pt x="154" y="141"/>
                    <a:pt x="394" y="70"/>
                    <a:pt x="294" y="24"/>
                  </a:cubicBezTo>
                  <a:cubicBezTo>
                    <a:pt x="240" y="1"/>
                    <a:pt x="0" y="69"/>
                    <a:pt x="101"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04" name="Google Shape;55304;p23"/>
            <p:cNvSpPr/>
            <p:nvPr/>
          </p:nvSpPr>
          <p:spPr>
            <a:xfrm>
              <a:off x="5196732" y="3330575"/>
              <a:ext cx="14099" cy="4276"/>
            </a:xfrm>
            <a:custGeom>
              <a:avLst/>
              <a:gdLst/>
              <a:ahLst/>
              <a:cxnLst/>
              <a:rect l="l" t="t" r="r" b="b"/>
              <a:pathLst>
                <a:path w="395" h="142" extrusionOk="0">
                  <a:moveTo>
                    <a:pt x="294" y="28"/>
                  </a:moveTo>
                  <a:cubicBezTo>
                    <a:pt x="241" y="0"/>
                    <a:pt x="1" y="71"/>
                    <a:pt x="102" y="116"/>
                  </a:cubicBezTo>
                  <a:cubicBezTo>
                    <a:pt x="155" y="141"/>
                    <a:pt x="395" y="73"/>
                    <a:pt x="294" y="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05" name="Google Shape;55305;p23"/>
            <p:cNvSpPr/>
            <p:nvPr/>
          </p:nvSpPr>
          <p:spPr>
            <a:xfrm>
              <a:off x="1655495" y="3321934"/>
              <a:ext cx="34872" cy="15296"/>
            </a:xfrm>
            <a:custGeom>
              <a:avLst/>
              <a:gdLst/>
              <a:ahLst/>
              <a:cxnLst/>
              <a:rect l="l" t="t" r="r" b="b"/>
              <a:pathLst>
                <a:path w="977" h="508" extrusionOk="0">
                  <a:moveTo>
                    <a:pt x="773" y="403"/>
                  </a:moveTo>
                  <a:cubicBezTo>
                    <a:pt x="977" y="174"/>
                    <a:pt x="122" y="0"/>
                    <a:pt x="0" y="222"/>
                  </a:cubicBezTo>
                  <a:cubicBezTo>
                    <a:pt x="307" y="260"/>
                    <a:pt x="166" y="508"/>
                    <a:pt x="773" y="4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06" name="Google Shape;55306;p23"/>
            <p:cNvSpPr/>
            <p:nvPr/>
          </p:nvSpPr>
          <p:spPr>
            <a:xfrm>
              <a:off x="323796" y="3328257"/>
              <a:ext cx="23985" cy="5841"/>
            </a:xfrm>
            <a:custGeom>
              <a:avLst/>
              <a:gdLst/>
              <a:ahLst/>
              <a:cxnLst/>
              <a:rect l="l" t="t" r="r" b="b"/>
              <a:pathLst>
                <a:path w="672" h="194" extrusionOk="0">
                  <a:moveTo>
                    <a:pt x="479" y="193"/>
                  </a:moveTo>
                  <a:cubicBezTo>
                    <a:pt x="479" y="102"/>
                    <a:pt x="634" y="86"/>
                    <a:pt x="672" y="12"/>
                  </a:cubicBezTo>
                  <a:cubicBezTo>
                    <a:pt x="368" y="22"/>
                    <a:pt x="1" y="0"/>
                    <a:pt x="92" y="19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07" name="Google Shape;55307;p23"/>
            <p:cNvSpPr/>
            <p:nvPr/>
          </p:nvSpPr>
          <p:spPr>
            <a:xfrm>
              <a:off x="2564138" y="3328588"/>
              <a:ext cx="13777" cy="2830"/>
            </a:xfrm>
            <a:custGeom>
              <a:avLst/>
              <a:gdLst/>
              <a:ahLst/>
              <a:cxnLst/>
              <a:rect l="l" t="t" r="r" b="b"/>
              <a:pathLst>
                <a:path w="386" h="94" extrusionOk="0">
                  <a:moveTo>
                    <a:pt x="0" y="94"/>
                  </a:moveTo>
                  <a:cubicBezTo>
                    <a:pt x="149" y="71"/>
                    <a:pt x="379" y="90"/>
                    <a:pt x="385" y="1"/>
                  </a:cubicBezTo>
                  <a:cubicBezTo>
                    <a:pt x="238" y="23"/>
                    <a:pt x="5" y="4"/>
                    <a:pt x="0" y="9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08" name="Google Shape;55308;p23"/>
            <p:cNvSpPr/>
            <p:nvPr/>
          </p:nvSpPr>
          <p:spPr>
            <a:xfrm>
              <a:off x="1934177" y="3327865"/>
              <a:ext cx="14170" cy="4276"/>
            </a:xfrm>
            <a:custGeom>
              <a:avLst/>
              <a:gdLst/>
              <a:ahLst/>
              <a:cxnLst/>
              <a:rect l="l" t="t" r="r" b="b"/>
              <a:pathLst>
                <a:path w="397" h="142" extrusionOk="0">
                  <a:moveTo>
                    <a:pt x="294" y="24"/>
                  </a:moveTo>
                  <a:cubicBezTo>
                    <a:pt x="240" y="0"/>
                    <a:pt x="1" y="68"/>
                    <a:pt x="103" y="115"/>
                  </a:cubicBezTo>
                  <a:cubicBezTo>
                    <a:pt x="155" y="141"/>
                    <a:pt x="396" y="72"/>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09" name="Google Shape;55309;p23"/>
            <p:cNvSpPr/>
            <p:nvPr/>
          </p:nvSpPr>
          <p:spPr>
            <a:xfrm>
              <a:off x="7013875" y="3316936"/>
              <a:ext cx="14063" cy="4276"/>
            </a:xfrm>
            <a:custGeom>
              <a:avLst/>
              <a:gdLst/>
              <a:ahLst/>
              <a:cxnLst/>
              <a:rect l="l" t="t" r="r" b="b"/>
              <a:pathLst>
                <a:path w="394" h="142" extrusionOk="0">
                  <a:moveTo>
                    <a:pt x="102" y="116"/>
                  </a:moveTo>
                  <a:cubicBezTo>
                    <a:pt x="157" y="141"/>
                    <a:pt x="393" y="72"/>
                    <a:pt x="296" y="25"/>
                  </a:cubicBezTo>
                  <a:cubicBezTo>
                    <a:pt x="242" y="0"/>
                    <a:pt x="1" y="69"/>
                    <a:pt x="102"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10" name="Google Shape;55310;p23"/>
            <p:cNvSpPr/>
            <p:nvPr/>
          </p:nvSpPr>
          <p:spPr>
            <a:xfrm>
              <a:off x="5503218" y="3309469"/>
              <a:ext cx="33622" cy="17313"/>
            </a:xfrm>
            <a:custGeom>
              <a:avLst/>
              <a:gdLst/>
              <a:ahLst/>
              <a:cxnLst/>
              <a:rect l="l" t="t" r="r" b="b"/>
              <a:pathLst>
                <a:path w="942" h="575" extrusionOk="0">
                  <a:moveTo>
                    <a:pt x="0" y="90"/>
                  </a:moveTo>
                  <a:lnTo>
                    <a:pt x="0" y="273"/>
                  </a:lnTo>
                  <a:cubicBezTo>
                    <a:pt x="355" y="575"/>
                    <a:pt x="941" y="0"/>
                    <a:pt x="0" y="9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11" name="Google Shape;55311;p23"/>
            <p:cNvSpPr/>
            <p:nvPr/>
          </p:nvSpPr>
          <p:spPr>
            <a:xfrm>
              <a:off x="4453450" y="3316936"/>
              <a:ext cx="14063" cy="4276"/>
            </a:xfrm>
            <a:custGeom>
              <a:avLst/>
              <a:gdLst/>
              <a:ahLst/>
              <a:cxnLst/>
              <a:rect l="l" t="t" r="r" b="b"/>
              <a:pathLst>
                <a:path w="394" h="142" extrusionOk="0">
                  <a:moveTo>
                    <a:pt x="294" y="25"/>
                  </a:moveTo>
                  <a:cubicBezTo>
                    <a:pt x="239" y="0"/>
                    <a:pt x="0" y="69"/>
                    <a:pt x="98" y="116"/>
                  </a:cubicBezTo>
                  <a:cubicBezTo>
                    <a:pt x="154" y="141"/>
                    <a:pt x="393"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12" name="Google Shape;55312;p23"/>
            <p:cNvSpPr/>
            <p:nvPr/>
          </p:nvSpPr>
          <p:spPr>
            <a:xfrm>
              <a:off x="2494396" y="3312209"/>
              <a:ext cx="21594" cy="9515"/>
            </a:xfrm>
            <a:custGeom>
              <a:avLst/>
              <a:gdLst/>
              <a:ahLst/>
              <a:cxnLst/>
              <a:rect l="l" t="t" r="r" b="b"/>
              <a:pathLst>
                <a:path w="605" h="316" extrusionOk="0">
                  <a:moveTo>
                    <a:pt x="411" y="273"/>
                  </a:moveTo>
                  <a:cubicBezTo>
                    <a:pt x="405" y="148"/>
                    <a:pt x="503" y="74"/>
                    <a:pt x="604" y="1"/>
                  </a:cubicBezTo>
                  <a:lnTo>
                    <a:pt x="26" y="1"/>
                  </a:lnTo>
                  <a:cubicBezTo>
                    <a:pt x="42" y="144"/>
                    <a:pt x="0" y="315"/>
                    <a:pt x="411"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13" name="Google Shape;55313;p23"/>
            <p:cNvSpPr/>
            <p:nvPr/>
          </p:nvSpPr>
          <p:spPr>
            <a:xfrm>
              <a:off x="5244988" y="3314166"/>
              <a:ext cx="14063" cy="4276"/>
            </a:xfrm>
            <a:custGeom>
              <a:avLst/>
              <a:gdLst/>
              <a:ahLst/>
              <a:cxnLst/>
              <a:rect l="l" t="t" r="r" b="b"/>
              <a:pathLst>
                <a:path w="394" h="142" extrusionOk="0">
                  <a:moveTo>
                    <a:pt x="295" y="26"/>
                  </a:moveTo>
                  <a:cubicBezTo>
                    <a:pt x="240" y="1"/>
                    <a:pt x="1" y="70"/>
                    <a:pt x="96" y="117"/>
                  </a:cubicBezTo>
                  <a:cubicBezTo>
                    <a:pt x="154" y="142"/>
                    <a:pt x="394"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14" name="Google Shape;55314;p23"/>
            <p:cNvSpPr/>
            <p:nvPr/>
          </p:nvSpPr>
          <p:spPr>
            <a:xfrm>
              <a:off x="3073496" y="3311456"/>
              <a:ext cx="13777" cy="7497"/>
            </a:xfrm>
            <a:custGeom>
              <a:avLst/>
              <a:gdLst/>
              <a:ahLst/>
              <a:cxnLst/>
              <a:rect l="l" t="t" r="r" b="b"/>
              <a:pathLst>
                <a:path w="386" h="249" extrusionOk="0">
                  <a:moveTo>
                    <a:pt x="385" y="116"/>
                  </a:moveTo>
                  <a:cubicBezTo>
                    <a:pt x="384" y="24"/>
                    <a:pt x="46" y="1"/>
                    <a:pt x="0" y="116"/>
                  </a:cubicBezTo>
                  <a:cubicBezTo>
                    <a:pt x="216" y="105"/>
                    <a:pt x="302" y="249"/>
                    <a:pt x="385"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15" name="Google Shape;55315;p23"/>
            <p:cNvSpPr/>
            <p:nvPr/>
          </p:nvSpPr>
          <p:spPr>
            <a:xfrm>
              <a:off x="2990905" y="3312179"/>
              <a:ext cx="13706" cy="5540"/>
            </a:xfrm>
            <a:custGeom>
              <a:avLst/>
              <a:gdLst/>
              <a:ahLst/>
              <a:cxnLst/>
              <a:rect l="l" t="t" r="r" b="b"/>
              <a:pathLst>
                <a:path w="384" h="184" extrusionOk="0">
                  <a:moveTo>
                    <a:pt x="0" y="183"/>
                  </a:moveTo>
                  <a:lnTo>
                    <a:pt x="384" y="183"/>
                  </a:lnTo>
                  <a:lnTo>
                    <a:pt x="384" y="0"/>
                  </a:ln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16" name="Google Shape;55316;p23"/>
            <p:cNvSpPr/>
            <p:nvPr/>
          </p:nvSpPr>
          <p:spPr>
            <a:xfrm>
              <a:off x="2521593" y="3309469"/>
              <a:ext cx="21915" cy="8702"/>
            </a:xfrm>
            <a:custGeom>
              <a:avLst/>
              <a:gdLst/>
              <a:ahLst/>
              <a:cxnLst/>
              <a:rect l="l" t="t" r="r" b="b"/>
              <a:pathLst>
                <a:path w="614" h="289" extrusionOk="0">
                  <a:moveTo>
                    <a:pt x="614" y="273"/>
                  </a:moveTo>
                  <a:lnTo>
                    <a:pt x="614" y="0"/>
                  </a:lnTo>
                  <a:lnTo>
                    <a:pt x="34" y="0"/>
                  </a:lnTo>
                  <a:cubicBezTo>
                    <a:pt x="0" y="197"/>
                    <a:pt x="192" y="289"/>
                    <a:pt x="614"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17" name="Google Shape;55317;p23"/>
            <p:cNvSpPr/>
            <p:nvPr/>
          </p:nvSpPr>
          <p:spPr>
            <a:xfrm>
              <a:off x="1903339" y="3309078"/>
              <a:ext cx="6924" cy="6263"/>
            </a:xfrm>
            <a:custGeom>
              <a:avLst/>
              <a:gdLst/>
              <a:ahLst/>
              <a:cxnLst/>
              <a:rect l="l" t="t" r="r" b="b"/>
              <a:pathLst>
                <a:path w="194" h="208" extrusionOk="0">
                  <a:moveTo>
                    <a:pt x="194" y="103"/>
                  </a:moveTo>
                  <a:cubicBezTo>
                    <a:pt x="194" y="52"/>
                    <a:pt x="37" y="0"/>
                    <a:pt x="2" y="103"/>
                  </a:cubicBezTo>
                  <a:cubicBezTo>
                    <a:pt x="1" y="156"/>
                    <a:pt x="157" y="208"/>
                    <a:pt x="194"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18" name="Google Shape;55318;p23"/>
            <p:cNvSpPr/>
            <p:nvPr/>
          </p:nvSpPr>
          <p:spPr>
            <a:xfrm>
              <a:off x="8813922" y="3306699"/>
              <a:ext cx="13920" cy="5510"/>
            </a:xfrm>
            <a:custGeom>
              <a:avLst/>
              <a:gdLst/>
              <a:ahLst/>
              <a:cxnLst/>
              <a:rect l="l" t="t" r="r" b="b"/>
              <a:pathLst>
                <a:path w="390" h="183" extrusionOk="0">
                  <a:moveTo>
                    <a:pt x="1" y="182"/>
                  </a:moveTo>
                  <a:lnTo>
                    <a:pt x="390" y="182"/>
                  </a:lnTo>
                  <a:lnTo>
                    <a:pt x="390" y="1"/>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19" name="Google Shape;55319;p23"/>
            <p:cNvSpPr/>
            <p:nvPr/>
          </p:nvSpPr>
          <p:spPr>
            <a:xfrm>
              <a:off x="5609794" y="3303206"/>
              <a:ext cx="14063" cy="4306"/>
            </a:xfrm>
            <a:custGeom>
              <a:avLst/>
              <a:gdLst/>
              <a:ahLst/>
              <a:cxnLst/>
              <a:rect l="l" t="t" r="r" b="b"/>
              <a:pathLst>
                <a:path w="394" h="143" extrusionOk="0">
                  <a:moveTo>
                    <a:pt x="294" y="27"/>
                  </a:moveTo>
                  <a:cubicBezTo>
                    <a:pt x="240" y="1"/>
                    <a:pt x="1" y="71"/>
                    <a:pt x="101" y="118"/>
                  </a:cubicBezTo>
                  <a:cubicBezTo>
                    <a:pt x="153" y="143"/>
                    <a:pt x="394" y="75"/>
                    <a:pt x="294"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20" name="Google Shape;55320;p23"/>
            <p:cNvSpPr/>
            <p:nvPr/>
          </p:nvSpPr>
          <p:spPr>
            <a:xfrm>
              <a:off x="2509065" y="3298540"/>
              <a:ext cx="20630" cy="8250"/>
            </a:xfrm>
            <a:custGeom>
              <a:avLst/>
              <a:gdLst/>
              <a:ahLst/>
              <a:cxnLst/>
              <a:rect l="l" t="t" r="r" b="b"/>
              <a:pathLst>
                <a:path w="578" h="274" extrusionOk="0">
                  <a:moveTo>
                    <a:pt x="385" y="273"/>
                  </a:moveTo>
                  <a:cubicBezTo>
                    <a:pt x="385" y="182"/>
                    <a:pt x="542" y="166"/>
                    <a:pt x="577" y="90"/>
                  </a:cubicBezTo>
                  <a:cubicBezTo>
                    <a:pt x="385" y="90"/>
                    <a:pt x="347" y="19"/>
                    <a:pt x="195" y="0"/>
                  </a:cubicBezTo>
                  <a:cubicBezTo>
                    <a:pt x="195" y="92"/>
                    <a:pt x="38" y="109"/>
                    <a:pt x="0" y="183"/>
                  </a:cubicBezTo>
                  <a:cubicBezTo>
                    <a:pt x="195" y="182"/>
                    <a:pt x="230" y="256"/>
                    <a:pt x="385"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21" name="Google Shape;55321;p23"/>
            <p:cNvSpPr/>
            <p:nvPr/>
          </p:nvSpPr>
          <p:spPr>
            <a:xfrm>
              <a:off x="1807007" y="3291825"/>
              <a:ext cx="28911" cy="16922"/>
            </a:xfrm>
            <a:custGeom>
              <a:avLst/>
              <a:gdLst/>
              <a:ahLst/>
              <a:cxnLst/>
              <a:rect l="l" t="t" r="r" b="b"/>
              <a:pathLst>
                <a:path w="810" h="562" extrusionOk="0">
                  <a:moveTo>
                    <a:pt x="770" y="496"/>
                  </a:moveTo>
                  <a:cubicBezTo>
                    <a:pt x="809" y="238"/>
                    <a:pt x="796" y="0"/>
                    <a:pt x="195" y="43"/>
                  </a:cubicBezTo>
                  <a:cubicBezTo>
                    <a:pt x="201" y="169"/>
                    <a:pt x="102" y="242"/>
                    <a:pt x="0" y="316"/>
                  </a:cubicBezTo>
                  <a:cubicBezTo>
                    <a:pt x="384" y="316"/>
                    <a:pt x="247" y="561"/>
                    <a:pt x="770" y="4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22" name="Google Shape;55322;p23"/>
            <p:cNvSpPr/>
            <p:nvPr/>
          </p:nvSpPr>
          <p:spPr>
            <a:xfrm>
              <a:off x="8810531" y="3300527"/>
              <a:ext cx="13849" cy="4246"/>
            </a:xfrm>
            <a:custGeom>
              <a:avLst/>
              <a:gdLst/>
              <a:ahLst/>
              <a:cxnLst/>
              <a:rect l="l" t="t" r="r" b="b"/>
              <a:pathLst>
                <a:path w="388" h="141" extrusionOk="0">
                  <a:moveTo>
                    <a:pt x="289" y="24"/>
                  </a:moveTo>
                  <a:cubicBezTo>
                    <a:pt x="239" y="1"/>
                    <a:pt x="0" y="69"/>
                    <a:pt x="96" y="116"/>
                  </a:cubicBezTo>
                  <a:cubicBezTo>
                    <a:pt x="152" y="141"/>
                    <a:pt x="388" y="73"/>
                    <a:pt x="289"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23" name="Google Shape;55323;p23"/>
            <p:cNvSpPr/>
            <p:nvPr/>
          </p:nvSpPr>
          <p:spPr>
            <a:xfrm>
              <a:off x="8597058" y="3300527"/>
              <a:ext cx="13991" cy="4246"/>
            </a:xfrm>
            <a:custGeom>
              <a:avLst/>
              <a:gdLst/>
              <a:ahLst/>
              <a:cxnLst/>
              <a:rect l="l" t="t" r="r" b="b"/>
              <a:pathLst>
                <a:path w="392" h="141" extrusionOk="0">
                  <a:moveTo>
                    <a:pt x="98" y="116"/>
                  </a:moveTo>
                  <a:cubicBezTo>
                    <a:pt x="153" y="141"/>
                    <a:pt x="392" y="73"/>
                    <a:pt x="291" y="24"/>
                  </a:cubicBezTo>
                  <a:cubicBezTo>
                    <a:pt x="239" y="1"/>
                    <a:pt x="0" y="69"/>
                    <a:pt x="98"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24" name="Google Shape;55324;p23"/>
            <p:cNvSpPr/>
            <p:nvPr/>
          </p:nvSpPr>
          <p:spPr>
            <a:xfrm>
              <a:off x="5372336" y="3298148"/>
              <a:ext cx="7031" cy="6263"/>
            </a:xfrm>
            <a:custGeom>
              <a:avLst/>
              <a:gdLst/>
              <a:ahLst/>
              <a:cxnLst/>
              <a:rect l="l" t="t" r="r" b="b"/>
              <a:pathLst>
                <a:path w="197" h="208" extrusionOk="0">
                  <a:moveTo>
                    <a:pt x="3" y="103"/>
                  </a:moveTo>
                  <a:cubicBezTo>
                    <a:pt x="0" y="156"/>
                    <a:pt x="157" y="208"/>
                    <a:pt x="195" y="103"/>
                  </a:cubicBezTo>
                  <a:cubicBezTo>
                    <a:pt x="196" y="54"/>
                    <a:pt x="38" y="0"/>
                    <a:pt x="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25" name="Google Shape;55325;p23"/>
            <p:cNvSpPr/>
            <p:nvPr/>
          </p:nvSpPr>
          <p:spPr>
            <a:xfrm>
              <a:off x="3204628" y="3288815"/>
              <a:ext cx="20309" cy="13550"/>
            </a:xfrm>
            <a:custGeom>
              <a:avLst/>
              <a:gdLst/>
              <a:ahLst/>
              <a:cxnLst/>
              <a:rect l="l" t="t" r="r" b="b"/>
              <a:pathLst>
                <a:path w="569" h="450" extrusionOk="0">
                  <a:moveTo>
                    <a:pt x="376" y="413"/>
                  </a:moveTo>
                  <a:cubicBezTo>
                    <a:pt x="387" y="359"/>
                    <a:pt x="402" y="308"/>
                    <a:pt x="569" y="325"/>
                  </a:cubicBezTo>
                  <a:lnTo>
                    <a:pt x="569" y="143"/>
                  </a:lnTo>
                  <a:cubicBezTo>
                    <a:pt x="95" y="1"/>
                    <a:pt x="1" y="450"/>
                    <a:pt x="376" y="4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26" name="Google Shape;55326;p23"/>
            <p:cNvSpPr/>
            <p:nvPr/>
          </p:nvSpPr>
          <p:spPr>
            <a:xfrm>
              <a:off x="8056827" y="3295830"/>
              <a:ext cx="13742" cy="2710"/>
            </a:xfrm>
            <a:custGeom>
              <a:avLst/>
              <a:gdLst/>
              <a:ahLst/>
              <a:cxnLst/>
              <a:rect l="l" t="t" r="r" b="b"/>
              <a:pathLst>
                <a:path w="385" h="90" extrusionOk="0">
                  <a:moveTo>
                    <a:pt x="385" y="0"/>
                  </a:moveTo>
                  <a:cubicBezTo>
                    <a:pt x="236" y="20"/>
                    <a:pt x="6" y="2"/>
                    <a:pt x="1" y="89"/>
                  </a:cubicBezTo>
                  <a:cubicBezTo>
                    <a:pt x="151" y="70"/>
                    <a:pt x="382" y="88"/>
                    <a:pt x="3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27" name="Google Shape;55327;p23"/>
            <p:cNvSpPr/>
            <p:nvPr/>
          </p:nvSpPr>
          <p:spPr>
            <a:xfrm>
              <a:off x="5489441" y="3289959"/>
              <a:ext cx="6960" cy="6203"/>
            </a:xfrm>
            <a:custGeom>
              <a:avLst/>
              <a:gdLst/>
              <a:ahLst/>
              <a:cxnLst/>
              <a:rect l="l" t="t" r="r" b="b"/>
              <a:pathLst>
                <a:path w="195" h="206" extrusionOk="0">
                  <a:moveTo>
                    <a:pt x="194" y="104"/>
                  </a:moveTo>
                  <a:cubicBezTo>
                    <a:pt x="194" y="54"/>
                    <a:pt x="37" y="1"/>
                    <a:pt x="1" y="104"/>
                  </a:cubicBezTo>
                  <a:cubicBezTo>
                    <a:pt x="1" y="154"/>
                    <a:pt x="156" y="206"/>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28" name="Google Shape;55328;p23"/>
            <p:cNvSpPr/>
            <p:nvPr/>
          </p:nvSpPr>
          <p:spPr>
            <a:xfrm>
              <a:off x="1452729" y="3287610"/>
              <a:ext cx="23914" cy="10298"/>
            </a:xfrm>
            <a:custGeom>
              <a:avLst/>
              <a:gdLst/>
              <a:ahLst/>
              <a:cxnLst/>
              <a:rect l="l" t="t" r="r" b="b"/>
              <a:pathLst>
                <a:path w="670" h="342" extrusionOk="0">
                  <a:moveTo>
                    <a:pt x="670" y="92"/>
                  </a:moveTo>
                  <a:cubicBezTo>
                    <a:pt x="404" y="94"/>
                    <a:pt x="247" y="49"/>
                    <a:pt x="90" y="1"/>
                  </a:cubicBezTo>
                  <a:cubicBezTo>
                    <a:pt x="0" y="282"/>
                    <a:pt x="610" y="341"/>
                    <a:pt x="67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29" name="Google Shape;55329;p23"/>
            <p:cNvSpPr/>
            <p:nvPr/>
          </p:nvSpPr>
          <p:spPr>
            <a:xfrm>
              <a:off x="4205677" y="3289567"/>
              <a:ext cx="13956" cy="4336"/>
            </a:xfrm>
            <a:custGeom>
              <a:avLst/>
              <a:gdLst/>
              <a:ahLst/>
              <a:cxnLst/>
              <a:rect l="l" t="t" r="r" b="b"/>
              <a:pathLst>
                <a:path w="391" h="144" extrusionOk="0">
                  <a:moveTo>
                    <a:pt x="291" y="27"/>
                  </a:moveTo>
                  <a:cubicBezTo>
                    <a:pt x="237" y="1"/>
                    <a:pt x="0" y="71"/>
                    <a:pt x="98" y="117"/>
                  </a:cubicBezTo>
                  <a:cubicBezTo>
                    <a:pt x="152" y="143"/>
                    <a:pt x="391" y="73"/>
                    <a:pt x="291"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30" name="Google Shape;55330;p23"/>
            <p:cNvSpPr/>
            <p:nvPr/>
          </p:nvSpPr>
          <p:spPr>
            <a:xfrm>
              <a:off x="1522614" y="3271954"/>
              <a:ext cx="50434" cy="18518"/>
            </a:xfrm>
            <a:custGeom>
              <a:avLst/>
              <a:gdLst/>
              <a:ahLst/>
              <a:cxnLst/>
              <a:rect l="l" t="t" r="r" b="b"/>
              <a:pathLst>
                <a:path w="1413" h="615" extrusionOk="0">
                  <a:moveTo>
                    <a:pt x="62" y="521"/>
                  </a:moveTo>
                  <a:cubicBezTo>
                    <a:pt x="607" y="614"/>
                    <a:pt x="865" y="614"/>
                    <a:pt x="1413" y="521"/>
                  </a:cubicBezTo>
                  <a:cubicBezTo>
                    <a:pt x="1253" y="262"/>
                    <a:pt x="1102" y="1"/>
                    <a:pt x="252" y="66"/>
                  </a:cubicBezTo>
                  <a:cubicBezTo>
                    <a:pt x="90" y="171"/>
                    <a:pt x="0" y="310"/>
                    <a:pt x="62" y="52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31" name="Google Shape;55331;p23"/>
            <p:cNvSpPr/>
            <p:nvPr/>
          </p:nvSpPr>
          <p:spPr>
            <a:xfrm>
              <a:off x="2020337" y="3279029"/>
              <a:ext cx="6889" cy="6203"/>
            </a:xfrm>
            <a:custGeom>
              <a:avLst/>
              <a:gdLst/>
              <a:ahLst/>
              <a:cxnLst/>
              <a:rect l="l" t="t" r="r" b="b"/>
              <a:pathLst>
                <a:path w="193" h="206" extrusionOk="0">
                  <a:moveTo>
                    <a:pt x="192" y="104"/>
                  </a:moveTo>
                  <a:cubicBezTo>
                    <a:pt x="192" y="53"/>
                    <a:pt x="39" y="1"/>
                    <a:pt x="2" y="104"/>
                  </a:cubicBezTo>
                  <a:cubicBezTo>
                    <a:pt x="0" y="154"/>
                    <a:pt x="157" y="206"/>
                    <a:pt x="192"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32" name="Google Shape;55332;p23"/>
            <p:cNvSpPr/>
            <p:nvPr/>
          </p:nvSpPr>
          <p:spPr>
            <a:xfrm>
              <a:off x="4863121" y="3279391"/>
              <a:ext cx="13777" cy="2800"/>
            </a:xfrm>
            <a:custGeom>
              <a:avLst/>
              <a:gdLst/>
              <a:ahLst/>
              <a:cxnLst/>
              <a:rect l="l" t="t" r="r" b="b"/>
              <a:pathLst>
                <a:path w="386" h="93" extrusionOk="0">
                  <a:moveTo>
                    <a:pt x="385" y="1"/>
                  </a:moveTo>
                  <a:cubicBezTo>
                    <a:pt x="235" y="22"/>
                    <a:pt x="5" y="5"/>
                    <a:pt x="0" y="92"/>
                  </a:cubicBezTo>
                  <a:cubicBezTo>
                    <a:pt x="149" y="71"/>
                    <a:pt x="379" y="89"/>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33" name="Google Shape;55333;p23"/>
            <p:cNvSpPr/>
            <p:nvPr/>
          </p:nvSpPr>
          <p:spPr>
            <a:xfrm>
              <a:off x="2116740" y="3276289"/>
              <a:ext cx="6924" cy="6293"/>
            </a:xfrm>
            <a:custGeom>
              <a:avLst/>
              <a:gdLst/>
              <a:ahLst/>
              <a:cxnLst/>
              <a:rect l="l" t="t" r="r" b="b"/>
              <a:pathLst>
                <a:path w="194" h="209" extrusionOk="0">
                  <a:moveTo>
                    <a:pt x="193" y="104"/>
                  </a:moveTo>
                  <a:cubicBezTo>
                    <a:pt x="193" y="53"/>
                    <a:pt x="37" y="1"/>
                    <a:pt x="1" y="104"/>
                  </a:cubicBezTo>
                  <a:cubicBezTo>
                    <a:pt x="0" y="155"/>
                    <a:pt x="154" y="208"/>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34" name="Google Shape;55334;p23"/>
            <p:cNvSpPr/>
            <p:nvPr/>
          </p:nvSpPr>
          <p:spPr>
            <a:xfrm>
              <a:off x="1707105" y="3278638"/>
              <a:ext cx="13956" cy="4276"/>
            </a:xfrm>
            <a:custGeom>
              <a:avLst/>
              <a:gdLst/>
              <a:ahLst/>
              <a:cxnLst/>
              <a:rect l="l" t="t" r="r" b="b"/>
              <a:pathLst>
                <a:path w="391" h="142" extrusionOk="0">
                  <a:moveTo>
                    <a:pt x="101" y="117"/>
                  </a:moveTo>
                  <a:cubicBezTo>
                    <a:pt x="151" y="142"/>
                    <a:pt x="391" y="73"/>
                    <a:pt x="293" y="26"/>
                  </a:cubicBezTo>
                  <a:cubicBezTo>
                    <a:pt x="239" y="1"/>
                    <a:pt x="1" y="70"/>
                    <a:pt x="101"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35" name="Google Shape;55335;p23"/>
            <p:cNvSpPr/>
            <p:nvPr/>
          </p:nvSpPr>
          <p:spPr>
            <a:xfrm>
              <a:off x="5027339" y="3271171"/>
              <a:ext cx="21630" cy="6474"/>
            </a:xfrm>
            <a:custGeom>
              <a:avLst/>
              <a:gdLst/>
              <a:ahLst/>
              <a:cxnLst/>
              <a:rect l="l" t="t" r="r" b="b"/>
              <a:pathLst>
                <a:path w="606" h="215" extrusionOk="0">
                  <a:moveTo>
                    <a:pt x="606" y="182"/>
                  </a:moveTo>
                  <a:lnTo>
                    <a:pt x="606" y="1"/>
                  </a:lnTo>
                  <a:lnTo>
                    <a:pt x="26" y="1"/>
                  </a:lnTo>
                  <a:cubicBezTo>
                    <a:pt x="0" y="164"/>
                    <a:pt x="218" y="215"/>
                    <a:pt x="606"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36" name="Google Shape;55336;p23"/>
            <p:cNvSpPr/>
            <p:nvPr/>
          </p:nvSpPr>
          <p:spPr>
            <a:xfrm>
              <a:off x="3975179" y="3273941"/>
              <a:ext cx="13706" cy="2740"/>
            </a:xfrm>
            <a:custGeom>
              <a:avLst/>
              <a:gdLst/>
              <a:ahLst/>
              <a:cxnLst/>
              <a:rect l="l" t="t" r="r" b="b"/>
              <a:pathLst>
                <a:path w="384" h="91" extrusionOk="0">
                  <a:moveTo>
                    <a:pt x="1" y="90"/>
                  </a:moveTo>
                  <a:cubicBezTo>
                    <a:pt x="151" y="71"/>
                    <a:pt x="379" y="89"/>
                    <a:pt x="383" y="0"/>
                  </a:cubicBezTo>
                  <a:cubicBezTo>
                    <a:pt x="236" y="20"/>
                    <a:pt x="7" y="4"/>
                    <a:pt x="1" y="9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37" name="Google Shape;55337;p23"/>
            <p:cNvSpPr/>
            <p:nvPr/>
          </p:nvSpPr>
          <p:spPr>
            <a:xfrm>
              <a:off x="2216428" y="3273218"/>
              <a:ext cx="14027" cy="4215"/>
            </a:xfrm>
            <a:custGeom>
              <a:avLst/>
              <a:gdLst/>
              <a:ahLst/>
              <a:cxnLst/>
              <a:rect l="l" t="t" r="r" b="b"/>
              <a:pathLst>
                <a:path w="393" h="140" extrusionOk="0">
                  <a:moveTo>
                    <a:pt x="100" y="114"/>
                  </a:moveTo>
                  <a:cubicBezTo>
                    <a:pt x="153" y="139"/>
                    <a:pt x="392" y="70"/>
                    <a:pt x="292" y="24"/>
                  </a:cubicBezTo>
                  <a:cubicBezTo>
                    <a:pt x="238" y="1"/>
                    <a:pt x="0" y="67"/>
                    <a:pt x="100"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38" name="Google Shape;55338;p23"/>
            <p:cNvSpPr/>
            <p:nvPr/>
          </p:nvSpPr>
          <p:spPr>
            <a:xfrm>
              <a:off x="8531814" y="3271171"/>
              <a:ext cx="13777" cy="2800"/>
            </a:xfrm>
            <a:custGeom>
              <a:avLst/>
              <a:gdLst/>
              <a:ahLst/>
              <a:cxnLst/>
              <a:rect l="l" t="t" r="r" b="b"/>
              <a:pathLst>
                <a:path w="386" h="93" extrusionOk="0">
                  <a:moveTo>
                    <a:pt x="386" y="1"/>
                  </a:moveTo>
                  <a:cubicBezTo>
                    <a:pt x="236" y="22"/>
                    <a:pt x="5" y="5"/>
                    <a:pt x="1" y="92"/>
                  </a:cubicBezTo>
                  <a:cubicBezTo>
                    <a:pt x="150" y="71"/>
                    <a:pt x="379" y="90"/>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39" name="Google Shape;55339;p23"/>
            <p:cNvSpPr/>
            <p:nvPr/>
          </p:nvSpPr>
          <p:spPr>
            <a:xfrm>
              <a:off x="5537625" y="3262650"/>
              <a:ext cx="6996" cy="6203"/>
            </a:xfrm>
            <a:custGeom>
              <a:avLst/>
              <a:gdLst/>
              <a:ahLst/>
              <a:cxnLst/>
              <a:rect l="l" t="t" r="r" b="b"/>
              <a:pathLst>
                <a:path w="196" h="206" extrusionOk="0">
                  <a:moveTo>
                    <a:pt x="193" y="102"/>
                  </a:moveTo>
                  <a:cubicBezTo>
                    <a:pt x="195" y="54"/>
                    <a:pt x="39" y="1"/>
                    <a:pt x="1" y="102"/>
                  </a:cubicBezTo>
                  <a:cubicBezTo>
                    <a:pt x="1" y="153"/>
                    <a:pt x="156" y="206"/>
                    <a:pt x="193"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40" name="Google Shape;55340;p23"/>
            <p:cNvSpPr/>
            <p:nvPr/>
          </p:nvSpPr>
          <p:spPr>
            <a:xfrm>
              <a:off x="2075409" y="3263012"/>
              <a:ext cx="13849" cy="2710"/>
            </a:xfrm>
            <a:custGeom>
              <a:avLst/>
              <a:gdLst/>
              <a:ahLst/>
              <a:cxnLst/>
              <a:rect l="l" t="t" r="r" b="b"/>
              <a:pathLst>
                <a:path w="388" h="90" extrusionOk="0">
                  <a:moveTo>
                    <a:pt x="388" y="0"/>
                  </a:moveTo>
                  <a:cubicBezTo>
                    <a:pt x="235" y="20"/>
                    <a:pt x="5" y="2"/>
                    <a:pt x="0" y="89"/>
                  </a:cubicBezTo>
                  <a:cubicBezTo>
                    <a:pt x="149" y="72"/>
                    <a:pt x="383" y="89"/>
                    <a:pt x="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41" name="Google Shape;55341;p23"/>
            <p:cNvSpPr/>
            <p:nvPr/>
          </p:nvSpPr>
          <p:spPr>
            <a:xfrm>
              <a:off x="1497166" y="3259850"/>
              <a:ext cx="7031" cy="6263"/>
            </a:xfrm>
            <a:custGeom>
              <a:avLst/>
              <a:gdLst/>
              <a:ahLst/>
              <a:cxnLst/>
              <a:rect l="l" t="t" r="r" b="b"/>
              <a:pathLst>
                <a:path w="197" h="208" extrusionOk="0">
                  <a:moveTo>
                    <a:pt x="196" y="105"/>
                  </a:moveTo>
                  <a:cubicBezTo>
                    <a:pt x="196" y="54"/>
                    <a:pt x="39" y="1"/>
                    <a:pt x="3" y="105"/>
                  </a:cubicBezTo>
                  <a:cubicBezTo>
                    <a:pt x="1" y="154"/>
                    <a:pt x="159" y="207"/>
                    <a:pt x="196"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42" name="Google Shape;55342;p23"/>
            <p:cNvSpPr/>
            <p:nvPr/>
          </p:nvSpPr>
          <p:spPr>
            <a:xfrm>
              <a:off x="4357046" y="3259519"/>
              <a:ext cx="14063" cy="4215"/>
            </a:xfrm>
            <a:custGeom>
              <a:avLst/>
              <a:gdLst/>
              <a:ahLst/>
              <a:cxnLst/>
              <a:rect l="l" t="t" r="r" b="b"/>
              <a:pathLst>
                <a:path w="394" h="140" extrusionOk="0">
                  <a:moveTo>
                    <a:pt x="294" y="25"/>
                  </a:moveTo>
                  <a:cubicBezTo>
                    <a:pt x="241" y="0"/>
                    <a:pt x="0" y="68"/>
                    <a:pt x="101" y="116"/>
                  </a:cubicBezTo>
                  <a:cubicBezTo>
                    <a:pt x="153" y="140"/>
                    <a:pt x="393"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43" name="Google Shape;55343;p23"/>
            <p:cNvSpPr/>
            <p:nvPr/>
          </p:nvSpPr>
          <p:spPr>
            <a:xfrm>
              <a:off x="2488971" y="3250757"/>
              <a:ext cx="20131" cy="16290"/>
            </a:xfrm>
            <a:custGeom>
              <a:avLst/>
              <a:gdLst/>
              <a:ahLst/>
              <a:cxnLst/>
              <a:rect l="l" t="t" r="r" b="b"/>
              <a:pathLst>
                <a:path w="564" h="541" extrusionOk="0">
                  <a:moveTo>
                    <a:pt x="563" y="135"/>
                  </a:moveTo>
                  <a:cubicBezTo>
                    <a:pt x="1" y="0"/>
                    <a:pt x="1" y="541"/>
                    <a:pt x="563" y="40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44" name="Google Shape;55344;p23"/>
            <p:cNvSpPr/>
            <p:nvPr/>
          </p:nvSpPr>
          <p:spPr>
            <a:xfrm>
              <a:off x="6600921" y="3256749"/>
              <a:ext cx="13991" cy="4336"/>
            </a:xfrm>
            <a:custGeom>
              <a:avLst/>
              <a:gdLst/>
              <a:ahLst/>
              <a:cxnLst/>
              <a:rect l="l" t="t" r="r" b="b"/>
              <a:pathLst>
                <a:path w="392" h="144" extrusionOk="0">
                  <a:moveTo>
                    <a:pt x="292" y="27"/>
                  </a:moveTo>
                  <a:cubicBezTo>
                    <a:pt x="239" y="1"/>
                    <a:pt x="0" y="69"/>
                    <a:pt x="98" y="117"/>
                  </a:cubicBezTo>
                  <a:cubicBezTo>
                    <a:pt x="154" y="143"/>
                    <a:pt x="392" y="74"/>
                    <a:pt x="292"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45" name="Google Shape;55345;p23"/>
            <p:cNvSpPr/>
            <p:nvPr/>
          </p:nvSpPr>
          <p:spPr>
            <a:xfrm>
              <a:off x="6249856" y="3256749"/>
              <a:ext cx="14099" cy="4336"/>
            </a:xfrm>
            <a:custGeom>
              <a:avLst/>
              <a:gdLst/>
              <a:ahLst/>
              <a:cxnLst/>
              <a:rect l="l" t="t" r="r" b="b"/>
              <a:pathLst>
                <a:path w="395" h="144" extrusionOk="0">
                  <a:moveTo>
                    <a:pt x="293" y="27"/>
                  </a:moveTo>
                  <a:cubicBezTo>
                    <a:pt x="241" y="1"/>
                    <a:pt x="0" y="69"/>
                    <a:pt x="102" y="117"/>
                  </a:cubicBezTo>
                  <a:cubicBezTo>
                    <a:pt x="156" y="143"/>
                    <a:pt x="395" y="74"/>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46" name="Google Shape;55346;p23"/>
            <p:cNvSpPr/>
            <p:nvPr/>
          </p:nvSpPr>
          <p:spPr>
            <a:xfrm>
              <a:off x="2271250" y="3249342"/>
              <a:ext cx="25734" cy="8220"/>
            </a:xfrm>
            <a:custGeom>
              <a:avLst/>
              <a:gdLst/>
              <a:ahLst/>
              <a:cxnLst/>
              <a:rect l="l" t="t" r="r" b="b"/>
              <a:pathLst>
                <a:path w="721" h="273" extrusionOk="0">
                  <a:moveTo>
                    <a:pt x="105" y="273"/>
                  </a:moveTo>
                  <a:lnTo>
                    <a:pt x="685" y="273"/>
                  </a:lnTo>
                  <a:cubicBezTo>
                    <a:pt x="655" y="165"/>
                    <a:pt x="720" y="13"/>
                    <a:pt x="492" y="0"/>
                  </a:cubicBezTo>
                  <a:cubicBezTo>
                    <a:pt x="477" y="142"/>
                    <a:pt x="1" y="71"/>
                    <a:pt x="105"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47" name="Google Shape;55347;p23"/>
            <p:cNvSpPr/>
            <p:nvPr/>
          </p:nvSpPr>
          <p:spPr>
            <a:xfrm>
              <a:off x="2670678" y="3251329"/>
              <a:ext cx="14099" cy="4276"/>
            </a:xfrm>
            <a:custGeom>
              <a:avLst/>
              <a:gdLst/>
              <a:ahLst/>
              <a:cxnLst/>
              <a:rect l="l" t="t" r="r" b="b"/>
              <a:pathLst>
                <a:path w="395" h="142" extrusionOk="0">
                  <a:moveTo>
                    <a:pt x="292" y="25"/>
                  </a:moveTo>
                  <a:cubicBezTo>
                    <a:pt x="242" y="1"/>
                    <a:pt x="0" y="70"/>
                    <a:pt x="102" y="117"/>
                  </a:cubicBezTo>
                  <a:cubicBezTo>
                    <a:pt x="155" y="142"/>
                    <a:pt x="395" y="72"/>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48" name="Google Shape;55348;p23"/>
            <p:cNvSpPr/>
            <p:nvPr/>
          </p:nvSpPr>
          <p:spPr>
            <a:xfrm>
              <a:off x="4317214" y="3240520"/>
              <a:ext cx="29625" cy="12345"/>
            </a:xfrm>
            <a:custGeom>
              <a:avLst/>
              <a:gdLst/>
              <a:ahLst/>
              <a:cxnLst/>
              <a:rect l="l" t="t" r="r" b="b"/>
              <a:pathLst>
                <a:path w="830" h="410" extrusionOk="0">
                  <a:moveTo>
                    <a:pt x="829" y="384"/>
                  </a:moveTo>
                  <a:lnTo>
                    <a:pt x="829" y="22"/>
                  </a:lnTo>
                  <a:cubicBezTo>
                    <a:pt x="465" y="1"/>
                    <a:pt x="405" y="123"/>
                    <a:pt x="59" y="112"/>
                  </a:cubicBezTo>
                  <a:cubicBezTo>
                    <a:pt x="0" y="351"/>
                    <a:pt x="327" y="409"/>
                    <a:pt x="829" y="38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49" name="Google Shape;55349;p23"/>
            <p:cNvSpPr/>
            <p:nvPr/>
          </p:nvSpPr>
          <p:spPr>
            <a:xfrm>
              <a:off x="1414718" y="3242899"/>
              <a:ext cx="27519" cy="11171"/>
            </a:xfrm>
            <a:custGeom>
              <a:avLst/>
              <a:gdLst/>
              <a:ahLst/>
              <a:cxnLst/>
              <a:rect l="l" t="t" r="r" b="b"/>
              <a:pathLst>
                <a:path w="771" h="371" extrusionOk="0">
                  <a:moveTo>
                    <a:pt x="770" y="305"/>
                  </a:moveTo>
                  <a:lnTo>
                    <a:pt x="770" y="33"/>
                  </a:lnTo>
                  <a:cubicBezTo>
                    <a:pt x="483" y="50"/>
                    <a:pt x="58" y="0"/>
                    <a:pt x="0" y="124"/>
                  </a:cubicBezTo>
                  <a:cubicBezTo>
                    <a:pt x="383" y="124"/>
                    <a:pt x="243" y="371"/>
                    <a:pt x="770" y="3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50" name="Google Shape;55350;p23"/>
            <p:cNvSpPr/>
            <p:nvPr/>
          </p:nvSpPr>
          <p:spPr>
            <a:xfrm>
              <a:off x="1855119" y="3232391"/>
              <a:ext cx="41332" cy="16982"/>
            </a:xfrm>
            <a:custGeom>
              <a:avLst/>
              <a:gdLst/>
              <a:ahLst/>
              <a:cxnLst/>
              <a:rect l="l" t="t" r="r" b="b"/>
              <a:pathLst>
                <a:path w="1158" h="564" extrusionOk="0">
                  <a:moveTo>
                    <a:pt x="1" y="199"/>
                  </a:moveTo>
                  <a:cubicBezTo>
                    <a:pt x="211" y="404"/>
                    <a:pt x="524" y="560"/>
                    <a:pt x="1157" y="563"/>
                  </a:cubicBezTo>
                  <a:lnTo>
                    <a:pt x="1157" y="110"/>
                  </a:lnTo>
                  <a:cubicBezTo>
                    <a:pt x="819" y="161"/>
                    <a:pt x="27" y="1"/>
                    <a:pt x="1" y="19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51" name="Google Shape;55351;p23"/>
            <p:cNvSpPr/>
            <p:nvPr/>
          </p:nvSpPr>
          <p:spPr>
            <a:xfrm>
              <a:off x="857033" y="3232933"/>
              <a:ext cx="45865" cy="16771"/>
            </a:xfrm>
            <a:custGeom>
              <a:avLst/>
              <a:gdLst/>
              <a:ahLst/>
              <a:cxnLst/>
              <a:rect l="l" t="t" r="r" b="b"/>
              <a:pathLst>
                <a:path w="1285" h="557" extrusionOk="0">
                  <a:moveTo>
                    <a:pt x="965" y="1"/>
                  </a:moveTo>
                  <a:cubicBezTo>
                    <a:pt x="361" y="18"/>
                    <a:pt x="38" y="168"/>
                    <a:pt x="0" y="454"/>
                  </a:cubicBezTo>
                  <a:cubicBezTo>
                    <a:pt x="365" y="434"/>
                    <a:pt x="426" y="557"/>
                    <a:pt x="776" y="545"/>
                  </a:cubicBezTo>
                  <a:cubicBezTo>
                    <a:pt x="901" y="355"/>
                    <a:pt x="1285" y="140"/>
                    <a:pt x="9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52" name="Google Shape;55352;p23"/>
            <p:cNvSpPr/>
            <p:nvPr/>
          </p:nvSpPr>
          <p:spPr>
            <a:xfrm>
              <a:off x="5613399" y="3238353"/>
              <a:ext cx="14919" cy="9244"/>
            </a:xfrm>
            <a:custGeom>
              <a:avLst/>
              <a:gdLst/>
              <a:ahLst/>
              <a:cxnLst/>
              <a:rect l="l" t="t" r="r" b="b"/>
              <a:pathLst>
                <a:path w="418" h="307" extrusionOk="0">
                  <a:moveTo>
                    <a:pt x="383" y="274"/>
                  </a:moveTo>
                  <a:cubicBezTo>
                    <a:pt x="357" y="165"/>
                    <a:pt x="418" y="17"/>
                    <a:pt x="193" y="1"/>
                  </a:cubicBezTo>
                  <a:cubicBezTo>
                    <a:pt x="180" y="57"/>
                    <a:pt x="163" y="109"/>
                    <a:pt x="0" y="94"/>
                  </a:cubicBezTo>
                  <a:cubicBezTo>
                    <a:pt x="21" y="203"/>
                    <a:pt x="56" y="306"/>
                    <a:pt x="383"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53" name="Google Shape;55353;p23"/>
            <p:cNvSpPr/>
            <p:nvPr/>
          </p:nvSpPr>
          <p:spPr>
            <a:xfrm>
              <a:off x="2477942" y="3243110"/>
              <a:ext cx="14063" cy="4276"/>
            </a:xfrm>
            <a:custGeom>
              <a:avLst/>
              <a:gdLst/>
              <a:ahLst/>
              <a:cxnLst/>
              <a:rect l="l" t="t" r="r" b="b"/>
              <a:pathLst>
                <a:path w="394" h="142" extrusionOk="0">
                  <a:moveTo>
                    <a:pt x="294" y="26"/>
                  </a:moveTo>
                  <a:cubicBezTo>
                    <a:pt x="240" y="1"/>
                    <a:pt x="0" y="70"/>
                    <a:pt x="102" y="117"/>
                  </a:cubicBezTo>
                  <a:cubicBezTo>
                    <a:pt x="154" y="142"/>
                    <a:pt x="393" y="71"/>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54" name="Google Shape;55354;p23"/>
            <p:cNvSpPr/>
            <p:nvPr/>
          </p:nvSpPr>
          <p:spPr>
            <a:xfrm>
              <a:off x="4119731" y="3237961"/>
              <a:ext cx="6924" cy="6293"/>
            </a:xfrm>
            <a:custGeom>
              <a:avLst/>
              <a:gdLst/>
              <a:ahLst/>
              <a:cxnLst/>
              <a:rect l="l" t="t" r="r" b="b"/>
              <a:pathLst>
                <a:path w="194" h="209" extrusionOk="0">
                  <a:moveTo>
                    <a:pt x="193" y="105"/>
                  </a:moveTo>
                  <a:cubicBezTo>
                    <a:pt x="193" y="53"/>
                    <a:pt x="38" y="1"/>
                    <a:pt x="0" y="105"/>
                  </a:cubicBezTo>
                  <a:cubicBezTo>
                    <a:pt x="0" y="156"/>
                    <a:pt x="157" y="208"/>
                    <a:pt x="193"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55" name="Google Shape;55355;p23"/>
            <p:cNvSpPr/>
            <p:nvPr/>
          </p:nvSpPr>
          <p:spPr>
            <a:xfrm>
              <a:off x="2264540" y="3237660"/>
              <a:ext cx="14134" cy="4246"/>
            </a:xfrm>
            <a:custGeom>
              <a:avLst/>
              <a:gdLst/>
              <a:ahLst/>
              <a:cxnLst/>
              <a:rect l="l" t="t" r="r" b="b"/>
              <a:pathLst>
                <a:path w="396" h="141" extrusionOk="0">
                  <a:moveTo>
                    <a:pt x="293" y="24"/>
                  </a:moveTo>
                  <a:cubicBezTo>
                    <a:pt x="241" y="0"/>
                    <a:pt x="1" y="68"/>
                    <a:pt x="104" y="118"/>
                  </a:cubicBezTo>
                  <a:cubicBezTo>
                    <a:pt x="155" y="140"/>
                    <a:pt x="395" y="72"/>
                    <a:pt x="293"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56" name="Google Shape;55356;p23"/>
            <p:cNvSpPr/>
            <p:nvPr/>
          </p:nvSpPr>
          <p:spPr>
            <a:xfrm>
              <a:off x="3706633" y="3235613"/>
              <a:ext cx="13849" cy="2770"/>
            </a:xfrm>
            <a:custGeom>
              <a:avLst/>
              <a:gdLst/>
              <a:ahLst/>
              <a:cxnLst/>
              <a:rect l="l" t="t" r="r" b="b"/>
              <a:pathLst>
                <a:path w="388" h="92" extrusionOk="0">
                  <a:moveTo>
                    <a:pt x="387" y="1"/>
                  </a:moveTo>
                  <a:cubicBezTo>
                    <a:pt x="241" y="20"/>
                    <a:pt x="7" y="4"/>
                    <a:pt x="1" y="92"/>
                  </a:cubicBezTo>
                  <a:cubicBezTo>
                    <a:pt x="154" y="72"/>
                    <a:pt x="382" y="91"/>
                    <a:pt x="3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57" name="Google Shape;55357;p23"/>
            <p:cNvSpPr/>
            <p:nvPr/>
          </p:nvSpPr>
          <p:spPr>
            <a:xfrm>
              <a:off x="4501669" y="3232180"/>
              <a:ext cx="13991" cy="4215"/>
            </a:xfrm>
            <a:custGeom>
              <a:avLst/>
              <a:gdLst/>
              <a:ahLst/>
              <a:cxnLst/>
              <a:rect l="l" t="t" r="r" b="b"/>
              <a:pathLst>
                <a:path w="392" h="140" extrusionOk="0">
                  <a:moveTo>
                    <a:pt x="99" y="115"/>
                  </a:moveTo>
                  <a:cubicBezTo>
                    <a:pt x="153" y="139"/>
                    <a:pt x="392" y="73"/>
                    <a:pt x="291" y="26"/>
                  </a:cubicBezTo>
                  <a:cubicBezTo>
                    <a:pt x="238" y="1"/>
                    <a:pt x="0" y="69"/>
                    <a:pt x="99"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58" name="Google Shape;55358;p23"/>
            <p:cNvSpPr/>
            <p:nvPr/>
          </p:nvSpPr>
          <p:spPr>
            <a:xfrm>
              <a:off x="3414103" y="3232180"/>
              <a:ext cx="14027" cy="4246"/>
            </a:xfrm>
            <a:custGeom>
              <a:avLst/>
              <a:gdLst/>
              <a:ahLst/>
              <a:cxnLst/>
              <a:rect l="l" t="t" r="r" b="b"/>
              <a:pathLst>
                <a:path w="393" h="141" extrusionOk="0">
                  <a:moveTo>
                    <a:pt x="293" y="26"/>
                  </a:moveTo>
                  <a:cubicBezTo>
                    <a:pt x="241" y="1"/>
                    <a:pt x="1" y="69"/>
                    <a:pt x="100" y="115"/>
                  </a:cubicBezTo>
                  <a:cubicBezTo>
                    <a:pt x="152" y="141"/>
                    <a:pt x="392"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59" name="Google Shape;55359;p23"/>
            <p:cNvSpPr/>
            <p:nvPr/>
          </p:nvSpPr>
          <p:spPr>
            <a:xfrm>
              <a:off x="7082796" y="3226701"/>
              <a:ext cx="13991" cy="4306"/>
            </a:xfrm>
            <a:custGeom>
              <a:avLst/>
              <a:gdLst/>
              <a:ahLst/>
              <a:cxnLst/>
              <a:rect l="l" t="t" r="r" b="b"/>
              <a:pathLst>
                <a:path w="392" h="143" extrusionOk="0">
                  <a:moveTo>
                    <a:pt x="290" y="26"/>
                  </a:moveTo>
                  <a:cubicBezTo>
                    <a:pt x="238" y="0"/>
                    <a:pt x="0" y="71"/>
                    <a:pt x="99" y="118"/>
                  </a:cubicBezTo>
                  <a:cubicBezTo>
                    <a:pt x="153" y="143"/>
                    <a:pt x="392" y="73"/>
                    <a:pt x="290"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60" name="Google Shape;55360;p23"/>
            <p:cNvSpPr/>
            <p:nvPr/>
          </p:nvSpPr>
          <p:spPr>
            <a:xfrm>
              <a:off x="2457348" y="3226701"/>
              <a:ext cx="13991" cy="4306"/>
            </a:xfrm>
            <a:custGeom>
              <a:avLst/>
              <a:gdLst/>
              <a:ahLst/>
              <a:cxnLst/>
              <a:rect l="l" t="t" r="r" b="b"/>
              <a:pathLst>
                <a:path w="392" h="143" extrusionOk="0">
                  <a:moveTo>
                    <a:pt x="293" y="26"/>
                  </a:moveTo>
                  <a:cubicBezTo>
                    <a:pt x="238" y="0"/>
                    <a:pt x="0" y="71"/>
                    <a:pt x="100" y="118"/>
                  </a:cubicBezTo>
                  <a:cubicBezTo>
                    <a:pt x="152" y="143"/>
                    <a:pt x="392"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61" name="Google Shape;55361;p23"/>
            <p:cNvSpPr/>
            <p:nvPr/>
          </p:nvSpPr>
          <p:spPr>
            <a:xfrm>
              <a:off x="5640810" y="3221974"/>
              <a:ext cx="13884" cy="5540"/>
            </a:xfrm>
            <a:custGeom>
              <a:avLst/>
              <a:gdLst/>
              <a:ahLst/>
              <a:cxnLst/>
              <a:rect l="l" t="t" r="r" b="b"/>
              <a:pathLst>
                <a:path w="389" h="184" extrusionOk="0">
                  <a:moveTo>
                    <a:pt x="1" y="183"/>
                  </a:moveTo>
                  <a:lnTo>
                    <a:pt x="389" y="183"/>
                  </a:lnTo>
                  <a:lnTo>
                    <a:pt x="389" y="1"/>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62" name="Google Shape;55362;p23"/>
            <p:cNvSpPr/>
            <p:nvPr/>
          </p:nvSpPr>
          <p:spPr>
            <a:xfrm>
              <a:off x="4487357" y="3211044"/>
              <a:ext cx="26591" cy="12225"/>
            </a:xfrm>
            <a:custGeom>
              <a:avLst/>
              <a:gdLst/>
              <a:ahLst/>
              <a:cxnLst/>
              <a:rect l="l" t="t" r="r" b="b"/>
              <a:pathLst>
                <a:path w="745" h="406" extrusionOk="0">
                  <a:moveTo>
                    <a:pt x="306" y="1"/>
                  </a:moveTo>
                  <a:cubicBezTo>
                    <a:pt x="0" y="136"/>
                    <a:pt x="89" y="405"/>
                    <a:pt x="692" y="364"/>
                  </a:cubicBezTo>
                  <a:cubicBezTo>
                    <a:pt x="745" y="156"/>
                    <a:pt x="647" y="22"/>
                    <a:pt x="3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63" name="Google Shape;55363;p23"/>
            <p:cNvSpPr/>
            <p:nvPr/>
          </p:nvSpPr>
          <p:spPr>
            <a:xfrm>
              <a:off x="3352142" y="3218481"/>
              <a:ext cx="14027" cy="4306"/>
            </a:xfrm>
            <a:custGeom>
              <a:avLst/>
              <a:gdLst/>
              <a:ahLst/>
              <a:cxnLst/>
              <a:rect l="l" t="t" r="r" b="b"/>
              <a:pathLst>
                <a:path w="393" h="143" extrusionOk="0">
                  <a:moveTo>
                    <a:pt x="100" y="117"/>
                  </a:moveTo>
                  <a:cubicBezTo>
                    <a:pt x="151" y="143"/>
                    <a:pt x="392" y="72"/>
                    <a:pt x="293" y="27"/>
                  </a:cubicBezTo>
                  <a:cubicBezTo>
                    <a:pt x="242" y="0"/>
                    <a:pt x="1" y="71"/>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64" name="Google Shape;55364;p23"/>
            <p:cNvSpPr/>
            <p:nvPr/>
          </p:nvSpPr>
          <p:spPr>
            <a:xfrm>
              <a:off x="7844246" y="3200717"/>
              <a:ext cx="35478" cy="19120"/>
            </a:xfrm>
            <a:custGeom>
              <a:avLst/>
              <a:gdLst/>
              <a:ahLst/>
              <a:cxnLst/>
              <a:rect l="l" t="t" r="r" b="b"/>
              <a:pathLst>
                <a:path w="994" h="635" extrusionOk="0">
                  <a:moveTo>
                    <a:pt x="558" y="617"/>
                  </a:moveTo>
                  <a:cubicBezTo>
                    <a:pt x="506" y="350"/>
                    <a:pt x="994" y="337"/>
                    <a:pt x="943" y="72"/>
                  </a:cubicBezTo>
                  <a:cubicBezTo>
                    <a:pt x="1" y="0"/>
                    <a:pt x="75" y="635"/>
                    <a:pt x="558" y="6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65" name="Google Shape;55365;p23"/>
            <p:cNvSpPr/>
            <p:nvPr/>
          </p:nvSpPr>
          <p:spPr>
            <a:xfrm>
              <a:off x="2677566" y="3215832"/>
              <a:ext cx="14099" cy="4215"/>
            </a:xfrm>
            <a:custGeom>
              <a:avLst/>
              <a:gdLst/>
              <a:ahLst/>
              <a:cxnLst/>
              <a:rect l="l" t="t" r="r" b="b"/>
              <a:pathLst>
                <a:path w="395" h="140" extrusionOk="0">
                  <a:moveTo>
                    <a:pt x="99" y="115"/>
                  </a:moveTo>
                  <a:cubicBezTo>
                    <a:pt x="156" y="139"/>
                    <a:pt x="395" y="70"/>
                    <a:pt x="294" y="23"/>
                  </a:cubicBezTo>
                  <a:cubicBezTo>
                    <a:pt x="242" y="1"/>
                    <a:pt x="1" y="66"/>
                    <a:pt x="99"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66" name="Google Shape;55366;p23"/>
            <p:cNvSpPr/>
            <p:nvPr/>
          </p:nvSpPr>
          <p:spPr>
            <a:xfrm>
              <a:off x="1872216" y="3215832"/>
              <a:ext cx="14170" cy="4215"/>
            </a:xfrm>
            <a:custGeom>
              <a:avLst/>
              <a:gdLst/>
              <a:ahLst/>
              <a:cxnLst/>
              <a:rect l="l" t="t" r="r" b="b"/>
              <a:pathLst>
                <a:path w="397" h="140" extrusionOk="0">
                  <a:moveTo>
                    <a:pt x="294" y="23"/>
                  </a:moveTo>
                  <a:cubicBezTo>
                    <a:pt x="242" y="1"/>
                    <a:pt x="1" y="68"/>
                    <a:pt x="104" y="115"/>
                  </a:cubicBezTo>
                  <a:cubicBezTo>
                    <a:pt x="157" y="139"/>
                    <a:pt x="396" y="70"/>
                    <a:pt x="294" y="2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67" name="Google Shape;55367;p23"/>
            <p:cNvSpPr/>
            <p:nvPr/>
          </p:nvSpPr>
          <p:spPr>
            <a:xfrm>
              <a:off x="4920656" y="3200115"/>
              <a:ext cx="34229" cy="17223"/>
            </a:xfrm>
            <a:custGeom>
              <a:avLst/>
              <a:gdLst/>
              <a:ahLst/>
              <a:cxnLst/>
              <a:rect l="l" t="t" r="r" b="b"/>
              <a:pathLst>
                <a:path w="959" h="572" extrusionOk="0">
                  <a:moveTo>
                    <a:pt x="704" y="545"/>
                  </a:moveTo>
                  <a:cubicBezTo>
                    <a:pt x="863" y="441"/>
                    <a:pt x="958" y="302"/>
                    <a:pt x="894" y="92"/>
                  </a:cubicBezTo>
                  <a:cubicBezTo>
                    <a:pt x="627" y="95"/>
                    <a:pt x="469" y="48"/>
                    <a:pt x="313" y="1"/>
                  </a:cubicBezTo>
                  <a:cubicBezTo>
                    <a:pt x="0" y="147"/>
                    <a:pt x="82" y="571"/>
                    <a:pt x="704"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68" name="Google Shape;55368;p23"/>
            <p:cNvSpPr/>
            <p:nvPr/>
          </p:nvSpPr>
          <p:spPr>
            <a:xfrm>
              <a:off x="2716149" y="3204300"/>
              <a:ext cx="20131" cy="16259"/>
            </a:xfrm>
            <a:custGeom>
              <a:avLst/>
              <a:gdLst/>
              <a:ahLst/>
              <a:cxnLst/>
              <a:rect l="l" t="t" r="r" b="b"/>
              <a:pathLst>
                <a:path w="564" h="540" extrusionOk="0">
                  <a:moveTo>
                    <a:pt x="563" y="406"/>
                  </a:moveTo>
                  <a:lnTo>
                    <a:pt x="563" y="133"/>
                  </a:lnTo>
                  <a:cubicBezTo>
                    <a:pt x="0" y="0"/>
                    <a:pt x="0" y="539"/>
                    <a:pt x="563" y="4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69" name="Google Shape;55369;p23"/>
            <p:cNvSpPr/>
            <p:nvPr/>
          </p:nvSpPr>
          <p:spPr>
            <a:xfrm>
              <a:off x="6518365" y="3210261"/>
              <a:ext cx="13991" cy="4306"/>
            </a:xfrm>
            <a:custGeom>
              <a:avLst/>
              <a:gdLst/>
              <a:ahLst/>
              <a:cxnLst/>
              <a:rect l="l" t="t" r="r" b="b"/>
              <a:pathLst>
                <a:path w="392" h="143" extrusionOk="0">
                  <a:moveTo>
                    <a:pt x="294" y="27"/>
                  </a:moveTo>
                  <a:cubicBezTo>
                    <a:pt x="236" y="1"/>
                    <a:pt x="0" y="71"/>
                    <a:pt x="101" y="118"/>
                  </a:cubicBezTo>
                  <a:cubicBezTo>
                    <a:pt x="151" y="143"/>
                    <a:pt x="392" y="72"/>
                    <a:pt x="294"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70" name="Google Shape;55370;p23"/>
            <p:cNvSpPr/>
            <p:nvPr/>
          </p:nvSpPr>
          <p:spPr>
            <a:xfrm>
              <a:off x="2631667" y="3205534"/>
              <a:ext cx="21951" cy="8762"/>
            </a:xfrm>
            <a:custGeom>
              <a:avLst/>
              <a:gdLst/>
              <a:ahLst/>
              <a:cxnLst/>
              <a:rect l="l" t="t" r="r" b="b"/>
              <a:pathLst>
                <a:path w="615" h="291" extrusionOk="0">
                  <a:moveTo>
                    <a:pt x="614" y="274"/>
                  </a:moveTo>
                  <a:lnTo>
                    <a:pt x="614" y="1"/>
                  </a:lnTo>
                  <a:lnTo>
                    <a:pt x="34" y="1"/>
                  </a:lnTo>
                  <a:cubicBezTo>
                    <a:pt x="1" y="201"/>
                    <a:pt x="194" y="291"/>
                    <a:pt x="614"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71" name="Google Shape;55371;p23"/>
            <p:cNvSpPr/>
            <p:nvPr/>
          </p:nvSpPr>
          <p:spPr>
            <a:xfrm>
              <a:off x="1833597" y="3202915"/>
              <a:ext cx="14670" cy="9455"/>
            </a:xfrm>
            <a:custGeom>
              <a:avLst/>
              <a:gdLst/>
              <a:ahLst/>
              <a:cxnLst/>
              <a:rect l="l" t="t" r="r" b="b"/>
              <a:pathLst>
                <a:path w="411" h="314" extrusionOk="0">
                  <a:moveTo>
                    <a:pt x="410" y="271"/>
                  </a:moveTo>
                  <a:lnTo>
                    <a:pt x="410" y="91"/>
                  </a:lnTo>
                  <a:cubicBezTo>
                    <a:pt x="220" y="91"/>
                    <a:pt x="182" y="16"/>
                    <a:pt x="25" y="1"/>
                  </a:cubicBezTo>
                  <a:cubicBezTo>
                    <a:pt x="45" y="140"/>
                    <a:pt x="0" y="314"/>
                    <a:pt x="410" y="2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72" name="Google Shape;55372;p23"/>
            <p:cNvSpPr/>
            <p:nvPr/>
          </p:nvSpPr>
          <p:spPr>
            <a:xfrm>
              <a:off x="1600565" y="3208304"/>
              <a:ext cx="13777" cy="2770"/>
            </a:xfrm>
            <a:custGeom>
              <a:avLst/>
              <a:gdLst/>
              <a:ahLst/>
              <a:cxnLst/>
              <a:rect l="l" t="t" r="r" b="b"/>
              <a:pathLst>
                <a:path w="386" h="92" extrusionOk="0">
                  <a:moveTo>
                    <a:pt x="0" y="92"/>
                  </a:moveTo>
                  <a:cubicBezTo>
                    <a:pt x="149" y="71"/>
                    <a:pt x="380" y="89"/>
                    <a:pt x="385" y="0"/>
                  </a:cubicBezTo>
                  <a:cubicBezTo>
                    <a:pt x="235" y="23"/>
                    <a:pt x="5" y="4"/>
                    <a:pt x="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73" name="Google Shape;55373;p23"/>
            <p:cNvSpPr/>
            <p:nvPr/>
          </p:nvSpPr>
          <p:spPr>
            <a:xfrm>
              <a:off x="8380302" y="3202493"/>
              <a:ext cx="6996" cy="6203"/>
            </a:xfrm>
            <a:custGeom>
              <a:avLst/>
              <a:gdLst/>
              <a:ahLst/>
              <a:cxnLst/>
              <a:rect l="l" t="t" r="r" b="b"/>
              <a:pathLst>
                <a:path w="196" h="206" extrusionOk="0">
                  <a:moveTo>
                    <a:pt x="193" y="102"/>
                  </a:moveTo>
                  <a:cubicBezTo>
                    <a:pt x="195" y="51"/>
                    <a:pt x="39" y="0"/>
                    <a:pt x="1" y="102"/>
                  </a:cubicBezTo>
                  <a:cubicBezTo>
                    <a:pt x="1" y="153"/>
                    <a:pt x="159" y="205"/>
                    <a:pt x="193"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74" name="Google Shape;55374;p23"/>
            <p:cNvSpPr/>
            <p:nvPr/>
          </p:nvSpPr>
          <p:spPr>
            <a:xfrm>
              <a:off x="7447531" y="3204752"/>
              <a:ext cx="14063" cy="4336"/>
            </a:xfrm>
            <a:custGeom>
              <a:avLst/>
              <a:gdLst/>
              <a:ahLst/>
              <a:cxnLst/>
              <a:rect l="l" t="t" r="r" b="b"/>
              <a:pathLst>
                <a:path w="394" h="144" extrusionOk="0">
                  <a:moveTo>
                    <a:pt x="294" y="27"/>
                  </a:moveTo>
                  <a:cubicBezTo>
                    <a:pt x="240" y="1"/>
                    <a:pt x="1" y="71"/>
                    <a:pt x="100" y="118"/>
                  </a:cubicBezTo>
                  <a:cubicBezTo>
                    <a:pt x="153" y="143"/>
                    <a:pt x="394" y="75"/>
                    <a:pt x="294"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75" name="Google Shape;55375;p23"/>
            <p:cNvSpPr/>
            <p:nvPr/>
          </p:nvSpPr>
          <p:spPr>
            <a:xfrm>
              <a:off x="2288775" y="3202704"/>
              <a:ext cx="20737" cy="5781"/>
            </a:xfrm>
            <a:custGeom>
              <a:avLst/>
              <a:gdLst/>
              <a:ahLst/>
              <a:cxnLst/>
              <a:rect l="l" t="t" r="r" b="b"/>
              <a:pathLst>
                <a:path w="581" h="192" extrusionOk="0">
                  <a:moveTo>
                    <a:pt x="1" y="186"/>
                  </a:moveTo>
                  <a:cubicBezTo>
                    <a:pt x="333" y="192"/>
                    <a:pt x="497" y="118"/>
                    <a:pt x="580" y="5"/>
                  </a:cubicBezTo>
                  <a:cubicBezTo>
                    <a:pt x="249" y="1"/>
                    <a:pt x="85" y="75"/>
                    <a:pt x="1" y="18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76" name="Google Shape;55376;p23"/>
            <p:cNvSpPr/>
            <p:nvPr/>
          </p:nvSpPr>
          <p:spPr>
            <a:xfrm>
              <a:off x="2653688" y="3197375"/>
              <a:ext cx="20666" cy="8190"/>
            </a:xfrm>
            <a:custGeom>
              <a:avLst/>
              <a:gdLst/>
              <a:ahLst/>
              <a:cxnLst/>
              <a:rect l="l" t="t" r="r" b="b"/>
              <a:pathLst>
                <a:path w="579" h="272" extrusionOk="0">
                  <a:moveTo>
                    <a:pt x="578" y="92"/>
                  </a:moveTo>
                  <a:cubicBezTo>
                    <a:pt x="382" y="93"/>
                    <a:pt x="349" y="17"/>
                    <a:pt x="192" y="0"/>
                  </a:cubicBezTo>
                  <a:cubicBezTo>
                    <a:pt x="192" y="92"/>
                    <a:pt x="35" y="107"/>
                    <a:pt x="0" y="183"/>
                  </a:cubicBezTo>
                  <a:cubicBezTo>
                    <a:pt x="192" y="181"/>
                    <a:pt x="230" y="256"/>
                    <a:pt x="385" y="272"/>
                  </a:cubicBezTo>
                  <a:cubicBezTo>
                    <a:pt x="382" y="182"/>
                    <a:pt x="542" y="165"/>
                    <a:pt x="578"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77" name="Google Shape;55377;p23"/>
            <p:cNvSpPr/>
            <p:nvPr/>
          </p:nvSpPr>
          <p:spPr>
            <a:xfrm>
              <a:off x="6129967" y="3189908"/>
              <a:ext cx="26520" cy="15266"/>
            </a:xfrm>
            <a:custGeom>
              <a:avLst/>
              <a:gdLst/>
              <a:ahLst/>
              <a:cxnLst/>
              <a:rect l="l" t="t" r="r" b="b"/>
              <a:pathLst>
                <a:path w="743" h="507" extrusionOk="0">
                  <a:moveTo>
                    <a:pt x="1" y="74"/>
                  </a:moveTo>
                  <a:lnTo>
                    <a:pt x="1" y="435"/>
                  </a:lnTo>
                  <a:cubicBezTo>
                    <a:pt x="742" y="507"/>
                    <a:pt x="742" y="0"/>
                    <a:pt x="1" y="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78" name="Google Shape;55378;p23"/>
            <p:cNvSpPr/>
            <p:nvPr/>
          </p:nvSpPr>
          <p:spPr>
            <a:xfrm>
              <a:off x="5500577" y="3186446"/>
              <a:ext cx="35086" cy="16410"/>
            </a:xfrm>
            <a:custGeom>
              <a:avLst/>
              <a:gdLst/>
              <a:ahLst/>
              <a:cxnLst/>
              <a:rect l="l" t="t" r="r" b="b"/>
              <a:pathLst>
                <a:path w="983" h="545" extrusionOk="0">
                  <a:moveTo>
                    <a:pt x="844" y="1"/>
                  </a:moveTo>
                  <a:lnTo>
                    <a:pt x="74" y="1"/>
                  </a:lnTo>
                  <a:cubicBezTo>
                    <a:pt x="1" y="307"/>
                    <a:pt x="408" y="387"/>
                    <a:pt x="654" y="545"/>
                  </a:cubicBezTo>
                  <a:cubicBezTo>
                    <a:pt x="647" y="332"/>
                    <a:pt x="983" y="279"/>
                    <a:pt x="8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79" name="Google Shape;55379;p23"/>
            <p:cNvSpPr/>
            <p:nvPr/>
          </p:nvSpPr>
          <p:spPr>
            <a:xfrm>
              <a:off x="2904781" y="3193913"/>
              <a:ext cx="13920" cy="4276"/>
            </a:xfrm>
            <a:custGeom>
              <a:avLst/>
              <a:gdLst/>
              <a:ahLst/>
              <a:cxnLst/>
              <a:rect l="l" t="t" r="r" b="b"/>
              <a:pathLst>
                <a:path w="390" h="142" extrusionOk="0">
                  <a:moveTo>
                    <a:pt x="292" y="25"/>
                  </a:moveTo>
                  <a:cubicBezTo>
                    <a:pt x="237" y="1"/>
                    <a:pt x="1" y="67"/>
                    <a:pt x="99" y="115"/>
                  </a:cubicBezTo>
                  <a:cubicBezTo>
                    <a:pt x="152" y="142"/>
                    <a:pt x="390" y="72"/>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80" name="Google Shape;55380;p23"/>
            <p:cNvSpPr/>
            <p:nvPr/>
          </p:nvSpPr>
          <p:spPr>
            <a:xfrm>
              <a:off x="7588799" y="3186446"/>
              <a:ext cx="20773" cy="8250"/>
            </a:xfrm>
            <a:custGeom>
              <a:avLst/>
              <a:gdLst/>
              <a:ahLst/>
              <a:cxnLst/>
              <a:rect l="l" t="t" r="r" b="b"/>
              <a:pathLst>
                <a:path w="582" h="274" extrusionOk="0">
                  <a:moveTo>
                    <a:pt x="581" y="1"/>
                  </a:moveTo>
                  <a:lnTo>
                    <a:pt x="0" y="1"/>
                  </a:lnTo>
                  <a:lnTo>
                    <a:pt x="0" y="273"/>
                  </a:lnTo>
                  <a:lnTo>
                    <a:pt x="581" y="27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81" name="Google Shape;55381;p23"/>
            <p:cNvSpPr/>
            <p:nvPr/>
          </p:nvSpPr>
          <p:spPr>
            <a:xfrm>
              <a:off x="8270157" y="3186054"/>
              <a:ext cx="7031" cy="6293"/>
            </a:xfrm>
            <a:custGeom>
              <a:avLst/>
              <a:gdLst/>
              <a:ahLst/>
              <a:cxnLst/>
              <a:rect l="l" t="t" r="r" b="b"/>
              <a:pathLst>
                <a:path w="197" h="209" extrusionOk="0">
                  <a:moveTo>
                    <a:pt x="195" y="104"/>
                  </a:moveTo>
                  <a:cubicBezTo>
                    <a:pt x="197" y="53"/>
                    <a:pt x="39" y="1"/>
                    <a:pt x="1" y="104"/>
                  </a:cubicBezTo>
                  <a:cubicBezTo>
                    <a:pt x="1" y="156"/>
                    <a:pt x="158" y="208"/>
                    <a:pt x="19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82" name="Google Shape;55382;p23"/>
            <p:cNvSpPr/>
            <p:nvPr/>
          </p:nvSpPr>
          <p:spPr>
            <a:xfrm>
              <a:off x="5079699" y="3182953"/>
              <a:ext cx="14063" cy="4276"/>
            </a:xfrm>
            <a:custGeom>
              <a:avLst/>
              <a:gdLst/>
              <a:ahLst/>
              <a:cxnLst/>
              <a:rect l="l" t="t" r="r" b="b"/>
              <a:pathLst>
                <a:path w="394" h="142" extrusionOk="0">
                  <a:moveTo>
                    <a:pt x="104" y="117"/>
                  </a:moveTo>
                  <a:cubicBezTo>
                    <a:pt x="157" y="141"/>
                    <a:pt x="393" y="72"/>
                    <a:pt x="296" y="26"/>
                  </a:cubicBezTo>
                  <a:cubicBezTo>
                    <a:pt x="242" y="0"/>
                    <a:pt x="1" y="70"/>
                    <a:pt x="104"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83" name="Google Shape;55383;p23"/>
            <p:cNvSpPr/>
            <p:nvPr/>
          </p:nvSpPr>
          <p:spPr>
            <a:xfrm>
              <a:off x="1336624" y="3160462"/>
              <a:ext cx="52218" cy="28032"/>
            </a:xfrm>
            <a:custGeom>
              <a:avLst/>
              <a:gdLst/>
              <a:ahLst/>
              <a:cxnLst/>
              <a:rect l="l" t="t" r="r" b="b"/>
              <a:pathLst>
                <a:path w="1463" h="931" extrusionOk="0">
                  <a:moveTo>
                    <a:pt x="450" y="591"/>
                  </a:moveTo>
                  <a:cubicBezTo>
                    <a:pt x="587" y="702"/>
                    <a:pt x="336" y="930"/>
                    <a:pt x="836" y="864"/>
                  </a:cubicBezTo>
                  <a:cubicBezTo>
                    <a:pt x="1462" y="635"/>
                    <a:pt x="634" y="1"/>
                    <a:pt x="63" y="319"/>
                  </a:cubicBezTo>
                  <a:cubicBezTo>
                    <a:pt x="0" y="499"/>
                    <a:pt x="336" y="497"/>
                    <a:pt x="450" y="5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84" name="Google Shape;55384;p23"/>
            <p:cNvSpPr/>
            <p:nvPr/>
          </p:nvSpPr>
          <p:spPr>
            <a:xfrm>
              <a:off x="7003667" y="3178286"/>
              <a:ext cx="13884" cy="5480"/>
            </a:xfrm>
            <a:custGeom>
              <a:avLst/>
              <a:gdLst/>
              <a:ahLst/>
              <a:cxnLst/>
              <a:rect l="l" t="t" r="r" b="b"/>
              <a:pathLst>
                <a:path w="389" h="182" extrusionOk="0">
                  <a:moveTo>
                    <a:pt x="1" y="181"/>
                  </a:moveTo>
                  <a:lnTo>
                    <a:pt x="388" y="181"/>
                  </a:lnTo>
                  <a:lnTo>
                    <a:pt x="388" y="0"/>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85" name="Google Shape;55385;p23"/>
            <p:cNvSpPr/>
            <p:nvPr/>
          </p:nvSpPr>
          <p:spPr>
            <a:xfrm>
              <a:off x="2917987" y="3175516"/>
              <a:ext cx="29482" cy="9906"/>
            </a:xfrm>
            <a:custGeom>
              <a:avLst/>
              <a:gdLst/>
              <a:ahLst/>
              <a:cxnLst/>
              <a:rect l="l" t="t" r="r" b="b"/>
              <a:pathLst>
                <a:path w="826" h="329" extrusionOk="0">
                  <a:moveTo>
                    <a:pt x="692" y="273"/>
                  </a:moveTo>
                  <a:cubicBezTo>
                    <a:pt x="825" y="29"/>
                    <a:pt x="294" y="97"/>
                    <a:pt x="115" y="1"/>
                  </a:cubicBezTo>
                  <a:cubicBezTo>
                    <a:pt x="0" y="237"/>
                    <a:pt x="192" y="328"/>
                    <a:pt x="692"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86" name="Google Shape;55386;p23"/>
            <p:cNvSpPr/>
            <p:nvPr/>
          </p:nvSpPr>
          <p:spPr>
            <a:xfrm>
              <a:off x="1610666" y="3180213"/>
              <a:ext cx="14027" cy="4306"/>
            </a:xfrm>
            <a:custGeom>
              <a:avLst/>
              <a:gdLst/>
              <a:ahLst/>
              <a:cxnLst/>
              <a:rect l="l" t="t" r="r" b="b"/>
              <a:pathLst>
                <a:path w="393" h="143" extrusionOk="0">
                  <a:moveTo>
                    <a:pt x="102" y="117"/>
                  </a:moveTo>
                  <a:cubicBezTo>
                    <a:pt x="153" y="142"/>
                    <a:pt x="392" y="73"/>
                    <a:pt x="294" y="26"/>
                  </a:cubicBezTo>
                  <a:cubicBezTo>
                    <a:pt x="239" y="0"/>
                    <a:pt x="0" y="71"/>
                    <a:pt x="102"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87" name="Google Shape;55387;p23"/>
            <p:cNvSpPr/>
            <p:nvPr/>
          </p:nvSpPr>
          <p:spPr>
            <a:xfrm>
              <a:off x="2818835" y="3175155"/>
              <a:ext cx="6924" cy="6203"/>
            </a:xfrm>
            <a:custGeom>
              <a:avLst/>
              <a:gdLst/>
              <a:ahLst/>
              <a:cxnLst/>
              <a:rect l="l" t="t" r="r" b="b"/>
              <a:pathLst>
                <a:path w="194" h="206" extrusionOk="0">
                  <a:moveTo>
                    <a:pt x="191" y="103"/>
                  </a:moveTo>
                  <a:cubicBezTo>
                    <a:pt x="194" y="53"/>
                    <a:pt x="36" y="1"/>
                    <a:pt x="0" y="103"/>
                  </a:cubicBezTo>
                  <a:cubicBezTo>
                    <a:pt x="0" y="154"/>
                    <a:pt x="154" y="206"/>
                    <a:pt x="191"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88" name="Google Shape;55388;p23"/>
            <p:cNvSpPr/>
            <p:nvPr/>
          </p:nvSpPr>
          <p:spPr>
            <a:xfrm>
              <a:off x="1004940" y="3177443"/>
              <a:ext cx="14063" cy="4306"/>
            </a:xfrm>
            <a:custGeom>
              <a:avLst/>
              <a:gdLst/>
              <a:ahLst/>
              <a:cxnLst/>
              <a:rect l="l" t="t" r="r" b="b"/>
              <a:pathLst>
                <a:path w="394" h="143" extrusionOk="0">
                  <a:moveTo>
                    <a:pt x="296" y="27"/>
                  </a:moveTo>
                  <a:cubicBezTo>
                    <a:pt x="240" y="1"/>
                    <a:pt x="1" y="71"/>
                    <a:pt x="101" y="117"/>
                  </a:cubicBezTo>
                  <a:cubicBezTo>
                    <a:pt x="152" y="143"/>
                    <a:pt x="394" y="75"/>
                    <a:pt x="296"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89" name="Google Shape;55389;p23"/>
            <p:cNvSpPr/>
            <p:nvPr/>
          </p:nvSpPr>
          <p:spPr>
            <a:xfrm>
              <a:off x="660834" y="3177533"/>
              <a:ext cx="14063" cy="4215"/>
            </a:xfrm>
            <a:custGeom>
              <a:avLst/>
              <a:gdLst/>
              <a:ahLst/>
              <a:cxnLst/>
              <a:rect l="l" t="t" r="r" b="b"/>
              <a:pathLst>
                <a:path w="394" h="140" extrusionOk="0">
                  <a:moveTo>
                    <a:pt x="100" y="115"/>
                  </a:moveTo>
                  <a:cubicBezTo>
                    <a:pt x="156" y="140"/>
                    <a:pt x="393" y="71"/>
                    <a:pt x="294" y="25"/>
                  </a:cubicBezTo>
                  <a:cubicBezTo>
                    <a:pt x="242" y="0"/>
                    <a:pt x="1" y="68"/>
                    <a:pt x="100"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90" name="Google Shape;55390;p23"/>
            <p:cNvSpPr/>
            <p:nvPr/>
          </p:nvSpPr>
          <p:spPr>
            <a:xfrm>
              <a:off x="492262" y="3169314"/>
              <a:ext cx="28483" cy="11713"/>
            </a:xfrm>
            <a:custGeom>
              <a:avLst/>
              <a:gdLst/>
              <a:ahLst/>
              <a:cxnLst/>
              <a:rect l="l" t="t" r="r" b="b"/>
              <a:pathLst>
                <a:path w="798" h="389" extrusionOk="0">
                  <a:moveTo>
                    <a:pt x="771" y="25"/>
                  </a:moveTo>
                  <a:cubicBezTo>
                    <a:pt x="336" y="0"/>
                    <a:pt x="49" y="46"/>
                    <a:pt x="1" y="208"/>
                  </a:cubicBezTo>
                  <a:cubicBezTo>
                    <a:pt x="279" y="229"/>
                    <a:pt x="326" y="358"/>
                    <a:pt x="580" y="388"/>
                  </a:cubicBezTo>
                  <a:cubicBezTo>
                    <a:pt x="539" y="217"/>
                    <a:pt x="797" y="188"/>
                    <a:pt x="77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91" name="Google Shape;55391;p23"/>
            <p:cNvSpPr/>
            <p:nvPr/>
          </p:nvSpPr>
          <p:spPr>
            <a:xfrm>
              <a:off x="2089293" y="3167989"/>
              <a:ext cx="38726" cy="12646"/>
            </a:xfrm>
            <a:custGeom>
              <a:avLst/>
              <a:gdLst/>
              <a:ahLst/>
              <a:cxnLst/>
              <a:rect l="l" t="t" r="r" b="b"/>
              <a:pathLst>
                <a:path w="1085" h="420" extrusionOk="0">
                  <a:moveTo>
                    <a:pt x="962" y="341"/>
                  </a:moveTo>
                  <a:cubicBezTo>
                    <a:pt x="1085" y="121"/>
                    <a:pt x="42" y="0"/>
                    <a:pt x="0" y="158"/>
                  </a:cubicBezTo>
                  <a:cubicBezTo>
                    <a:pt x="366" y="197"/>
                    <a:pt x="347" y="419"/>
                    <a:pt x="962" y="34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92" name="Google Shape;55392;p23"/>
            <p:cNvSpPr/>
            <p:nvPr/>
          </p:nvSpPr>
          <p:spPr>
            <a:xfrm>
              <a:off x="8662517" y="3172716"/>
              <a:ext cx="13777" cy="2800"/>
            </a:xfrm>
            <a:custGeom>
              <a:avLst/>
              <a:gdLst/>
              <a:ahLst/>
              <a:cxnLst/>
              <a:rect l="l" t="t" r="r" b="b"/>
              <a:pathLst>
                <a:path w="386" h="93" extrusionOk="0">
                  <a:moveTo>
                    <a:pt x="385" y="1"/>
                  </a:moveTo>
                  <a:cubicBezTo>
                    <a:pt x="238" y="22"/>
                    <a:pt x="5" y="5"/>
                    <a:pt x="0" y="92"/>
                  </a:cubicBezTo>
                  <a:cubicBezTo>
                    <a:pt x="150" y="73"/>
                    <a:pt x="381" y="91"/>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93" name="Google Shape;55393;p23"/>
            <p:cNvSpPr/>
            <p:nvPr/>
          </p:nvSpPr>
          <p:spPr>
            <a:xfrm>
              <a:off x="216150" y="3170067"/>
              <a:ext cx="21558" cy="6413"/>
            </a:xfrm>
            <a:custGeom>
              <a:avLst/>
              <a:gdLst/>
              <a:ahLst/>
              <a:cxnLst/>
              <a:rect l="l" t="t" r="r" b="b"/>
              <a:pathLst>
                <a:path w="604" h="213" extrusionOk="0">
                  <a:moveTo>
                    <a:pt x="603" y="0"/>
                  </a:moveTo>
                  <a:lnTo>
                    <a:pt x="25" y="0"/>
                  </a:lnTo>
                  <a:cubicBezTo>
                    <a:pt x="0" y="163"/>
                    <a:pt x="216" y="213"/>
                    <a:pt x="603" y="1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94" name="Google Shape;55394;p23"/>
            <p:cNvSpPr/>
            <p:nvPr/>
          </p:nvSpPr>
          <p:spPr>
            <a:xfrm>
              <a:off x="5585845" y="3164195"/>
              <a:ext cx="6853" cy="6233"/>
            </a:xfrm>
            <a:custGeom>
              <a:avLst/>
              <a:gdLst/>
              <a:ahLst/>
              <a:cxnLst/>
              <a:rect l="l" t="t" r="r" b="b"/>
              <a:pathLst>
                <a:path w="192" h="207" extrusionOk="0">
                  <a:moveTo>
                    <a:pt x="191" y="104"/>
                  </a:moveTo>
                  <a:cubicBezTo>
                    <a:pt x="191" y="53"/>
                    <a:pt x="36" y="1"/>
                    <a:pt x="1" y="104"/>
                  </a:cubicBezTo>
                  <a:cubicBezTo>
                    <a:pt x="1" y="153"/>
                    <a:pt x="156" y="207"/>
                    <a:pt x="191"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95" name="Google Shape;55395;p23"/>
            <p:cNvSpPr/>
            <p:nvPr/>
          </p:nvSpPr>
          <p:spPr>
            <a:xfrm>
              <a:off x="4711609" y="3164587"/>
              <a:ext cx="13849" cy="5510"/>
            </a:xfrm>
            <a:custGeom>
              <a:avLst/>
              <a:gdLst/>
              <a:ahLst/>
              <a:cxnLst/>
              <a:rect l="l" t="t" r="r" b="b"/>
              <a:pathLst>
                <a:path w="388" h="183" extrusionOk="0">
                  <a:moveTo>
                    <a:pt x="388" y="1"/>
                  </a:moveTo>
                  <a:lnTo>
                    <a:pt x="0" y="1"/>
                  </a:lnTo>
                  <a:lnTo>
                    <a:pt x="0" y="182"/>
                  </a:lnTo>
                  <a:lnTo>
                    <a:pt x="388"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96" name="Google Shape;55396;p23"/>
            <p:cNvSpPr/>
            <p:nvPr/>
          </p:nvSpPr>
          <p:spPr>
            <a:xfrm>
              <a:off x="2436575" y="3151068"/>
              <a:ext cx="40404" cy="18518"/>
            </a:xfrm>
            <a:custGeom>
              <a:avLst/>
              <a:gdLst/>
              <a:ahLst/>
              <a:cxnLst/>
              <a:rect l="l" t="t" r="r" b="b"/>
              <a:pathLst>
                <a:path w="1132" h="615" extrusionOk="0">
                  <a:moveTo>
                    <a:pt x="1068" y="450"/>
                  </a:moveTo>
                  <a:cubicBezTo>
                    <a:pt x="1132" y="1"/>
                    <a:pt x="0" y="211"/>
                    <a:pt x="102" y="540"/>
                  </a:cubicBezTo>
                  <a:cubicBezTo>
                    <a:pt x="648" y="614"/>
                    <a:pt x="601" y="412"/>
                    <a:pt x="1068" y="45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97" name="Google Shape;55397;p23"/>
            <p:cNvSpPr/>
            <p:nvPr/>
          </p:nvSpPr>
          <p:spPr>
            <a:xfrm>
              <a:off x="96404" y="3163804"/>
              <a:ext cx="14063" cy="4306"/>
            </a:xfrm>
            <a:custGeom>
              <a:avLst/>
              <a:gdLst/>
              <a:ahLst/>
              <a:cxnLst/>
              <a:rect l="l" t="t" r="r" b="b"/>
              <a:pathLst>
                <a:path w="394" h="143" extrusionOk="0">
                  <a:moveTo>
                    <a:pt x="294" y="27"/>
                  </a:moveTo>
                  <a:cubicBezTo>
                    <a:pt x="239" y="1"/>
                    <a:pt x="0" y="71"/>
                    <a:pt x="101" y="117"/>
                  </a:cubicBezTo>
                  <a:cubicBezTo>
                    <a:pt x="154" y="143"/>
                    <a:pt x="393" y="72"/>
                    <a:pt x="294"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98" name="Google Shape;55398;p23"/>
            <p:cNvSpPr/>
            <p:nvPr/>
          </p:nvSpPr>
          <p:spPr>
            <a:xfrm>
              <a:off x="7664466" y="3159107"/>
              <a:ext cx="13813" cy="5480"/>
            </a:xfrm>
            <a:custGeom>
              <a:avLst/>
              <a:gdLst/>
              <a:ahLst/>
              <a:cxnLst/>
              <a:rect l="l" t="t" r="r" b="b"/>
              <a:pathLst>
                <a:path w="387" h="182" extrusionOk="0">
                  <a:moveTo>
                    <a:pt x="387" y="0"/>
                  </a:moveTo>
                  <a:lnTo>
                    <a:pt x="0" y="0"/>
                  </a:lnTo>
                  <a:lnTo>
                    <a:pt x="0" y="181"/>
                  </a:lnTo>
                  <a:lnTo>
                    <a:pt x="387" y="18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399" name="Google Shape;55399;p23"/>
            <p:cNvSpPr/>
            <p:nvPr/>
          </p:nvSpPr>
          <p:spPr>
            <a:xfrm>
              <a:off x="5224358" y="3161094"/>
              <a:ext cx="13956" cy="4276"/>
            </a:xfrm>
            <a:custGeom>
              <a:avLst/>
              <a:gdLst/>
              <a:ahLst/>
              <a:cxnLst/>
              <a:rect l="l" t="t" r="r" b="b"/>
              <a:pathLst>
                <a:path w="391" h="142" extrusionOk="0">
                  <a:moveTo>
                    <a:pt x="292" y="25"/>
                  </a:moveTo>
                  <a:cubicBezTo>
                    <a:pt x="238" y="1"/>
                    <a:pt x="1" y="70"/>
                    <a:pt x="100" y="117"/>
                  </a:cubicBezTo>
                  <a:cubicBezTo>
                    <a:pt x="152" y="142"/>
                    <a:pt x="391" y="72"/>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00" name="Google Shape;55400;p23"/>
            <p:cNvSpPr/>
            <p:nvPr/>
          </p:nvSpPr>
          <p:spPr>
            <a:xfrm>
              <a:off x="4645900" y="3150918"/>
              <a:ext cx="28268" cy="13700"/>
            </a:xfrm>
            <a:custGeom>
              <a:avLst/>
              <a:gdLst/>
              <a:ahLst/>
              <a:cxnLst/>
              <a:rect l="l" t="t" r="r" b="b"/>
              <a:pathLst>
                <a:path w="792" h="455" extrusionOk="0">
                  <a:moveTo>
                    <a:pt x="493" y="455"/>
                  </a:moveTo>
                  <a:cubicBezTo>
                    <a:pt x="758" y="339"/>
                    <a:pt x="792" y="10"/>
                    <a:pt x="301" y="1"/>
                  </a:cubicBezTo>
                  <a:cubicBezTo>
                    <a:pt x="36" y="115"/>
                    <a:pt x="1" y="444"/>
                    <a:pt x="493" y="45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01" name="Google Shape;55401;p23"/>
            <p:cNvSpPr/>
            <p:nvPr/>
          </p:nvSpPr>
          <p:spPr>
            <a:xfrm>
              <a:off x="7213500" y="3150105"/>
              <a:ext cx="14063" cy="4336"/>
            </a:xfrm>
            <a:custGeom>
              <a:avLst/>
              <a:gdLst/>
              <a:ahLst/>
              <a:cxnLst/>
              <a:rect l="l" t="t" r="r" b="b"/>
              <a:pathLst>
                <a:path w="394" h="144" extrusionOk="0">
                  <a:moveTo>
                    <a:pt x="100" y="118"/>
                  </a:moveTo>
                  <a:cubicBezTo>
                    <a:pt x="155" y="144"/>
                    <a:pt x="394" y="73"/>
                    <a:pt x="295" y="28"/>
                  </a:cubicBezTo>
                  <a:cubicBezTo>
                    <a:pt x="240" y="0"/>
                    <a:pt x="1" y="71"/>
                    <a:pt x="100"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02" name="Google Shape;55402;p23"/>
            <p:cNvSpPr/>
            <p:nvPr/>
          </p:nvSpPr>
          <p:spPr>
            <a:xfrm>
              <a:off x="3362600" y="3145408"/>
              <a:ext cx="34443" cy="9033"/>
            </a:xfrm>
            <a:custGeom>
              <a:avLst/>
              <a:gdLst/>
              <a:ahLst/>
              <a:cxnLst/>
              <a:rect l="l" t="t" r="r" b="b"/>
              <a:pathLst>
                <a:path w="965" h="300" extrusionOk="0">
                  <a:moveTo>
                    <a:pt x="192" y="274"/>
                  </a:moveTo>
                  <a:cubicBezTo>
                    <a:pt x="632" y="300"/>
                    <a:pt x="919" y="253"/>
                    <a:pt x="965" y="92"/>
                  </a:cubicBezTo>
                  <a:cubicBezTo>
                    <a:pt x="621" y="112"/>
                    <a:pt x="0" y="1"/>
                    <a:pt x="192"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03" name="Google Shape;55403;p23"/>
            <p:cNvSpPr/>
            <p:nvPr/>
          </p:nvSpPr>
          <p:spPr>
            <a:xfrm>
              <a:off x="2429865" y="3150135"/>
              <a:ext cx="13991" cy="4306"/>
            </a:xfrm>
            <a:custGeom>
              <a:avLst/>
              <a:gdLst/>
              <a:ahLst/>
              <a:cxnLst/>
              <a:rect l="l" t="t" r="r" b="b"/>
              <a:pathLst>
                <a:path w="392" h="143" extrusionOk="0">
                  <a:moveTo>
                    <a:pt x="290" y="27"/>
                  </a:moveTo>
                  <a:cubicBezTo>
                    <a:pt x="236" y="0"/>
                    <a:pt x="0" y="70"/>
                    <a:pt x="98" y="117"/>
                  </a:cubicBezTo>
                  <a:cubicBezTo>
                    <a:pt x="150" y="143"/>
                    <a:pt x="392" y="72"/>
                    <a:pt x="290"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04" name="Google Shape;55404;p23"/>
            <p:cNvSpPr/>
            <p:nvPr/>
          </p:nvSpPr>
          <p:spPr>
            <a:xfrm>
              <a:off x="1813895" y="3147786"/>
              <a:ext cx="6889" cy="6263"/>
            </a:xfrm>
            <a:custGeom>
              <a:avLst/>
              <a:gdLst/>
              <a:ahLst/>
              <a:cxnLst/>
              <a:rect l="l" t="t" r="r" b="b"/>
              <a:pathLst>
                <a:path w="193" h="208" extrusionOk="0">
                  <a:moveTo>
                    <a:pt x="2" y="105"/>
                  </a:moveTo>
                  <a:cubicBezTo>
                    <a:pt x="0" y="155"/>
                    <a:pt x="157" y="208"/>
                    <a:pt x="192" y="105"/>
                  </a:cubicBezTo>
                  <a:cubicBezTo>
                    <a:pt x="192" y="52"/>
                    <a:pt x="37" y="0"/>
                    <a:pt x="2"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05" name="Google Shape;55405;p23"/>
            <p:cNvSpPr/>
            <p:nvPr/>
          </p:nvSpPr>
          <p:spPr>
            <a:xfrm>
              <a:off x="6449480" y="3147395"/>
              <a:ext cx="14099" cy="4306"/>
            </a:xfrm>
            <a:custGeom>
              <a:avLst/>
              <a:gdLst/>
              <a:ahLst/>
              <a:cxnLst/>
              <a:rect l="l" t="t" r="r" b="b"/>
              <a:pathLst>
                <a:path w="395" h="143" extrusionOk="0">
                  <a:moveTo>
                    <a:pt x="294" y="25"/>
                  </a:moveTo>
                  <a:cubicBezTo>
                    <a:pt x="241" y="0"/>
                    <a:pt x="1" y="68"/>
                    <a:pt x="103" y="116"/>
                  </a:cubicBezTo>
                  <a:cubicBezTo>
                    <a:pt x="155" y="142"/>
                    <a:pt x="395" y="74"/>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06" name="Google Shape;55406;p23"/>
            <p:cNvSpPr/>
            <p:nvPr/>
          </p:nvSpPr>
          <p:spPr>
            <a:xfrm>
              <a:off x="5866989" y="3141042"/>
              <a:ext cx="8959" cy="11472"/>
            </a:xfrm>
            <a:custGeom>
              <a:avLst/>
              <a:gdLst/>
              <a:ahLst/>
              <a:cxnLst/>
              <a:rect l="l" t="t" r="r" b="b"/>
              <a:pathLst>
                <a:path w="251" h="381" extrusionOk="0">
                  <a:moveTo>
                    <a:pt x="223" y="236"/>
                  </a:moveTo>
                  <a:cubicBezTo>
                    <a:pt x="251" y="142"/>
                    <a:pt x="72" y="1"/>
                    <a:pt x="29" y="146"/>
                  </a:cubicBezTo>
                  <a:cubicBezTo>
                    <a:pt x="0" y="241"/>
                    <a:pt x="179" y="381"/>
                    <a:pt x="223" y="23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07" name="Google Shape;55407;p23"/>
            <p:cNvSpPr/>
            <p:nvPr/>
          </p:nvSpPr>
          <p:spPr>
            <a:xfrm>
              <a:off x="0" y="3144715"/>
              <a:ext cx="14170" cy="4215"/>
            </a:xfrm>
            <a:custGeom>
              <a:avLst/>
              <a:gdLst/>
              <a:ahLst/>
              <a:cxnLst/>
              <a:rect l="l" t="t" r="r" b="b"/>
              <a:pathLst>
                <a:path w="397" h="140" extrusionOk="0">
                  <a:moveTo>
                    <a:pt x="294" y="24"/>
                  </a:moveTo>
                  <a:cubicBezTo>
                    <a:pt x="242" y="0"/>
                    <a:pt x="1" y="68"/>
                    <a:pt x="102" y="114"/>
                  </a:cubicBezTo>
                  <a:cubicBezTo>
                    <a:pt x="157" y="140"/>
                    <a:pt x="396" y="71"/>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08" name="Google Shape;55408;p23"/>
            <p:cNvSpPr/>
            <p:nvPr/>
          </p:nvSpPr>
          <p:spPr>
            <a:xfrm>
              <a:off x="4477577" y="3142668"/>
              <a:ext cx="13777" cy="2770"/>
            </a:xfrm>
            <a:custGeom>
              <a:avLst/>
              <a:gdLst/>
              <a:ahLst/>
              <a:cxnLst/>
              <a:rect l="l" t="t" r="r" b="b"/>
              <a:pathLst>
                <a:path w="386" h="92" extrusionOk="0">
                  <a:moveTo>
                    <a:pt x="385" y="0"/>
                  </a:moveTo>
                  <a:cubicBezTo>
                    <a:pt x="238" y="21"/>
                    <a:pt x="7" y="4"/>
                    <a:pt x="0" y="92"/>
                  </a:cubicBezTo>
                  <a:cubicBezTo>
                    <a:pt x="150" y="71"/>
                    <a:pt x="383" y="89"/>
                    <a:pt x="3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09" name="Google Shape;55409;p23"/>
            <p:cNvSpPr/>
            <p:nvPr/>
          </p:nvSpPr>
          <p:spPr>
            <a:xfrm>
              <a:off x="6645785" y="3134147"/>
              <a:ext cx="6960" cy="6203"/>
            </a:xfrm>
            <a:custGeom>
              <a:avLst/>
              <a:gdLst/>
              <a:ahLst/>
              <a:cxnLst/>
              <a:rect l="l" t="t" r="r" b="b"/>
              <a:pathLst>
                <a:path w="195" h="206" extrusionOk="0">
                  <a:moveTo>
                    <a:pt x="195" y="103"/>
                  </a:moveTo>
                  <a:cubicBezTo>
                    <a:pt x="195" y="52"/>
                    <a:pt x="39" y="0"/>
                    <a:pt x="1" y="103"/>
                  </a:cubicBezTo>
                  <a:cubicBezTo>
                    <a:pt x="0" y="153"/>
                    <a:pt x="157" y="205"/>
                    <a:pt x="195"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10" name="Google Shape;55410;p23"/>
            <p:cNvSpPr/>
            <p:nvPr/>
          </p:nvSpPr>
          <p:spPr>
            <a:xfrm>
              <a:off x="4591006" y="3136496"/>
              <a:ext cx="14134" cy="4246"/>
            </a:xfrm>
            <a:custGeom>
              <a:avLst/>
              <a:gdLst/>
              <a:ahLst/>
              <a:cxnLst/>
              <a:rect l="l" t="t" r="r" b="b"/>
              <a:pathLst>
                <a:path w="396" h="141" extrusionOk="0">
                  <a:moveTo>
                    <a:pt x="295" y="25"/>
                  </a:moveTo>
                  <a:cubicBezTo>
                    <a:pt x="241" y="0"/>
                    <a:pt x="1" y="68"/>
                    <a:pt x="103" y="114"/>
                  </a:cubicBezTo>
                  <a:cubicBezTo>
                    <a:pt x="156" y="140"/>
                    <a:pt x="395"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11" name="Google Shape;55411;p23"/>
            <p:cNvSpPr/>
            <p:nvPr/>
          </p:nvSpPr>
          <p:spPr>
            <a:xfrm>
              <a:off x="2626027" y="3131769"/>
              <a:ext cx="15134" cy="9184"/>
            </a:xfrm>
            <a:custGeom>
              <a:avLst/>
              <a:gdLst/>
              <a:ahLst/>
              <a:cxnLst/>
              <a:rect l="l" t="t" r="r" b="b"/>
              <a:pathLst>
                <a:path w="424" h="305" extrusionOk="0">
                  <a:moveTo>
                    <a:pt x="387" y="272"/>
                  </a:moveTo>
                  <a:cubicBezTo>
                    <a:pt x="357" y="165"/>
                    <a:pt x="424" y="15"/>
                    <a:pt x="194" y="1"/>
                  </a:cubicBezTo>
                  <a:cubicBezTo>
                    <a:pt x="184" y="56"/>
                    <a:pt x="165" y="108"/>
                    <a:pt x="1" y="92"/>
                  </a:cubicBezTo>
                  <a:cubicBezTo>
                    <a:pt x="24" y="202"/>
                    <a:pt x="58" y="305"/>
                    <a:pt x="387"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12" name="Google Shape;55412;p23"/>
            <p:cNvSpPr/>
            <p:nvPr/>
          </p:nvSpPr>
          <p:spPr>
            <a:xfrm>
              <a:off x="2557178" y="3137248"/>
              <a:ext cx="13849" cy="2710"/>
            </a:xfrm>
            <a:custGeom>
              <a:avLst/>
              <a:gdLst/>
              <a:ahLst/>
              <a:cxnLst/>
              <a:rect l="l" t="t" r="r" b="b"/>
              <a:pathLst>
                <a:path w="388" h="90" extrusionOk="0">
                  <a:moveTo>
                    <a:pt x="387" y="0"/>
                  </a:moveTo>
                  <a:cubicBezTo>
                    <a:pt x="238" y="20"/>
                    <a:pt x="6" y="3"/>
                    <a:pt x="1" y="89"/>
                  </a:cubicBezTo>
                  <a:cubicBezTo>
                    <a:pt x="152" y="69"/>
                    <a:pt x="383" y="88"/>
                    <a:pt x="3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13" name="Google Shape;55413;p23"/>
            <p:cNvSpPr/>
            <p:nvPr/>
          </p:nvSpPr>
          <p:spPr>
            <a:xfrm>
              <a:off x="2515989" y="3125536"/>
              <a:ext cx="30410" cy="11743"/>
            </a:xfrm>
            <a:custGeom>
              <a:avLst/>
              <a:gdLst/>
              <a:ahLst/>
              <a:cxnLst/>
              <a:rect l="l" t="t" r="r" b="b"/>
              <a:pathLst>
                <a:path w="852" h="390" extrusionOk="0">
                  <a:moveTo>
                    <a:pt x="771" y="25"/>
                  </a:moveTo>
                  <a:cubicBezTo>
                    <a:pt x="334" y="0"/>
                    <a:pt x="48" y="46"/>
                    <a:pt x="1" y="207"/>
                  </a:cubicBezTo>
                  <a:cubicBezTo>
                    <a:pt x="275" y="229"/>
                    <a:pt x="324" y="357"/>
                    <a:pt x="578" y="389"/>
                  </a:cubicBezTo>
                  <a:cubicBezTo>
                    <a:pt x="638" y="267"/>
                    <a:pt x="852" y="216"/>
                    <a:pt x="77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14" name="Google Shape;55414;p23"/>
            <p:cNvSpPr/>
            <p:nvPr/>
          </p:nvSpPr>
          <p:spPr>
            <a:xfrm>
              <a:off x="4019794" y="3125536"/>
              <a:ext cx="13991" cy="4276"/>
            </a:xfrm>
            <a:custGeom>
              <a:avLst/>
              <a:gdLst/>
              <a:ahLst/>
              <a:cxnLst/>
              <a:rect l="l" t="t" r="r" b="b"/>
              <a:pathLst>
                <a:path w="392" h="142" extrusionOk="0">
                  <a:moveTo>
                    <a:pt x="99" y="116"/>
                  </a:moveTo>
                  <a:cubicBezTo>
                    <a:pt x="154" y="141"/>
                    <a:pt x="392" y="72"/>
                    <a:pt x="293" y="25"/>
                  </a:cubicBezTo>
                  <a:cubicBezTo>
                    <a:pt x="240" y="0"/>
                    <a:pt x="0" y="69"/>
                    <a:pt x="99"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15" name="Google Shape;55415;p23"/>
            <p:cNvSpPr/>
            <p:nvPr/>
          </p:nvSpPr>
          <p:spPr>
            <a:xfrm>
              <a:off x="7210252" y="3120267"/>
              <a:ext cx="13777" cy="6775"/>
            </a:xfrm>
            <a:custGeom>
              <a:avLst/>
              <a:gdLst/>
              <a:ahLst/>
              <a:cxnLst/>
              <a:rect l="l" t="t" r="r" b="b"/>
              <a:pathLst>
                <a:path w="386" h="225" extrusionOk="0">
                  <a:moveTo>
                    <a:pt x="386" y="110"/>
                  </a:moveTo>
                  <a:cubicBezTo>
                    <a:pt x="345" y="0"/>
                    <a:pt x="170" y="55"/>
                    <a:pt x="1" y="110"/>
                  </a:cubicBezTo>
                  <a:cubicBezTo>
                    <a:pt x="1" y="201"/>
                    <a:pt x="339" y="225"/>
                    <a:pt x="386"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16" name="Google Shape;55416;p23"/>
            <p:cNvSpPr/>
            <p:nvPr/>
          </p:nvSpPr>
          <p:spPr>
            <a:xfrm>
              <a:off x="5933233" y="3120056"/>
              <a:ext cx="14063" cy="4276"/>
            </a:xfrm>
            <a:custGeom>
              <a:avLst/>
              <a:gdLst/>
              <a:ahLst/>
              <a:cxnLst/>
              <a:rect l="l" t="t" r="r" b="b"/>
              <a:pathLst>
                <a:path w="394" h="142" extrusionOk="0">
                  <a:moveTo>
                    <a:pt x="294" y="26"/>
                  </a:moveTo>
                  <a:cubicBezTo>
                    <a:pt x="239" y="1"/>
                    <a:pt x="0" y="70"/>
                    <a:pt x="102" y="117"/>
                  </a:cubicBezTo>
                  <a:cubicBezTo>
                    <a:pt x="153" y="142"/>
                    <a:pt x="393"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17" name="Google Shape;55417;p23"/>
            <p:cNvSpPr/>
            <p:nvPr/>
          </p:nvSpPr>
          <p:spPr>
            <a:xfrm>
              <a:off x="2897428" y="3112589"/>
              <a:ext cx="26591" cy="12315"/>
            </a:xfrm>
            <a:custGeom>
              <a:avLst/>
              <a:gdLst/>
              <a:ahLst/>
              <a:cxnLst/>
              <a:rect l="l" t="t" r="r" b="b"/>
              <a:pathLst>
                <a:path w="745" h="409" extrusionOk="0">
                  <a:moveTo>
                    <a:pt x="690" y="365"/>
                  </a:moveTo>
                  <a:cubicBezTo>
                    <a:pt x="745" y="157"/>
                    <a:pt x="644" y="24"/>
                    <a:pt x="305" y="1"/>
                  </a:cubicBezTo>
                  <a:cubicBezTo>
                    <a:pt x="1" y="137"/>
                    <a:pt x="89" y="408"/>
                    <a:pt x="690"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18" name="Google Shape;55418;p23"/>
            <p:cNvSpPr/>
            <p:nvPr/>
          </p:nvSpPr>
          <p:spPr>
            <a:xfrm>
              <a:off x="2116348" y="3107140"/>
              <a:ext cx="38619" cy="16470"/>
            </a:xfrm>
            <a:custGeom>
              <a:avLst/>
              <a:gdLst/>
              <a:ahLst/>
              <a:cxnLst/>
              <a:rect l="l" t="t" r="r" b="b"/>
              <a:pathLst>
                <a:path w="1082" h="547" extrusionOk="0">
                  <a:moveTo>
                    <a:pt x="589" y="546"/>
                  </a:moveTo>
                  <a:cubicBezTo>
                    <a:pt x="608" y="402"/>
                    <a:pt x="1081" y="474"/>
                    <a:pt x="973" y="273"/>
                  </a:cubicBezTo>
                  <a:cubicBezTo>
                    <a:pt x="626" y="196"/>
                    <a:pt x="444" y="41"/>
                    <a:pt x="12" y="0"/>
                  </a:cubicBezTo>
                  <a:cubicBezTo>
                    <a:pt x="1" y="278"/>
                    <a:pt x="185" y="462"/>
                    <a:pt x="589" y="54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19" name="Google Shape;55419;p23"/>
            <p:cNvSpPr/>
            <p:nvPr/>
          </p:nvSpPr>
          <p:spPr>
            <a:xfrm>
              <a:off x="6807469" y="3117347"/>
              <a:ext cx="13991" cy="4276"/>
            </a:xfrm>
            <a:custGeom>
              <a:avLst/>
              <a:gdLst/>
              <a:ahLst/>
              <a:cxnLst/>
              <a:rect l="l" t="t" r="r" b="b"/>
              <a:pathLst>
                <a:path w="392" h="142" extrusionOk="0">
                  <a:moveTo>
                    <a:pt x="292" y="26"/>
                  </a:moveTo>
                  <a:cubicBezTo>
                    <a:pt x="237" y="1"/>
                    <a:pt x="1" y="70"/>
                    <a:pt x="100" y="117"/>
                  </a:cubicBezTo>
                  <a:cubicBezTo>
                    <a:pt x="152" y="142"/>
                    <a:pt x="391" y="71"/>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20" name="Google Shape;55420;p23"/>
            <p:cNvSpPr/>
            <p:nvPr/>
          </p:nvSpPr>
          <p:spPr>
            <a:xfrm>
              <a:off x="8369880" y="3114577"/>
              <a:ext cx="14063" cy="4306"/>
            </a:xfrm>
            <a:custGeom>
              <a:avLst/>
              <a:gdLst/>
              <a:ahLst/>
              <a:cxnLst/>
              <a:rect l="l" t="t" r="r" b="b"/>
              <a:pathLst>
                <a:path w="394" h="143" extrusionOk="0">
                  <a:moveTo>
                    <a:pt x="100" y="118"/>
                  </a:moveTo>
                  <a:cubicBezTo>
                    <a:pt x="156" y="142"/>
                    <a:pt x="393" y="73"/>
                    <a:pt x="293" y="26"/>
                  </a:cubicBezTo>
                  <a:cubicBezTo>
                    <a:pt x="241" y="0"/>
                    <a:pt x="0" y="71"/>
                    <a:pt x="100"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21" name="Google Shape;55421;p23"/>
            <p:cNvSpPr/>
            <p:nvPr/>
          </p:nvSpPr>
          <p:spPr>
            <a:xfrm>
              <a:off x="7341062" y="3103948"/>
              <a:ext cx="28661" cy="14182"/>
            </a:xfrm>
            <a:custGeom>
              <a:avLst/>
              <a:gdLst/>
              <a:ahLst/>
              <a:cxnLst/>
              <a:rect l="l" t="t" r="r" b="b"/>
              <a:pathLst>
                <a:path w="803" h="471" extrusionOk="0">
                  <a:moveTo>
                    <a:pt x="190" y="471"/>
                  </a:moveTo>
                  <a:lnTo>
                    <a:pt x="578" y="471"/>
                  </a:lnTo>
                  <a:cubicBezTo>
                    <a:pt x="472" y="339"/>
                    <a:pt x="802" y="1"/>
                    <a:pt x="383" y="18"/>
                  </a:cubicBezTo>
                  <a:cubicBezTo>
                    <a:pt x="524" y="266"/>
                    <a:pt x="2" y="200"/>
                    <a:pt x="1" y="379"/>
                  </a:cubicBezTo>
                  <a:cubicBezTo>
                    <a:pt x="118" y="384"/>
                    <a:pt x="227" y="392"/>
                    <a:pt x="190" y="4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22" name="Google Shape;55422;p23"/>
            <p:cNvSpPr/>
            <p:nvPr/>
          </p:nvSpPr>
          <p:spPr>
            <a:xfrm>
              <a:off x="4972123" y="3108344"/>
              <a:ext cx="9030" cy="11351"/>
            </a:xfrm>
            <a:custGeom>
              <a:avLst/>
              <a:gdLst/>
              <a:ahLst/>
              <a:cxnLst/>
              <a:rect l="l" t="t" r="r" b="b"/>
              <a:pathLst>
                <a:path w="253" h="377" extrusionOk="0">
                  <a:moveTo>
                    <a:pt x="224" y="233"/>
                  </a:moveTo>
                  <a:cubicBezTo>
                    <a:pt x="252" y="139"/>
                    <a:pt x="74" y="1"/>
                    <a:pt x="31" y="144"/>
                  </a:cubicBezTo>
                  <a:cubicBezTo>
                    <a:pt x="0" y="238"/>
                    <a:pt x="181" y="377"/>
                    <a:pt x="224" y="2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23" name="Google Shape;55423;p23"/>
            <p:cNvSpPr/>
            <p:nvPr/>
          </p:nvSpPr>
          <p:spPr>
            <a:xfrm>
              <a:off x="2333461" y="3109187"/>
              <a:ext cx="13956" cy="4215"/>
            </a:xfrm>
            <a:custGeom>
              <a:avLst/>
              <a:gdLst/>
              <a:ahLst/>
              <a:cxnLst/>
              <a:rect l="l" t="t" r="r" b="b"/>
              <a:pathLst>
                <a:path w="391" h="140" extrusionOk="0">
                  <a:moveTo>
                    <a:pt x="292" y="25"/>
                  </a:moveTo>
                  <a:cubicBezTo>
                    <a:pt x="237" y="0"/>
                    <a:pt x="0" y="68"/>
                    <a:pt x="100" y="116"/>
                  </a:cubicBezTo>
                  <a:cubicBezTo>
                    <a:pt x="152" y="140"/>
                    <a:pt x="391" y="71"/>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24" name="Google Shape;55424;p23"/>
            <p:cNvSpPr/>
            <p:nvPr/>
          </p:nvSpPr>
          <p:spPr>
            <a:xfrm>
              <a:off x="2061668" y="3107170"/>
              <a:ext cx="13777" cy="5540"/>
            </a:xfrm>
            <a:custGeom>
              <a:avLst/>
              <a:gdLst/>
              <a:ahLst/>
              <a:cxnLst/>
              <a:rect l="l" t="t" r="r" b="b"/>
              <a:pathLst>
                <a:path w="386" h="184" extrusionOk="0">
                  <a:moveTo>
                    <a:pt x="385" y="1"/>
                  </a:moveTo>
                  <a:lnTo>
                    <a:pt x="0" y="1"/>
                  </a:lnTo>
                  <a:lnTo>
                    <a:pt x="0" y="183"/>
                  </a:lnTo>
                  <a:lnTo>
                    <a:pt x="385"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25" name="Google Shape;55425;p23"/>
            <p:cNvSpPr/>
            <p:nvPr/>
          </p:nvSpPr>
          <p:spPr>
            <a:xfrm>
              <a:off x="6212129" y="3098619"/>
              <a:ext cx="6960" cy="6233"/>
            </a:xfrm>
            <a:custGeom>
              <a:avLst/>
              <a:gdLst/>
              <a:ahLst/>
              <a:cxnLst/>
              <a:rect l="l" t="t" r="r" b="b"/>
              <a:pathLst>
                <a:path w="195" h="207" extrusionOk="0">
                  <a:moveTo>
                    <a:pt x="193" y="103"/>
                  </a:moveTo>
                  <a:cubicBezTo>
                    <a:pt x="195" y="52"/>
                    <a:pt x="37" y="0"/>
                    <a:pt x="3" y="103"/>
                  </a:cubicBezTo>
                  <a:cubicBezTo>
                    <a:pt x="0" y="152"/>
                    <a:pt x="157" y="206"/>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26" name="Google Shape;55426;p23"/>
            <p:cNvSpPr/>
            <p:nvPr/>
          </p:nvSpPr>
          <p:spPr>
            <a:xfrm>
              <a:off x="3214015" y="3087057"/>
              <a:ext cx="52218" cy="22703"/>
            </a:xfrm>
            <a:custGeom>
              <a:avLst/>
              <a:gdLst/>
              <a:ahLst/>
              <a:cxnLst/>
              <a:rect l="l" t="t" r="r" b="b"/>
              <a:pathLst>
                <a:path w="1463" h="754" extrusionOk="0">
                  <a:moveTo>
                    <a:pt x="1462" y="396"/>
                  </a:moveTo>
                  <a:cubicBezTo>
                    <a:pt x="1345" y="272"/>
                    <a:pt x="720" y="383"/>
                    <a:pt x="691" y="214"/>
                  </a:cubicBezTo>
                  <a:cubicBezTo>
                    <a:pt x="670" y="105"/>
                    <a:pt x="635" y="0"/>
                    <a:pt x="306" y="33"/>
                  </a:cubicBezTo>
                  <a:cubicBezTo>
                    <a:pt x="0" y="474"/>
                    <a:pt x="1246" y="754"/>
                    <a:pt x="1462" y="3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27" name="Google Shape;55427;p23"/>
            <p:cNvSpPr/>
            <p:nvPr/>
          </p:nvSpPr>
          <p:spPr>
            <a:xfrm>
              <a:off x="7770971" y="3095458"/>
              <a:ext cx="14063" cy="4306"/>
            </a:xfrm>
            <a:custGeom>
              <a:avLst/>
              <a:gdLst/>
              <a:ahLst/>
              <a:cxnLst/>
              <a:rect l="l" t="t" r="r" b="b"/>
              <a:pathLst>
                <a:path w="394" h="143" extrusionOk="0">
                  <a:moveTo>
                    <a:pt x="294" y="26"/>
                  </a:moveTo>
                  <a:cubicBezTo>
                    <a:pt x="240" y="1"/>
                    <a:pt x="0" y="70"/>
                    <a:pt x="102" y="116"/>
                  </a:cubicBezTo>
                  <a:cubicBezTo>
                    <a:pt x="156" y="143"/>
                    <a:pt x="393" y="74"/>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28" name="Google Shape;55428;p23"/>
            <p:cNvSpPr/>
            <p:nvPr/>
          </p:nvSpPr>
          <p:spPr>
            <a:xfrm>
              <a:off x="3279973" y="3093501"/>
              <a:ext cx="13777" cy="5480"/>
            </a:xfrm>
            <a:custGeom>
              <a:avLst/>
              <a:gdLst/>
              <a:ahLst/>
              <a:cxnLst/>
              <a:rect l="l" t="t" r="r" b="b"/>
              <a:pathLst>
                <a:path w="386" h="182" extrusionOk="0">
                  <a:moveTo>
                    <a:pt x="1" y="182"/>
                  </a:moveTo>
                  <a:lnTo>
                    <a:pt x="386" y="182"/>
                  </a:lnTo>
                  <a:lnTo>
                    <a:pt x="386" y="0"/>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29" name="Google Shape;55429;p23"/>
            <p:cNvSpPr/>
            <p:nvPr/>
          </p:nvSpPr>
          <p:spPr>
            <a:xfrm>
              <a:off x="1841414" y="3096210"/>
              <a:ext cx="13742" cy="2740"/>
            </a:xfrm>
            <a:custGeom>
              <a:avLst/>
              <a:gdLst/>
              <a:ahLst/>
              <a:cxnLst/>
              <a:rect l="l" t="t" r="r" b="b"/>
              <a:pathLst>
                <a:path w="385" h="91" extrusionOk="0">
                  <a:moveTo>
                    <a:pt x="385" y="1"/>
                  </a:moveTo>
                  <a:cubicBezTo>
                    <a:pt x="236" y="20"/>
                    <a:pt x="6" y="3"/>
                    <a:pt x="1" y="91"/>
                  </a:cubicBezTo>
                  <a:cubicBezTo>
                    <a:pt x="150" y="72"/>
                    <a:pt x="379" y="91"/>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30" name="Google Shape;55430;p23"/>
            <p:cNvSpPr/>
            <p:nvPr/>
          </p:nvSpPr>
          <p:spPr>
            <a:xfrm>
              <a:off x="6412361" y="3082601"/>
              <a:ext cx="29018" cy="10900"/>
            </a:xfrm>
            <a:custGeom>
              <a:avLst/>
              <a:gdLst/>
              <a:ahLst/>
              <a:cxnLst/>
              <a:rect l="l" t="t" r="r" b="b"/>
              <a:pathLst>
                <a:path w="813" h="362" extrusionOk="0">
                  <a:moveTo>
                    <a:pt x="563" y="361"/>
                  </a:moveTo>
                  <a:cubicBezTo>
                    <a:pt x="812" y="242"/>
                    <a:pt x="682" y="88"/>
                    <a:pt x="371" y="1"/>
                  </a:cubicBezTo>
                  <a:cubicBezTo>
                    <a:pt x="346" y="225"/>
                    <a:pt x="0" y="283"/>
                    <a:pt x="563" y="36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31" name="Google Shape;55431;p23"/>
            <p:cNvSpPr/>
            <p:nvPr/>
          </p:nvSpPr>
          <p:spPr>
            <a:xfrm>
              <a:off x="75774" y="3090008"/>
              <a:ext cx="14099" cy="4276"/>
            </a:xfrm>
            <a:custGeom>
              <a:avLst/>
              <a:gdLst/>
              <a:ahLst/>
              <a:cxnLst/>
              <a:rect l="l" t="t" r="r" b="b"/>
              <a:pathLst>
                <a:path w="395" h="142" extrusionOk="0">
                  <a:moveTo>
                    <a:pt x="293" y="25"/>
                  </a:moveTo>
                  <a:cubicBezTo>
                    <a:pt x="240" y="0"/>
                    <a:pt x="0" y="69"/>
                    <a:pt x="98" y="115"/>
                  </a:cubicBezTo>
                  <a:cubicBezTo>
                    <a:pt x="153" y="141"/>
                    <a:pt x="394"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32" name="Google Shape;55432;p23"/>
            <p:cNvSpPr/>
            <p:nvPr/>
          </p:nvSpPr>
          <p:spPr>
            <a:xfrm>
              <a:off x="8335437" y="3087238"/>
              <a:ext cx="14027" cy="4276"/>
            </a:xfrm>
            <a:custGeom>
              <a:avLst/>
              <a:gdLst/>
              <a:ahLst/>
              <a:cxnLst/>
              <a:rect l="l" t="t" r="r" b="b"/>
              <a:pathLst>
                <a:path w="393" h="142" extrusionOk="0">
                  <a:moveTo>
                    <a:pt x="294" y="26"/>
                  </a:moveTo>
                  <a:cubicBezTo>
                    <a:pt x="240" y="1"/>
                    <a:pt x="1" y="70"/>
                    <a:pt x="103" y="117"/>
                  </a:cubicBezTo>
                  <a:cubicBezTo>
                    <a:pt x="153" y="142"/>
                    <a:pt x="392"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33" name="Google Shape;55433;p23"/>
            <p:cNvSpPr/>
            <p:nvPr/>
          </p:nvSpPr>
          <p:spPr>
            <a:xfrm>
              <a:off x="4498243" y="3087991"/>
              <a:ext cx="13849" cy="2800"/>
            </a:xfrm>
            <a:custGeom>
              <a:avLst/>
              <a:gdLst/>
              <a:ahLst/>
              <a:cxnLst/>
              <a:rect l="l" t="t" r="r" b="b"/>
              <a:pathLst>
                <a:path w="388" h="93" extrusionOk="0">
                  <a:moveTo>
                    <a:pt x="387" y="1"/>
                  </a:moveTo>
                  <a:cubicBezTo>
                    <a:pt x="237" y="22"/>
                    <a:pt x="7" y="5"/>
                    <a:pt x="1" y="92"/>
                  </a:cubicBezTo>
                  <a:cubicBezTo>
                    <a:pt x="151" y="72"/>
                    <a:pt x="383" y="91"/>
                    <a:pt x="3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34" name="Google Shape;55434;p23"/>
            <p:cNvSpPr/>
            <p:nvPr/>
          </p:nvSpPr>
          <p:spPr>
            <a:xfrm>
              <a:off x="8600556" y="3081879"/>
              <a:ext cx="13849" cy="7437"/>
            </a:xfrm>
            <a:custGeom>
              <a:avLst/>
              <a:gdLst/>
              <a:ahLst/>
              <a:cxnLst/>
              <a:rect l="l" t="t" r="r" b="b"/>
              <a:pathLst>
                <a:path w="388" h="247" extrusionOk="0">
                  <a:moveTo>
                    <a:pt x="388" y="114"/>
                  </a:moveTo>
                  <a:cubicBezTo>
                    <a:pt x="384" y="22"/>
                    <a:pt x="50" y="0"/>
                    <a:pt x="0" y="114"/>
                  </a:cubicBezTo>
                  <a:cubicBezTo>
                    <a:pt x="215" y="104"/>
                    <a:pt x="303" y="247"/>
                    <a:pt x="388"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35" name="Google Shape;55435;p23"/>
            <p:cNvSpPr/>
            <p:nvPr/>
          </p:nvSpPr>
          <p:spPr>
            <a:xfrm>
              <a:off x="8873991" y="3074352"/>
              <a:ext cx="25556" cy="10960"/>
            </a:xfrm>
            <a:custGeom>
              <a:avLst/>
              <a:gdLst/>
              <a:ahLst/>
              <a:cxnLst/>
              <a:rect l="l" t="t" r="r" b="b"/>
              <a:pathLst>
                <a:path w="716" h="364" extrusionOk="0">
                  <a:moveTo>
                    <a:pt x="439" y="364"/>
                  </a:moveTo>
                  <a:cubicBezTo>
                    <a:pt x="500" y="240"/>
                    <a:pt x="715" y="191"/>
                    <a:pt x="632" y="1"/>
                  </a:cubicBezTo>
                  <a:lnTo>
                    <a:pt x="54" y="1"/>
                  </a:lnTo>
                  <a:cubicBezTo>
                    <a:pt x="0" y="207"/>
                    <a:pt x="102" y="341"/>
                    <a:pt x="439" y="36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36" name="Google Shape;55436;p23"/>
            <p:cNvSpPr/>
            <p:nvPr/>
          </p:nvSpPr>
          <p:spPr>
            <a:xfrm>
              <a:off x="6246251" y="3076278"/>
              <a:ext cx="21023" cy="9033"/>
            </a:xfrm>
            <a:custGeom>
              <a:avLst/>
              <a:gdLst/>
              <a:ahLst/>
              <a:cxnLst/>
              <a:rect l="l" t="t" r="r" b="b"/>
              <a:pathLst>
                <a:path w="589" h="300" extrusionOk="0">
                  <a:moveTo>
                    <a:pt x="394" y="300"/>
                  </a:moveTo>
                  <a:cubicBezTo>
                    <a:pt x="394" y="208"/>
                    <a:pt x="549" y="193"/>
                    <a:pt x="588" y="117"/>
                  </a:cubicBezTo>
                  <a:cubicBezTo>
                    <a:pt x="339" y="113"/>
                    <a:pt x="321" y="1"/>
                    <a:pt x="9" y="25"/>
                  </a:cubicBezTo>
                  <a:cubicBezTo>
                    <a:pt x="1" y="185"/>
                    <a:pt x="157" y="259"/>
                    <a:pt x="394" y="30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37" name="Google Shape;55437;p23"/>
            <p:cNvSpPr/>
            <p:nvPr/>
          </p:nvSpPr>
          <p:spPr>
            <a:xfrm>
              <a:off x="8569504" y="3079048"/>
              <a:ext cx="14063" cy="4276"/>
            </a:xfrm>
            <a:custGeom>
              <a:avLst/>
              <a:gdLst/>
              <a:ahLst/>
              <a:cxnLst/>
              <a:rect l="l" t="t" r="r" b="b"/>
              <a:pathLst>
                <a:path w="394" h="142" extrusionOk="0">
                  <a:moveTo>
                    <a:pt x="99" y="119"/>
                  </a:moveTo>
                  <a:cubicBezTo>
                    <a:pt x="155" y="141"/>
                    <a:pt x="394" y="74"/>
                    <a:pt x="293" y="27"/>
                  </a:cubicBezTo>
                  <a:cubicBezTo>
                    <a:pt x="240" y="0"/>
                    <a:pt x="1" y="69"/>
                    <a:pt x="99" y="11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38" name="Google Shape;55438;p23"/>
            <p:cNvSpPr/>
            <p:nvPr/>
          </p:nvSpPr>
          <p:spPr>
            <a:xfrm>
              <a:off x="4956990" y="3070678"/>
              <a:ext cx="39761" cy="15778"/>
            </a:xfrm>
            <a:custGeom>
              <a:avLst/>
              <a:gdLst/>
              <a:ahLst/>
              <a:cxnLst/>
              <a:rect l="l" t="t" r="r" b="b"/>
              <a:pathLst>
                <a:path w="1114" h="524" extrusionOk="0">
                  <a:moveTo>
                    <a:pt x="648" y="303"/>
                  </a:moveTo>
                  <a:cubicBezTo>
                    <a:pt x="1114" y="0"/>
                    <a:pt x="0" y="523"/>
                    <a:pt x="648" y="3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39" name="Google Shape;55439;p23"/>
            <p:cNvSpPr/>
            <p:nvPr/>
          </p:nvSpPr>
          <p:spPr>
            <a:xfrm>
              <a:off x="2743489" y="3067908"/>
              <a:ext cx="36335" cy="19030"/>
            </a:xfrm>
            <a:custGeom>
              <a:avLst/>
              <a:gdLst/>
              <a:ahLst/>
              <a:cxnLst/>
              <a:rect l="l" t="t" r="r" b="b"/>
              <a:pathLst>
                <a:path w="1018" h="632" extrusionOk="0">
                  <a:moveTo>
                    <a:pt x="760" y="489"/>
                  </a:moveTo>
                  <a:cubicBezTo>
                    <a:pt x="924" y="382"/>
                    <a:pt x="1018" y="243"/>
                    <a:pt x="954" y="33"/>
                  </a:cubicBezTo>
                  <a:cubicBezTo>
                    <a:pt x="664" y="48"/>
                    <a:pt x="245" y="1"/>
                    <a:pt x="181" y="125"/>
                  </a:cubicBezTo>
                  <a:cubicBezTo>
                    <a:pt x="695" y="95"/>
                    <a:pt x="1" y="631"/>
                    <a:pt x="760" y="48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40" name="Google Shape;55440;p23"/>
            <p:cNvSpPr/>
            <p:nvPr/>
          </p:nvSpPr>
          <p:spPr>
            <a:xfrm>
              <a:off x="3893980" y="3063392"/>
              <a:ext cx="37905" cy="18849"/>
            </a:xfrm>
            <a:custGeom>
              <a:avLst/>
              <a:gdLst/>
              <a:ahLst/>
              <a:cxnLst/>
              <a:rect l="l" t="t" r="r" b="b"/>
              <a:pathLst>
                <a:path w="1062" h="626" extrusionOk="0">
                  <a:moveTo>
                    <a:pt x="732" y="545"/>
                  </a:moveTo>
                  <a:cubicBezTo>
                    <a:pt x="1062" y="392"/>
                    <a:pt x="619" y="138"/>
                    <a:pt x="347" y="1"/>
                  </a:cubicBezTo>
                  <a:cubicBezTo>
                    <a:pt x="48" y="140"/>
                    <a:pt x="1" y="626"/>
                    <a:pt x="732"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41" name="Google Shape;55441;p23"/>
            <p:cNvSpPr/>
            <p:nvPr/>
          </p:nvSpPr>
          <p:spPr>
            <a:xfrm>
              <a:off x="2784249" y="3071250"/>
              <a:ext cx="7067" cy="6203"/>
            </a:xfrm>
            <a:custGeom>
              <a:avLst/>
              <a:gdLst/>
              <a:ahLst/>
              <a:cxnLst/>
              <a:rect l="l" t="t" r="r" b="b"/>
              <a:pathLst>
                <a:path w="198" h="206" extrusionOk="0">
                  <a:moveTo>
                    <a:pt x="5" y="104"/>
                  </a:moveTo>
                  <a:cubicBezTo>
                    <a:pt x="1" y="153"/>
                    <a:pt x="161" y="206"/>
                    <a:pt x="198" y="104"/>
                  </a:cubicBezTo>
                  <a:cubicBezTo>
                    <a:pt x="198" y="53"/>
                    <a:pt x="40" y="1"/>
                    <a:pt x="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42" name="Google Shape;55442;p23"/>
            <p:cNvSpPr/>
            <p:nvPr/>
          </p:nvSpPr>
          <p:spPr>
            <a:xfrm>
              <a:off x="332362" y="3060682"/>
              <a:ext cx="56751" cy="22552"/>
            </a:xfrm>
            <a:custGeom>
              <a:avLst/>
              <a:gdLst/>
              <a:ahLst/>
              <a:cxnLst/>
              <a:rect l="l" t="t" r="r" b="b"/>
              <a:pathLst>
                <a:path w="1590" h="749" extrusionOk="0">
                  <a:moveTo>
                    <a:pt x="1590" y="365"/>
                  </a:moveTo>
                  <a:cubicBezTo>
                    <a:pt x="1048" y="346"/>
                    <a:pt x="1061" y="67"/>
                    <a:pt x="624" y="0"/>
                  </a:cubicBezTo>
                  <a:cubicBezTo>
                    <a:pt x="861" y="294"/>
                    <a:pt x="1" y="70"/>
                    <a:pt x="239" y="365"/>
                  </a:cubicBezTo>
                  <a:cubicBezTo>
                    <a:pt x="962" y="279"/>
                    <a:pt x="1345" y="748"/>
                    <a:pt x="1590"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43" name="Google Shape;55443;p23"/>
            <p:cNvSpPr/>
            <p:nvPr/>
          </p:nvSpPr>
          <p:spPr>
            <a:xfrm>
              <a:off x="3276404" y="3070889"/>
              <a:ext cx="13991" cy="4246"/>
            </a:xfrm>
            <a:custGeom>
              <a:avLst/>
              <a:gdLst/>
              <a:ahLst/>
              <a:cxnLst/>
              <a:rect l="l" t="t" r="r" b="b"/>
              <a:pathLst>
                <a:path w="392" h="141" extrusionOk="0">
                  <a:moveTo>
                    <a:pt x="295" y="26"/>
                  </a:moveTo>
                  <a:cubicBezTo>
                    <a:pt x="238" y="1"/>
                    <a:pt x="0" y="67"/>
                    <a:pt x="99" y="117"/>
                  </a:cubicBezTo>
                  <a:cubicBezTo>
                    <a:pt x="153" y="141"/>
                    <a:pt x="392"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44" name="Google Shape;55444;p23"/>
            <p:cNvSpPr/>
            <p:nvPr/>
          </p:nvSpPr>
          <p:spPr>
            <a:xfrm>
              <a:off x="2096075" y="3068360"/>
              <a:ext cx="13742" cy="6684"/>
            </a:xfrm>
            <a:custGeom>
              <a:avLst/>
              <a:gdLst/>
              <a:ahLst/>
              <a:cxnLst/>
              <a:rect l="l" t="t" r="r" b="b"/>
              <a:pathLst>
                <a:path w="385" h="222" extrusionOk="0">
                  <a:moveTo>
                    <a:pt x="385" y="110"/>
                  </a:moveTo>
                  <a:cubicBezTo>
                    <a:pt x="345" y="0"/>
                    <a:pt x="172" y="54"/>
                    <a:pt x="1" y="110"/>
                  </a:cubicBezTo>
                  <a:cubicBezTo>
                    <a:pt x="2" y="201"/>
                    <a:pt x="339" y="222"/>
                    <a:pt x="385"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45" name="Google Shape;55445;p23"/>
            <p:cNvSpPr/>
            <p:nvPr/>
          </p:nvSpPr>
          <p:spPr>
            <a:xfrm>
              <a:off x="2980412" y="3065409"/>
              <a:ext cx="13991" cy="4276"/>
            </a:xfrm>
            <a:custGeom>
              <a:avLst/>
              <a:gdLst/>
              <a:ahLst/>
              <a:cxnLst/>
              <a:rect l="l" t="t" r="r" b="b"/>
              <a:pathLst>
                <a:path w="392" h="142" extrusionOk="0">
                  <a:moveTo>
                    <a:pt x="294" y="25"/>
                  </a:moveTo>
                  <a:cubicBezTo>
                    <a:pt x="241" y="0"/>
                    <a:pt x="0" y="69"/>
                    <a:pt x="101" y="116"/>
                  </a:cubicBezTo>
                  <a:cubicBezTo>
                    <a:pt x="154" y="141"/>
                    <a:pt x="392"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46" name="Google Shape;55446;p23"/>
            <p:cNvSpPr/>
            <p:nvPr/>
          </p:nvSpPr>
          <p:spPr>
            <a:xfrm>
              <a:off x="5627033" y="3062971"/>
              <a:ext cx="20773" cy="3673"/>
            </a:xfrm>
            <a:custGeom>
              <a:avLst/>
              <a:gdLst/>
              <a:ahLst/>
              <a:cxnLst/>
              <a:rect l="l" t="t" r="r" b="b"/>
              <a:pathLst>
                <a:path w="582" h="122" extrusionOk="0">
                  <a:moveTo>
                    <a:pt x="581" y="15"/>
                  </a:moveTo>
                  <a:cubicBezTo>
                    <a:pt x="354" y="28"/>
                    <a:pt x="35" y="0"/>
                    <a:pt x="1" y="106"/>
                  </a:cubicBezTo>
                  <a:cubicBezTo>
                    <a:pt x="229" y="93"/>
                    <a:pt x="550" y="122"/>
                    <a:pt x="581" y="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47" name="Google Shape;55447;p23"/>
            <p:cNvSpPr/>
            <p:nvPr/>
          </p:nvSpPr>
          <p:spPr>
            <a:xfrm>
              <a:off x="2894501" y="3060682"/>
              <a:ext cx="13813" cy="2770"/>
            </a:xfrm>
            <a:custGeom>
              <a:avLst/>
              <a:gdLst/>
              <a:ahLst/>
              <a:cxnLst/>
              <a:rect l="l" t="t" r="r" b="b"/>
              <a:pathLst>
                <a:path w="387" h="92" extrusionOk="0">
                  <a:moveTo>
                    <a:pt x="387" y="0"/>
                  </a:moveTo>
                  <a:cubicBezTo>
                    <a:pt x="238" y="20"/>
                    <a:pt x="8" y="4"/>
                    <a:pt x="0" y="92"/>
                  </a:cubicBezTo>
                  <a:cubicBezTo>
                    <a:pt x="149" y="71"/>
                    <a:pt x="381" y="88"/>
                    <a:pt x="3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48" name="Google Shape;55448;p23"/>
            <p:cNvSpPr/>
            <p:nvPr/>
          </p:nvSpPr>
          <p:spPr>
            <a:xfrm>
              <a:off x="8881915" y="3049663"/>
              <a:ext cx="14634" cy="9605"/>
            </a:xfrm>
            <a:custGeom>
              <a:avLst/>
              <a:gdLst/>
              <a:ahLst/>
              <a:cxnLst/>
              <a:rect l="l" t="t" r="r" b="b"/>
              <a:pathLst>
                <a:path w="410" h="319" extrusionOk="0">
                  <a:moveTo>
                    <a:pt x="410" y="275"/>
                  </a:moveTo>
                  <a:lnTo>
                    <a:pt x="410" y="92"/>
                  </a:lnTo>
                  <a:cubicBezTo>
                    <a:pt x="217" y="92"/>
                    <a:pt x="181" y="19"/>
                    <a:pt x="25" y="1"/>
                  </a:cubicBezTo>
                  <a:cubicBezTo>
                    <a:pt x="44" y="146"/>
                    <a:pt x="0" y="318"/>
                    <a:pt x="410" y="27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49" name="Google Shape;55449;p23"/>
            <p:cNvSpPr/>
            <p:nvPr/>
          </p:nvSpPr>
          <p:spPr>
            <a:xfrm>
              <a:off x="5506609" y="3054420"/>
              <a:ext cx="13920" cy="4336"/>
            </a:xfrm>
            <a:custGeom>
              <a:avLst/>
              <a:gdLst/>
              <a:ahLst/>
              <a:cxnLst/>
              <a:rect l="l" t="t" r="r" b="b"/>
              <a:pathLst>
                <a:path w="390" h="144" extrusionOk="0">
                  <a:moveTo>
                    <a:pt x="291" y="27"/>
                  </a:moveTo>
                  <a:cubicBezTo>
                    <a:pt x="238" y="1"/>
                    <a:pt x="0" y="71"/>
                    <a:pt x="98" y="117"/>
                  </a:cubicBezTo>
                  <a:cubicBezTo>
                    <a:pt x="152" y="143"/>
                    <a:pt x="389" y="75"/>
                    <a:pt x="291"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50" name="Google Shape;55450;p23"/>
            <p:cNvSpPr/>
            <p:nvPr/>
          </p:nvSpPr>
          <p:spPr>
            <a:xfrm>
              <a:off x="2105676" y="3049723"/>
              <a:ext cx="29518" cy="9846"/>
            </a:xfrm>
            <a:custGeom>
              <a:avLst/>
              <a:gdLst/>
              <a:ahLst/>
              <a:cxnLst/>
              <a:rect l="l" t="t" r="r" b="b"/>
              <a:pathLst>
                <a:path w="827" h="327" extrusionOk="0">
                  <a:moveTo>
                    <a:pt x="695" y="273"/>
                  </a:moveTo>
                  <a:cubicBezTo>
                    <a:pt x="827" y="28"/>
                    <a:pt x="294" y="98"/>
                    <a:pt x="116" y="0"/>
                  </a:cubicBezTo>
                  <a:cubicBezTo>
                    <a:pt x="1" y="238"/>
                    <a:pt x="195" y="327"/>
                    <a:pt x="695"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51" name="Google Shape;55451;p23"/>
            <p:cNvSpPr/>
            <p:nvPr/>
          </p:nvSpPr>
          <p:spPr>
            <a:xfrm>
              <a:off x="8566149" y="3047043"/>
              <a:ext cx="34443" cy="8943"/>
            </a:xfrm>
            <a:custGeom>
              <a:avLst/>
              <a:gdLst/>
              <a:ahLst/>
              <a:cxnLst/>
              <a:rect l="l" t="t" r="r" b="b"/>
              <a:pathLst>
                <a:path w="965" h="297" extrusionOk="0">
                  <a:moveTo>
                    <a:pt x="193" y="272"/>
                  </a:moveTo>
                  <a:cubicBezTo>
                    <a:pt x="634" y="297"/>
                    <a:pt x="918" y="250"/>
                    <a:pt x="964" y="89"/>
                  </a:cubicBezTo>
                  <a:cubicBezTo>
                    <a:pt x="625" y="109"/>
                    <a:pt x="1" y="1"/>
                    <a:pt x="193"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52" name="Google Shape;55452;p23"/>
            <p:cNvSpPr/>
            <p:nvPr/>
          </p:nvSpPr>
          <p:spPr>
            <a:xfrm>
              <a:off x="2658507" y="3044303"/>
              <a:ext cx="17703" cy="10960"/>
            </a:xfrm>
            <a:custGeom>
              <a:avLst/>
              <a:gdLst/>
              <a:ahLst/>
              <a:cxnLst/>
              <a:rect l="l" t="t" r="r" b="b"/>
              <a:pathLst>
                <a:path w="496" h="364" extrusionOk="0">
                  <a:moveTo>
                    <a:pt x="443" y="363"/>
                  </a:moveTo>
                  <a:cubicBezTo>
                    <a:pt x="496" y="155"/>
                    <a:pt x="395" y="22"/>
                    <a:pt x="57" y="0"/>
                  </a:cubicBezTo>
                  <a:cubicBezTo>
                    <a:pt x="1" y="205"/>
                    <a:pt x="103" y="341"/>
                    <a:pt x="443" y="36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53" name="Google Shape;55453;p23"/>
            <p:cNvSpPr/>
            <p:nvPr/>
          </p:nvSpPr>
          <p:spPr>
            <a:xfrm>
              <a:off x="7000170" y="3049000"/>
              <a:ext cx="14027" cy="4276"/>
            </a:xfrm>
            <a:custGeom>
              <a:avLst/>
              <a:gdLst/>
              <a:ahLst/>
              <a:cxnLst/>
              <a:rect l="l" t="t" r="r" b="b"/>
              <a:pathLst>
                <a:path w="393" h="142" extrusionOk="0">
                  <a:moveTo>
                    <a:pt x="99" y="116"/>
                  </a:moveTo>
                  <a:cubicBezTo>
                    <a:pt x="155" y="142"/>
                    <a:pt x="392" y="73"/>
                    <a:pt x="293" y="24"/>
                  </a:cubicBezTo>
                  <a:cubicBezTo>
                    <a:pt x="238" y="1"/>
                    <a:pt x="1" y="69"/>
                    <a:pt x="99"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54" name="Google Shape;55454;p23"/>
            <p:cNvSpPr/>
            <p:nvPr/>
          </p:nvSpPr>
          <p:spPr>
            <a:xfrm>
              <a:off x="2285206" y="3049060"/>
              <a:ext cx="14063" cy="4215"/>
            </a:xfrm>
            <a:custGeom>
              <a:avLst/>
              <a:gdLst/>
              <a:ahLst/>
              <a:cxnLst/>
              <a:rect l="l" t="t" r="r" b="b"/>
              <a:pathLst>
                <a:path w="394" h="140" extrusionOk="0">
                  <a:moveTo>
                    <a:pt x="294" y="22"/>
                  </a:moveTo>
                  <a:cubicBezTo>
                    <a:pt x="242" y="0"/>
                    <a:pt x="0" y="68"/>
                    <a:pt x="101" y="114"/>
                  </a:cubicBezTo>
                  <a:cubicBezTo>
                    <a:pt x="155" y="140"/>
                    <a:pt x="393" y="71"/>
                    <a:pt x="294" y="2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55" name="Google Shape;55455;p23"/>
            <p:cNvSpPr/>
            <p:nvPr/>
          </p:nvSpPr>
          <p:spPr>
            <a:xfrm>
              <a:off x="7367689" y="3038823"/>
              <a:ext cx="23414" cy="8250"/>
            </a:xfrm>
            <a:custGeom>
              <a:avLst/>
              <a:gdLst/>
              <a:ahLst/>
              <a:cxnLst/>
              <a:rect l="l" t="t" r="r" b="b"/>
              <a:pathLst>
                <a:path w="656" h="274" extrusionOk="0">
                  <a:moveTo>
                    <a:pt x="410" y="274"/>
                  </a:moveTo>
                  <a:cubicBezTo>
                    <a:pt x="421" y="157"/>
                    <a:pt x="656" y="146"/>
                    <a:pt x="602" y="1"/>
                  </a:cubicBezTo>
                  <a:lnTo>
                    <a:pt x="217" y="1"/>
                  </a:lnTo>
                  <a:cubicBezTo>
                    <a:pt x="0" y="131"/>
                    <a:pt x="7" y="221"/>
                    <a:pt x="410"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56" name="Google Shape;55456;p23"/>
            <p:cNvSpPr/>
            <p:nvPr/>
          </p:nvSpPr>
          <p:spPr>
            <a:xfrm>
              <a:off x="1953664" y="3029580"/>
              <a:ext cx="46400" cy="9274"/>
            </a:xfrm>
            <a:custGeom>
              <a:avLst/>
              <a:gdLst/>
              <a:ahLst/>
              <a:cxnLst/>
              <a:rect l="l" t="t" r="r" b="b"/>
              <a:pathLst>
                <a:path w="1300" h="308" extrusionOk="0">
                  <a:moveTo>
                    <a:pt x="712" y="308"/>
                  </a:moveTo>
                  <a:cubicBezTo>
                    <a:pt x="1299" y="1"/>
                    <a:pt x="0" y="32"/>
                    <a:pt x="712" y="30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57" name="Google Shape;55457;p23"/>
            <p:cNvSpPr/>
            <p:nvPr/>
          </p:nvSpPr>
          <p:spPr>
            <a:xfrm>
              <a:off x="8894157" y="3021421"/>
              <a:ext cx="39761" cy="15838"/>
            </a:xfrm>
            <a:custGeom>
              <a:avLst/>
              <a:gdLst/>
              <a:ahLst/>
              <a:cxnLst/>
              <a:rect l="l" t="t" r="r" b="b"/>
              <a:pathLst>
                <a:path w="1114" h="526" extrusionOk="0">
                  <a:moveTo>
                    <a:pt x="648" y="306"/>
                  </a:moveTo>
                  <a:cubicBezTo>
                    <a:pt x="1114" y="0"/>
                    <a:pt x="0" y="525"/>
                    <a:pt x="648"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58" name="Google Shape;55458;p23"/>
            <p:cNvSpPr/>
            <p:nvPr/>
          </p:nvSpPr>
          <p:spPr>
            <a:xfrm>
              <a:off x="8018815" y="3029881"/>
              <a:ext cx="14063" cy="4215"/>
            </a:xfrm>
            <a:custGeom>
              <a:avLst/>
              <a:gdLst/>
              <a:ahLst/>
              <a:cxnLst/>
              <a:rect l="l" t="t" r="r" b="b"/>
              <a:pathLst>
                <a:path w="394" h="140" extrusionOk="0">
                  <a:moveTo>
                    <a:pt x="102" y="115"/>
                  </a:moveTo>
                  <a:cubicBezTo>
                    <a:pt x="157" y="140"/>
                    <a:pt x="394" y="71"/>
                    <a:pt x="294" y="24"/>
                  </a:cubicBezTo>
                  <a:cubicBezTo>
                    <a:pt x="242" y="0"/>
                    <a:pt x="1" y="67"/>
                    <a:pt x="102"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59" name="Google Shape;55459;p23"/>
            <p:cNvSpPr/>
            <p:nvPr/>
          </p:nvSpPr>
          <p:spPr>
            <a:xfrm>
              <a:off x="5014490" y="3027864"/>
              <a:ext cx="13849" cy="5480"/>
            </a:xfrm>
            <a:custGeom>
              <a:avLst/>
              <a:gdLst/>
              <a:ahLst/>
              <a:cxnLst/>
              <a:rect l="l" t="t" r="r" b="b"/>
              <a:pathLst>
                <a:path w="388" h="182" extrusionOk="0">
                  <a:moveTo>
                    <a:pt x="0" y="182"/>
                  </a:moveTo>
                  <a:lnTo>
                    <a:pt x="388" y="182"/>
                  </a:lnTo>
                  <a:lnTo>
                    <a:pt x="388" y="1"/>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60" name="Google Shape;55460;p23"/>
            <p:cNvSpPr/>
            <p:nvPr/>
          </p:nvSpPr>
          <p:spPr>
            <a:xfrm>
              <a:off x="2873907" y="3027262"/>
              <a:ext cx="13813" cy="6835"/>
            </a:xfrm>
            <a:custGeom>
              <a:avLst/>
              <a:gdLst/>
              <a:ahLst/>
              <a:cxnLst/>
              <a:rect l="l" t="t" r="r" b="b"/>
              <a:pathLst>
                <a:path w="387" h="227" extrusionOk="0">
                  <a:moveTo>
                    <a:pt x="0" y="112"/>
                  </a:moveTo>
                  <a:cubicBezTo>
                    <a:pt x="2" y="203"/>
                    <a:pt x="338" y="227"/>
                    <a:pt x="387" y="112"/>
                  </a:cubicBezTo>
                  <a:cubicBezTo>
                    <a:pt x="344" y="1"/>
                    <a:pt x="171" y="56"/>
                    <a:pt x="0" y="11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61" name="Google Shape;55461;p23"/>
            <p:cNvSpPr/>
            <p:nvPr/>
          </p:nvSpPr>
          <p:spPr>
            <a:xfrm>
              <a:off x="6763890" y="3017477"/>
              <a:ext cx="26448" cy="15296"/>
            </a:xfrm>
            <a:custGeom>
              <a:avLst/>
              <a:gdLst/>
              <a:ahLst/>
              <a:cxnLst/>
              <a:rect l="l" t="t" r="r" b="b"/>
              <a:pathLst>
                <a:path w="741" h="508" extrusionOk="0">
                  <a:moveTo>
                    <a:pt x="740" y="437"/>
                  </a:moveTo>
                  <a:lnTo>
                    <a:pt x="740" y="75"/>
                  </a:lnTo>
                  <a:cubicBezTo>
                    <a:pt x="0" y="1"/>
                    <a:pt x="0" y="507"/>
                    <a:pt x="740" y="43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62" name="Google Shape;55462;p23"/>
            <p:cNvSpPr/>
            <p:nvPr/>
          </p:nvSpPr>
          <p:spPr>
            <a:xfrm>
              <a:off x="2729284" y="3024763"/>
              <a:ext cx="6996" cy="6233"/>
            </a:xfrm>
            <a:custGeom>
              <a:avLst/>
              <a:gdLst/>
              <a:ahLst/>
              <a:cxnLst/>
              <a:rect l="l" t="t" r="r" b="b"/>
              <a:pathLst>
                <a:path w="196" h="207" extrusionOk="0">
                  <a:moveTo>
                    <a:pt x="195" y="104"/>
                  </a:moveTo>
                  <a:cubicBezTo>
                    <a:pt x="195" y="53"/>
                    <a:pt x="37" y="0"/>
                    <a:pt x="1" y="104"/>
                  </a:cubicBezTo>
                  <a:cubicBezTo>
                    <a:pt x="1" y="154"/>
                    <a:pt x="157" y="207"/>
                    <a:pt x="19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63" name="Google Shape;55463;p23"/>
            <p:cNvSpPr/>
            <p:nvPr/>
          </p:nvSpPr>
          <p:spPr>
            <a:xfrm>
              <a:off x="4126619" y="3022023"/>
              <a:ext cx="6924" cy="6263"/>
            </a:xfrm>
            <a:custGeom>
              <a:avLst/>
              <a:gdLst/>
              <a:ahLst/>
              <a:cxnLst/>
              <a:rect l="l" t="t" r="r" b="b"/>
              <a:pathLst>
                <a:path w="194" h="208" extrusionOk="0">
                  <a:moveTo>
                    <a:pt x="192" y="104"/>
                  </a:moveTo>
                  <a:cubicBezTo>
                    <a:pt x="193" y="55"/>
                    <a:pt x="37" y="0"/>
                    <a:pt x="2" y="104"/>
                  </a:cubicBezTo>
                  <a:cubicBezTo>
                    <a:pt x="0" y="154"/>
                    <a:pt x="154" y="208"/>
                    <a:pt x="192"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64" name="Google Shape;55464;p23"/>
            <p:cNvSpPr/>
            <p:nvPr/>
          </p:nvSpPr>
          <p:spPr>
            <a:xfrm>
              <a:off x="2660506" y="3016904"/>
              <a:ext cx="22629" cy="11743"/>
            </a:xfrm>
            <a:custGeom>
              <a:avLst/>
              <a:gdLst/>
              <a:ahLst/>
              <a:cxnLst/>
              <a:rect l="l" t="t" r="r" b="b"/>
              <a:pathLst>
                <a:path w="634" h="390" extrusionOk="0">
                  <a:moveTo>
                    <a:pt x="194" y="0"/>
                  </a:moveTo>
                  <a:cubicBezTo>
                    <a:pt x="203" y="127"/>
                    <a:pt x="104" y="201"/>
                    <a:pt x="1" y="273"/>
                  </a:cubicBezTo>
                  <a:cubicBezTo>
                    <a:pt x="246" y="277"/>
                    <a:pt x="267" y="389"/>
                    <a:pt x="577" y="363"/>
                  </a:cubicBezTo>
                  <a:cubicBezTo>
                    <a:pt x="634" y="157"/>
                    <a:pt x="531" y="24"/>
                    <a:pt x="1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65" name="Google Shape;55465;p23"/>
            <p:cNvSpPr/>
            <p:nvPr/>
          </p:nvSpPr>
          <p:spPr>
            <a:xfrm>
              <a:off x="2546791" y="3021692"/>
              <a:ext cx="14063" cy="4246"/>
            </a:xfrm>
            <a:custGeom>
              <a:avLst/>
              <a:gdLst/>
              <a:ahLst/>
              <a:cxnLst/>
              <a:rect l="l" t="t" r="r" b="b"/>
              <a:pathLst>
                <a:path w="394" h="141" extrusionOk="0">
                  <a:moveTo>
                    <a:pt x="292" y="24"/>
                  </a:moveTo>
                  <a:cubicBezTo>
                    <a:pt x="241" y="1"/>
                    <a:pt x="1" y="68"/>
                    <a:pt x="100" y="115"/>
                  </a:cubicBezTo>
                  <a:cubicBezTo>
                    <a:pt x="153" y="140"/>
                    <a:pt x="393" y="72"/>
                    <a:pt x="292"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66" name="Google Shape;55466;p23"/>
            <p:cNvSpPr/>
            <p:nvPr/>
          </p:nvSpPr>
          <p:spPr>
            <a:xfrm>
              <a:off x="1869003" y="3014255"/>
              <a:ext cx="20666" cy="8190"/>
            </a:xfrm>
            <a:custGeom>
              <a:avLst/>
              <a:gdLst/>
              <a:ahLst/>
              <a:cxnLst/>
              <a:rect l="l" t="t" r="r" b="b"/>
              <a:pathLst>
                <a:path w="579" h="272" extrusionOk="0">
                  <a:moveTo>
                    <a:pt x="1" y="182"/>
                  </a:moveTo>
                  <a:cubicBezTo>
                    <a:pt x="194" y="180"/>
                    <a:pt x="228" y="254"/>
                    <a:pt x="384" y="271"/>
                  </a:cubicBezTo>
                  <a:cubicBezTo>
                    <a:pt x="383" y="180"/>
                    <a:pt x="541" y="164"/>
                    <a:pt x="579" y="91"/>
                  </a:cubicBezTo>
                  <a:cubicBezTo>
                    <a:pt x="383" y="91"/>
                    <a:pt x="346" y="17"/>
                    <a:pt x="192" y="1"/>
                  </a:cubicBezTo>
                  <a:cubicBezTo>
                    <a:pt x="194" y="91"/>
                    <a:pt x="36" y="107"/>
                    <a:pt x="1"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67" name="Google Shape;55467;p23"/>
            <p:cNvSpPr/>
            <p:nvPr/>
          </p:nvSpPr>
          <p:spPr>
            <a:xfrm>
              <a:off x="4449238" y="3011515"/>
              <a:ext cx="23486" cy="8250"/>
            </a:xfrm>
            <a:custGeom>
              <a:avLst/>
              <a:gdLst/>
              <a:ahLst/>
              <a:cxnLst/>
              <a:rect l="l" t="t" r="r" b="b"/>
              <a:pathLst>
                <a:path w="658" h="274" extrusionOk="0">
                  <a:moveTo>
                    <a:pt x="412" y="273"/>
                  </a:moveTo>
                  <a:cubicBezTo>
                    <a:pt x="422" y="155"/>
                    <a:pt x="657" y="145"/>
                    <a:pt x="604" y="0"/>
                  </a:cubicBezTo>
                  <a:lnTo>
                    <a:pt x="216" y="0"/>
                  </a:lnTo>
                  <a:cubicBezTo>
                    <a:pt x="1" y="131"/>
                    <a:pt x="10" y="220"/>
                    <a:pt x="412"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68" name="Google Shape;55468;p23"/>
            <p:cNvSpPr/>
            <p:nvPr/>
          </p:nvSpPr>
          <p:spPr>
            <a:xfrm>
              <a:off x="2708690" y="3013833"/>
              <a:ext cx="6889" cy="6233"/>
            </a:xfrm>
            <a:custGeom>
              <a:avLst/>
              <a:gdLst/>
              <a:ahLst/>
              <a:cxnLst/>
              <a:rect l="l" t="t" r="r" b="b"/>
              <a:pathLst>
                <a:path w="193" h="207" extrusionOk="0">
                  <a:moveTo>
                    <a:pt x="193" y="102"/>
                  </a:moveTo>
                  <a:cubicBezTo>
                    <a:pt x="193" y="51"/>
                    <a:pt x="36" y="1"/>
                    <a:pt x="1" y="102"/>
                  </a:cubicBezTo>
                  <a:cubicBezTo>
                    <a:pt x="1" y="153"/>
                    <a:pt x="156" y="207"/>
                    <a:pt x="193"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69" name="Google Shape;55469;p23"/>
            <p:cNvSpPr/>
            <p:nvPr/>
          </p:nvSpPr>
          <p:spPr>
            <a:xfrm>
              <a:off x="2550325" y="3013833"/>
              <a:ext cx="6889" cy="6233"/>
            </a:xfrm>
            <a:custGeom>
              <a:avLst/>
              <a:gdLst/>
              <a:ahLst/>
              <a:cxnLst/>
              <a:rect l="l" t="t" r="r" b="b"/>
              <a:pathLst>
                <a:path w="193" h="207" extrusionOk="0">
                  <a:moveTo>
                    <a:pt x="193" y="102"/>
                  </a:moveTo>
                  <a:cubicBezTo>
                    <a:pt x="193" y="51"/>
                    <a:pt x="36" y="1"/>
                    <a:pt x="1" y="102"/>
                  </a:cubicBezTo>
                  <a:cubicBezTo>
                    <a:pt x="1" y="153"/>
                    <a:pt x="156" y="207"/>
                    <a:pt x="193"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70" name="Google Shape;55470;p23"/>
            <p:cNvSpPr/>
            <p:nvPr/>
          </p:nvSpPr>
          <p:spPr>
            <a:xfrm>
              <a:off x="8662517" y="3011485"/>
              <a:ext cx="13777" cy="5450"/>
            </a:xfrm>
            <a:custGeom>
              <a:avLst/>
              <a:gdLst/>
              <a:ahLst/>
              <a:cxnLst/>
              <a:rect l="l" t="t" r="r" b="b"/>
              <a:pathLst>
                <a:path w="386" h="181" extrusionOk="0">
                  <a:moveTo>
                    <a:pt x="385" y="0"/>
                  </a:moveTo>
                  <a:lnTo>
                    <a:pt x="0" y="0"/>
                  </a:lnTo>
                  <a:lnTo>
                    <a:pt x="0" y="180"/>
                  </a:lnTo>
                  <a:lnTo>
                    <a:pt x="385" y="18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71" name="Google Shape;55471;p23"/>
            <p:cNvSpPr/>
            <p:nvPr/>
          </p:nvSpPr>
          <p:spPr>
            <a:xfrm>
              <a:off x="2832576" y="2995678"/>
              <a:ext cx="26591" cy="15236"/>
            </a:xfrm>
            <a:custGeom>
              <a:avLst/>
              <a:gdLst/>
              <a:ahLst/>
              <a:cxnLst/>
              <a:rect l="l" t="t" r="r" b="b"/>
              <a:pathLst>
                <a:path w="745" h="506" extrusionOk="0">
                  <a:moveTo>
                    <a:pt x="1" y="71"/>
                  </a:moveTo>
                  <a:lnTo>
                    <a:pt x="1" y="434"/>
                  </a:lnTo>
                  <a:cubicBezTo>
                    <a:pt x="745" y="506"/>
                    <a:pt x="745" y="0"/>
                    <a:pt x="1" y="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72" name="Google Shape;55472;p23"/>
            <p:cNvSpPr/>
            <p:nvPr/>
          </p:nvSpPr>
          <p:spPr>
            <a:xfrm>
              <a:off x="2912847" y="2987428"/>
              <a:ext cx="37156" cy="15868"/>
            </a:xfrm>
            <a:custGeom>
              <a:avLst/>
              <a:gdLst/>
              <a:ahLst/>
              <a:cxnLst/>
              <a:rect l="l" t="t" r="r" b="b"/>
              <a:pathLst>
                <a:path w="1041" h="527" extrusionOk="0">
                  <a:moveTo>
                    <a:pt x="836" y="526"/>
                  </a:moveTo>
                  <a:cubicBezTo>
                    <a:pt x="1041" y="0"/>
                    <a:pt x="1" y="489"/>
                    <a:pt x="836" y="5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73" name="Google Shape;55473;p23"/>
            <p:cNvSpPr/>
            <p:nvPr/>
          </p:nvSpPr>
          <p:spPr>
            <a:xfrm>
              <a:off x="7871051" y="2985080"/>
              <a:ext cx="34372" cy="16259"/>
            </a:xfrm>
            <a:custGeom>
              <a:avLst/>
              <a:gdLst/>
              <a:ahLst/>
              <a:cxnLst/>
              <a:rect l="l" t="t" r="r" b="b"/>
              <a:pathLst>
                <a:path w="963" h="540" extrusionOk="0">
                  <a:moveTo>
                    <a:pt x="0" y="423"/>
                  </a:moveTo>
                  <a:cubicBezTo>
                    <a:pt x="251" y="539"/>
                    <a:pt x="709" y="539"/>
                    <a:pt x="962" y="423"/>
                  </a:cubicBezTo>
                  <a:cubicBezTo>
                    <a:pt x="960" y="0"/>
                    <a:pt x="3" y="0"/>
                    <a:pt x="0" y="42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74" name="Google Shape;55474;p23"/>
            <p:cNvSpPr/>
            <p:nvPr/>
          </p:nvSpPr>
          <p:spPr>
            <a:xfrm>
              <a:off x="7733351" y="2997786"/>
              <a:ext cx="13777" cy="2740"/>
            </a:xfrm>
            <a:custGeom>
              <a:avLst/>
              <a:gdLst/>
              <a:ahLst/>
              <a:cxnLst/>
              <a:rect l="l" t="t" r="r" b="b"/>
              <a:pathLst>
                <a:path w="386" h="91" extrusionOk="0">
                  <a:moveTo>
                    <a:pt x="386" y="1"/>
                  </a:moveTo>
                  <a:cubicBezTo>
                    <a:pt x="236" y="22"/>
                    <a:pt x="5" y="2"/>
                    <a:pt x="1" y="91"/>
                  </a:cubicBezTo>
                  <a:cubicBezTo>
                    <a:pt x="148" y="73"/>
                    <a:pt x="381" y="88"/>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75" name="Google Shape;55475;p23"/>
            <p:cNvSpPr/>
            <p:nvPr/>
          </p:nvSpPr>
          <p:spPr>
            <a:xfrm>
              <a:off x="8455183" y="2992336"/>
              <a:ext cx="21558" cy="6444"/>
            </a:xfrm>
            <a:custGeom>
              <a:avLst/>
              <a:gdLst/>
              <a:ahLst/>
              <a:cxnLst/>
              <a:rect l="l" t="t" r="r" b="b"/>
              <a:pathLst>
                <a:path w="604" h="214" extrusionOk="0">
                  <a:moveTo>
                    <a:pt x="604" y="182"/>
                  </a:moveTo>
                  <a:lnTo>
                    <a:pt x="604" y="0"/>
                  </a:lnTo>
                  <a:lnTo>
                    <a:pt x="25" y="0"/>
                  </a:lnTo>
                  <a:cubicBezTo>
                    <a:pt x="0" y="164"/>
                    <a:pt x="215" y="213"/>
                    <a:pt x="604"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76" name="Google Shape;55476;p23"/>
            <p:cNvSpPr/>
            <p:nvPr/>
          </p:nvSpPr>
          <p:spPr>
            <a:xfrm>
              <a:off x="8538666" y="2985622"/>
              <a:ext cx="13813" cy="7437"/>
            </a:xfrm>
            <a:custGeom>
              <a:avLst/>
              <a:gdLst/>
              <a:ahLst/>
              <a:cxnLst/>
              <a:rect l="l" t="t" r="r" b="b"/>
              <a:pathLst>
                <a:path w="387" h="247" extrusionOk="0">
                  <a:moveTo>
                    <a:pt x="387" y="132"/>
                  </a:moveTo>
                  <a:cubicBezTo>
                    <a:pt x="170" y="143"/>
                    <a:pt x="88" y="0"/>
                    <a:pt x="2" y="132"/>
                  </a:cubicBezTo>
                  <a:cubicBezTo>
                    <a:pt x="1" y="223"/>
                    <a:pt x="337" y="247"/>
                    <a:pt x="387" y="13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77" name="Google Shape;55477;p23"/>
            <p:cNvSpPr/>
            <p:nvPr/>
          </p:nvSpPr>
          <p:spPr>
            <a:xfrm>
              <a:off x="3723873" y="2986134"/>
              <a:ext cx="13884" cy="4276"/>
            </a:xfrm>
            <a:custGeom>
              <a:avLst/>
              <a:gdLst/>
              <a:ahLst/>
              <a:cxnLst/>
              <a:rect l="l" t="t" r="r" b="b"/>
              <a:pathLst>
                <a:path w="389" h="142" extrusionOk="0">
                  <a:moveTo>
                    <a:pt x="289" y="24"/>
                  </a:moveTo>
                  <a:cubicBezTo>
                    <a:pt x="238" y="0"/>
                    <a:pt x="1" y="68"/>
                    <a:pt x="99" y="115"/>
                  </a:cubicBezTo>
                  <a:cubicBezTo>
                    <a:pt x="151" y="141"/>
                    <a:pt x="389" y="72"/>
                    <a:pt x="289"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78" name="Google Shape;55478;p23"/>
            <p:cNvSpPr/>
            <p:nvPr/>
          </p:nvSpPr>
          <p:spPr>
            <a:xfrm>
              <a:off x="7857202" y="2978697"/>
              <a:ext cx="13884" cy="5480"/>
            </a:xfrm>
            <a:custGeom>
              <a:avLst/>
              <a:gdLst/>
              <a:ahLst/>
              <a:cxnLst/>
              <a:rect l="l" t="t" r="r" b="b"/>
              <a:pathLst>
                <a:path w="389" h="182" extrusionOk="0">
                  <a:moveTo>
                    <a:pt x="388" y="1"/>
                  </a:moveTo>
                  <a:lnTo>
                    <a:pt x="0" y="1"/>
                  </a:lnTo>
                  <a:lnTo>
                    <a:pt x="0" y="182"/>
                  </a:lnTo>
                  <a:lnTo>
                    <a:pt x="388"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79" name="Google Shape;55479;p23"/>
            <p:cNvSpPr/>
            <p:nvPr/>
          </p:nvSpPr>
          <p:spPr>
            <a:xfrm>
              <a:off x="8007786" y="2975957"/>
              <a:ext cx="21558" cy="6383"/>
            </a:xfrm>
            <a:custGeom>
              <a:avLst/>
              <a:gdLst/>
              <a:ahLst/>
              <a:cxnLst/>
              <a:rect l="l" t="t" r="r" b="b"/>
              <a:pathLst>
                <a:path w="604" h="212" extrusionOk="0">
                  <a:moveTo>
                    <a:pt x="603" y="182"/>
                  </a:moveTo>
                  <a:lnTo>
                    <a:pt x="603" y="0"/>
                  </a:lnTo>
                  <a:lnTo>
                    <a:pt x="24" y="0"/>
                  </a:lnTo>
                  <a:cubicBezTo>
                    <a:pt x="0" y="161"/>
                    <a:pt x="217" y="212"/>
                    <a:pt x="603"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80" name="Google Shape;55480;p23"/>
            <p:cNvSpPr/>
            <p:nvPr/>
          </p:nvSpPr>
          <p:spPr>
            <a:xfrm>
              <a:off x="7705797" y="2970447"/>
              <a:ext cx="20666" cy="8250"/>
            </a:xfrm>
            <a:custGeom>
              <a:avLst/>
              <a:gdLst/>
              <a:ahLst/>
              <a:cxnLst/>
              <a:rect l="l" t="t" r="r" b="b"/>
              <a:pathLst>
                <a:path w="579" h="274" extrusionOk="0">
                  <a:moveTo>
                    <a:pt x="578" y="92"/>
                  </a:moveTo>
                  <a:cubicBezTo>
                    <a:pt x="384" y="92"/>
                    <a:pt x="350" y="17"/>
                    <a:pt x="193" y="0"/>
                  </a:cubicBezTo>
                  <a:cubicBezTo>
                    <a:pt x="195" y="92"/>
                    <a:pt x="37" y="110"/>
                    <a:pt x="0" y="181"/>
                  </a:cubicBezTo>
                  <a:cubicBezTo>
                    <a:pt x="195" y="181"/>
                    <a:pt x="229" y="255"/>
                    <a:pt x="388" y="273"/>
                  </a:cubicBezTo>
                  <a:cubicBezTo>
                    <a:pt x="383" y="181"/>
                    <a:pt x="542" y="165"/>
                    <a:pt x="578"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81" name="Google Shape;55481;p23"/>
            <p:cNvSpPr/>
            <p:nvPr/>
          </p:nvSpPr>
          <p:spPr>
            <a:xfrm>
              <a:off x="7571525" y="2975174"/>
              <a:ext cx="13991" cy="4306"/>
            </a:xfrm>
            <a:custGeom>
              <a:avLst/>
              <a:gdLst/>
              <a:ahLst/>
              <a:cxnLst/>
              <a:rect l="l" t="t" r="r" b="b"/>
              <a:pathLst>
                <a:path w="392" h="143" extrusionOk="0">
                  <a:moveTo>
                    <a:pt x="290" y="24"/>
                  </a:moveTo>
                  <a:cubicBezTo>
                    <a:pt x="238" y="0"/>
                    <a:pt x="0" y="68"/>
                    <a:pt x="99" y="116"/>
                  </a:cubicBezTo>
                  <a:cubicBezTo>
                    <a:pt x="152" y="142"/>
                    <a:pt x="392" y="73"/>
                    <a:pt x="290"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82" name="Google Shape;55482;p23"/>
            <p:cNvSpPr/>
            <p:nvPr/>
          </p:nvSpPr>
          <p:spPr>
            <a:xfrm>
              <a:off x="6703856" y="2963763"/>
              <a:ext cx="31481" cy="13941"/>
            </a:xfrm>
            <a:custGeom>
              <a:avLst/>
              <a:gdLst/>
              <a:ahLst/>
              <a:cxnLst/>
              <a:rect l="l" t="t" r="r" b="b"/>
              <a:pathLst>
                <a:path w="882" h="463" extrusionOk="0">
                  <a:moveTo>
                    <a:pt x="690" y="403"/>
                  </a:moveTo>
                  <a:cubicBezTo>
                    <a:pt x="703" y="403"/>
                    <a:pt x="678" y="320"/>
                    <a:pt x="690" y="314"/>
                  </a:cubicBezTo>
                  <a:cubicBezTo>
                    <a:pt x="710" y="302"/>
                    <a:pt x="872" y="126"/>
                    <a:pt x="882" y="131"/>
                  </a:cubicBezTo>
                  <a:cubicBezTo>
                    <a:pt x="672" y="1"/>
                    <a:pt x="1" y="463"/>
                    <a:pt x="690" y="4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83" name="Google Shape;55483;p23"/>
            <p:cNvSpPr/>
            <p:nvPr/>
          </p:nvSpPr>
          <p:spPr>
            <a:xfrm>
              <a:off x="7516773" y="2961956"/>
              <a:ext cx="23878" cy="5811"/>
            </a:xfrm>
            <a:custGeom>
              <a:avLst/>
              <a:gdLst/>
              <a:ahLst/>
              <a:cxnLst/>
              <a:rect l="l" t="t" r="r" b="b"/>
              <a:pathLst>
                <a:path w="669" h="193" extrusionOk="0">
                  <a:moveTo>
                    <a:pt x="477" y="192"/>
                  </a:moveTo>
                  <a:cubicBezTo>
                    <a:pt x="476" y="101"/>
                    <a:pt x="633" y="85"/>
                    <a:pt x="669" y="11"/>
                  </a:cubicBezTo>
                  <a:cubicBezTo>
                    <a:pt x="366" y="21"/>
                    <a:pt x="0" y="0"/>
                    <a:pt x="92" y="1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84" name="Google Shape;55484;p23"/>
            <p:cNvSpPr/>
            <p:nvPr/>
          </p:nvSpPr>
          <p:spPr>
            <a:xfrm>
              <a:off x="2639840" y="2961866"/>
              <a:ext cx="7031" cy="6263"/>
            </a:xfrm>
            <a:custGeom>
              <a:avLst/>
              <a:gdLst/>
              <a:ahLst/>
              <a:cxnLst/>
              <a:rect l="l" t="t" r="r" b="b"/>
              <a:pathLst>
                <a:path w="197" h="208" extrusionOk="0">
                  <a:moveTo>
                    <a:pt x="192" y="104"/>
                  </a:moveTo>
                  <a:cubicBezTo>
                    <a:pt x="196" y="53"/>
                    <a:pt x="38" y="1"/>
                    <a:pt x="0" y="104"/>
                  </a:cubicBezTo>
                  <a:cubicBezTo>
                    <a:pt x="0" y="155"/>
                    <a:pt x="160" y="207"/>
                    <a:pt x="192"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85" name="Google Shape;55485;p23"/>
            <p:cNvSpPr/>
            <p:nvPr/>
          </p:nvSpPr>
          <p:spPr>
            <a:xfrm>
              <a:off x="8724478" y="2939646"/>
              <a:ext cx="56251" cy="27972"/>
            </a:xfrm>
            <a:custGeom>
              <a:avLst/>
              <a:gdLst/>
              <a:ahLst/>
              <a:cxnLst/>
              <a:rect l="l" t="t" r="r" b="b"/>
              <a:pathLst>
                <a:path w="1576" h="929" extrusionOk="0">
                  <a:moveTo>
                    <a:pt x="1350" y="25"/>
                  </a:moveTo>
                  <a:cubicBezTo>
                    <a:pt x="337" y="0"/>
                    <a:pt x="143" y="364"/>
                    <a:pt x="0" y="751"/>
                  </a:cubicBezTo>
                  <a:cubicBezTo>
                    <a:pt x="819" y="928"/>
                    <a:pt x="1576" y="606"/>
                    <a:pt x="1350"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86" name="Google Shape;55486;p23"/>
            <p:cNvSpPr/>
            <p:nvPr/>
          </p:nvSpPr>
          <p:spPr>
            <a:xfrm>
              <a:off x="7864126" y="2962227"/>
              <a:ext cx="13813" cy="2770"/>
            </a:xfrm>
            <a:custGeom>
              <a:avLst/>
              <a:gdLst/>
              <a:ahLst/>
              <a:cxnLst/>
              <a:rect l="l" t="t" r="r" b="b"/>
              <a:pathLst>
                <a:path w="387" h="92" extrusionOk="0">
                  <a:moveTo>
                    <a:pt x="386" y="1"/>
                  </a:moveTo>
                  <a:cubicBezTo>
                    <a:pt x="236" y="21"/>
                    <a:pt x="6" y="5"/>
                    <a:pt x="1" y="92"/>
                  </a:cubicBezTo>
                  <a:cubicBezTo>
                    <a:pt x="150" y="72"/>
                    <a:pt x="379" y="89"/>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87" name="Google Shape;55487;p23"/>
            <p:cNvSpPr/>
            <p:nvPr/>
          </p:nvSpPr>
          <p:spPr>
            <a:xfrm>
              <a:off x="2749985" y="2940369"/>
              <a:ext cx="51183" cy="19180"/>
            </a:xfrm>
            <a:custGeom>
              <a:avLst/>
              <a:gdLst/>
              <a:ahLst/>
              <a:cxnLst/>
              <a:rect l="l" t="t" r="r" b="b"/>
              <a:pathLst>
                <a:path w="1434" h="637" extrusionOk="0">
                  <a:moveTo>
                    <a:pt x="965" y="637"/>
                  </a:moveTo>
                  <a:cubicBezTo>
                    <a:pt x="1433" y="405"/>
                    <a:pt x="885" y="141"/>
                    <a:pt x="578" y="1"/>
                  </a:cubicBezTo>
                  <a:cubicBezTo>
                    <a:pt x="546" y="107"/>
                    <a:pt x="274" y="100"/>
                    <a:pt x="0" y="92"/>
                  </a:cubicBezTo>
                  <a:cubicBezTo>
                    <a:pt x="106" y="375"/>
                    <a:pt x="461" y="543"/>
                    <a:pt x="965" y="63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88" name="Google Shape;55488;p23"/>
            <p:cNvSpPr/>
            <p:nvPr/>
          </p:nvSpPr>
          <p:spPr>
            <a:xfrm>
              <a:off x="1998886" y="2951298"/>
              <a:ext cx="23450" cy="8250"/>
            </a:xfrm>
            <a:custGeom>
              <a:avLst/>
              <a:gdLst/>
              <a:ahLst/>
              <a:cxnLst/>
              <a:rect l="l" t="t" r="r" b="b"/>
              <a:pathLst>
                <a:path w="657" h="274" extrusionOk="0">
                  <a:moveTo>
                    <a:pt x="411" y="274"/>
                  </a:moveTo>
                  <a:cubicBezTo>
                    <a:pt x="420" y="159"/>
                    <a:pt x="656" y="148"/>
                    <a:pt x="603" y="1"/>
                  </a:cubicBezTo>
                  <a:lnTo>
                    <a:pt x="218" y="1"/>
                  </a:lnTo>
                  <a:cubicBezTo>
                    <a:pt x="1" y="131"/>
                    <a:pt x="9" y="224"/>
                    <a:pt x="411"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89" name="Google Shape;55489;p23"/>
            <p:cNvSpPr/>
            <p:nvPr/>
          </p:nvSpPr>
          <p:spPr>
            <a:xfrm>
              <a:off x="5533984" y="2945096"/>
              <a:ext cx="14206" cy="4246"/>
            </a:xfrm>
            <a:custGeom>
              <a:avLst/>
              <a:gdLst/>
              <a:ahLst/>
              <a:cxnLst/>
              <a:rect l="l" t="t" r="r" b="b"/>
              <a:pathLst>
                <a:path w="398" h="141" extrusionOk="0">
                  <a:moveTo>
                    <a:pt x="103" y="117"/>
                  </a:moveTo>
                  <a:cubicBezTo>
                    <a:pt x="156" y="140"/>
                    <a:pt x="398" y="72"/>
                    <a:pt x="295" y="25"/>
                  </a:cubicBezTo>
                  <a:cubicBezTo>
                    <a:pt x="242" y="0"/>
                    <a:pt x="1" y="68"/>
                    <a:pt x="103"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90" name="Google Shape;55490;p23"/>
            <p:cNvSpPr/>
            <p:nvPr/>
          </p:nvSpPr>
          <p:spPr>
            <a:xfrm>
              <a:off x="1603849" y="2945096"/>
              <a:ext cx="13991" cy="4246"/>
            </a:xfrm>
            <a:custGeom>
              <a:avLst/>
              <a:gdLst/>
              <a:ahLst/>
              <a:cxnLst/>
              <a:rect l="l" t="t" r="r" b="b"/>
              <a:pathLst>
                <a:path w="392" h="141" extrusionOk="0">
                  <a:moveTo>
                    <a:pt x="99" y="117"/>
                  </a:moveTo>
                  <a:cubicBezTo>
                    <a:pt x="155" y="140"/>
                    <a:pt x="391" y="72"/>
                    <a:pt x="293" y="25"/>
                  </a:cubicBezTo>
                  <a:cubicBezTo>
                    <a:pt x="240" y="0"/>
                    <a:pt x="1" y="68"/>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91" name="Google Shape;55491;p23"/>
            <p:cNvSpPr/>
            <p:nvPr/>
          </p:nvSpPr>
          <p:spPr>
            <a:xfrm>
              <a:off x="7770971" y="2936906"/>
              <a:ext cx="14063" cy="4276"/>
            </a:xfrm>
            <a:custGeom>
              <a:avLst/>
              <a:gdLst/>
              <a:ahLst/>
              <a:cxnLst/>
              <a:rect l="l" t="t" r="r" b="b"/>
              <a:pathLst>
                <a:path w="394" h="142" extrusionOk="0">
                  <a:moveTo>
                    <a:pt x="294" y="26"/>
                  </a:moveTo>
                  <a:cubicBezTo>
                    <a:pt x="240" y="1"/>
                    <a:pt x="0" y="70"/>
                    <a:pt x="102" y="117"/>
                  </a:cubicBezTo>
                  <a:cubicBezTo>
                    <a:pt x="156" y="142"/>
                    <a:pt x="393" y="71"/>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92" name="Google Shape;55492;p23"/>
            <p:cNvSpPr/>
            <p:nvPr/>
          </p:nvSpPr>
          <p:spPr>
            <a:xfrm>
              <a:off x="4234266" y="2928476"/>
              <a:ext cx="39761" cy="15868"/>
            </a:xfrm>
            <a:custGeom>
              <a:avLst/>
              <a:gdLst/>
              <a:ahLst/>
              <a:cxnLst/>
              <a:rect l="l" t="t" r="r" b="b"/>
              <a:pathLst>
                <a:path w="1114" h="527" extrusionOk="0">
                  <a:moveTo>
                    <a:pt x="650" y="306"/>
                  </a:moveTo>
                  <a:cubicBezTo>
                    <a:pt x="1113" y="0"/>
                    <a:pt x="1" y="526"/>
                    <a:pt x="650"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93" name="Google Shape;55493;p23"/>
            <p:cNvSpPr/>
            <p:nvPr/>
          </p:nvSpPr>
          <p:spPr>
            <a:xfrm>
              <a:off x="943728" y="2925435"/>
              <a:ext cx="31802" cy="16139"/>
            </a:xfrm>
            <a:custGeom>
              <a:avLst/>
              <a:gdLst/>
              <a:ahLst/>
              <a:cxnLst/>
              <a:rect l="l" t="t" r="r" b="b"/>
              <a:pathLst>
                <a:path w="891" h="536" extrusionOk="0">
                  <a:moveTo>
                    <a:pt x="853" y="497"/>
                  </a:moveTo>
                  <a:cubicBezTo>
                    <a:pt x="891" y="236"/>
                    <a:pt x="878" y="1"/>
                    <a:pt x="273" y="43"/>
                  </a:cubicBezTo>
                  <a:cubicBezTo>
                    <a:pt x="216" y="165"/>
                    <a:pt x="1" y="216"/>
                    <a:pt x="81" y="407"/>
                  </a:cubicBezTo>
                  <a:cubicBezTo>
                    <a:pt x="340" y="434"/>
                    <a:pt x="451" y="536"/>
                    <a:pt x="853" y="4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94" name="Google Shape;55494;p23"/>
            <p:cNvSpPr/>
            <p:nvPr/>
          </p:nvSpPr>
          <p:spPr>
            <a:xfrm>
              <a:off x="870952" y="2923990"/>
              <a:ext cx="13777" cy="5480"/>
            </a:xfrm>
            <a:custGeom>
              <a:avLst/>
              <a:gdLst/>
              <a:ahLst/>
              <a:cxnLst/>
              <a:rect l="l" t="t" r="r" b="b"/>
              <a:pathLst>
                <a:path w="386" h="182" extrusionOk="0">
                  <a:moveTo>
                    <a:pt x="1" y="182"/>
                  </a:moveTo>
                  <a:lnTo>
                    <a:pt x="386" y="182"/>
                  </a:lnTo>
                  <a:lnTo>
                    <a:pt x="386" y="1"/>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95" name="Google Shape;55495;p23"/>
            <p:cNvSpPr/>
            <p:nvPr/>
          </p:nvSpPr>
          <p:spPr>
            <a:xfrm>
              <a:off x="8366560" y="2915770"/>
              <a:ext cx="22593" cy="11713"/>
            </a:xfrm>
            <a:custGeom>
              <a:avLst/>
              <a:gdLst/>
              <a:ahLst/>
              <a:cxnLst/>
              <a:rect l="l" t="t" r="r" b="b"/>
              <a:pathLst>
                <a:path w="633" h="389" extrusionOk="0">
                  <a:moveTo>
                    <a:pt x="193" y="1"/>
                  </a:moveTo>
                  <a:cubicBezTo>
                    <a:pt x="203" y="125"/>
                    <a:pt x="104" y="199"/>
                    <a:pt x="1" y="272"/>
                  </a:cubicBezTo>
                  <a:cubicBezTo>
                    <a:pt x="249" y="277"/>
                    <a:pt x="270" y="388"/>
                    <a:pt x="578" y="364"/>
                  </a:cubicBezTo>
                  <a:cubicBezTo>
                    <a:pt x="632" y="159"/>
                    <a:pt x="532" y="23"/>
                    <a:pt x="19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96" name="Google Shape;55496;p23"/>
            <p:cNvSpPr/>
            <p:nvPr/>
          </p:nvSpPr>
          <p:spPr>
            <a:xfrm>
              <a:off x="7185731" y="2915770"/>
              <a:ext cx="31374" cy="13489"/>
            </a:xfrm>
            <a:custGeom>
              <a:avLst/>
              <a:gdLst/>
              <a:ahLst/>
              <a:cxnLst/>
              <a:rect l="l" t="t" r="r" b="b"/>
              <a:pathLst>
                <a:path w="879" h="448" extrusionOk="0">
                  <a:moveTo>
                    <a:pt x="878" y="181"/>
                  </a:moveTo>
                  <a:cubicBezTo>
                    <a:pt x="624" y="181"/>
                    <a:pt x="706" y="23"/>
                    <a:pt x="493" y="1"/>
                  </a:cubicBezTo>
                  <a:cubicBezTo>
                    <a:pt x="477" y="143"/>
                    <a:pt x="1" y="71"/>
                    <a:pt x="107" y="272"/>
                  </a:cubicBezTo>
                  <a:cubicBezTo>
                    <a:pt x="594" y="284"/>
                    <a:pt x="712" y="447"/>
                    <a:pt x="878" y="1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97" name="Google Shape;55497;p23"/>
            <p:cNvSpPr/>
            <p:nvPr/>
          </p:nvSpPr>
          <p:spPr>
            <a:xfrm>
              <a:off x="3747965" y="2920888"/>
              <a:ext cx="7031" cy="6233"/>
            </a:xfrm>
            <a:custGeom>
              <a:avLst/>
              <a:gdLst/>
              <a:ahLst/>
              <a:cxnLst/>
              <a:rect l="l" t="t" r="r" b="b"/>
              <a:pathLst>
                <a:path w="197" h="207" extrusionOk="0">
                  <a:moveTo>
                    <a:pt x="194" y="102"/>
                  </a:moveTo>
                  <a:cubicBezTo>
                    <a:pt x="197" y="53"/>
                    <a:pt x="39" y="0"/>
                    <a:pt x="5" y="102"/>
                  </a:cubicBezTo>
                  <a:cubicBezTo>
                    <a:pt x="1" y="153"/>
                    <a:pt x="160" y="207"/>
                    <a:pt x="194"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98" name="Google Shape;55498;p23"/>
            <p:cNvSpPr/>
            <p:nvPr/>
          </p:nvSpPr>
          <p:spPr>
            <a:xfrm>
              <a:off x="3331191" y="2909086"/>
              <a:ext cx="31445" cy="13911"/>
            </a:xfrm>
            <a:custGeom>
              <a:avLst/>
              <a:gdLst/>
              <a:ahLst/>
              <a:cxnLst/>
              <a:rect l="l" t="t" r="r" b="b"/>
              <a:pathLst>
                <a:path w="881" h="462" extrusionOk="0">
                  <a:moveTo>
                    <a:pt x="687" y="314"/>
                  </a:moveTo>
                  <a:cubicBezTo>
                    <a:pt x="705" y="302"/>
                    <a:pt x="872" y="126"/>
                    <a:pt x="880" y="131"/>
                  </a:cubicBezTo>
                  <a:cubicBezTo>
                    <a:pt x="671" y="1"/>
                    <a:pt x="0" y="462"/>
                    <a:pt x="687" y="403"/>
                  </a:cubicBezTo>
                  <a:cubicBezTo>
                    <a:pt x="697" y="403"/>
                    <a:pt x="676" y="321"/>
                    <a:pt x="687" y="3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499" name="Google Shape;55499;p23"/>
            <p:cNvSpPr/>
            <p:nvPr/>
          </p:nvSpPr>
          <p:spPr>
            <a:xfrm>
              <a:off x="4828642" y="2910320"/>
              <a:ext cx="13777" cy="5480"/>
            </a:xfrm>
            <a:custGeom>
              <a:avLst/>
              <a:gdLst/>
              <a:ahLst/>
              <a:cxnLst/>
              <a:rect l="l" t="t" r="r" b="b"/>
              <a:pathLst>
                <a:path w="386" h="182" extrusionOk="0">
                  <a:moveTo>
                    <a:pt x="385" y="0"/>
                  </a:moveTo>
                  <a:lnTo>
                    <a:pt x="0" y="0"/>
                  </a:lnTo>
                  <a:lnTo>
                    <a:pt x="0" y="182"/>
                  </a:lnTo>
                  <a:lnTo>
                    <a:pt x="385"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00" name="Google Shape;55500;p23"/>
            <p:cNvSpPr/>
            <p:nvPr/>
          </p:nvSpPr>
          <p:spPr>
            <a:xfrm>
              <a:off x="3892552" y="2907219"/>
              <a:ext cx="6889" cy="6233"/>
            </a:xfrm>
            <a:custGeom>
              <a:avLst/>
              <a:gdLst/>
              <a:ahLst/>
              <a:cxnLst/>
              <a:rect l="l" t="t" r="r" b="b"/>
              <a:pathLst>
                <a:path w="193" h="207" extrusionOk="0">
                  <a:moveTo>
                    <a:pt x="192" y="103"/>
                  </a:moveTo>
                  <a:cubicBezTo>
                    <a:pt x="192" y="52"/>
                    <a:pt x="38" y="0"/>
                    <a:pt x="0" y="103"/>
                  </a:cubicBezTo>
                  <a:cubicBezTo>
                    <a:pt x="0" y="154"/>
                    <a:pt x="158" y="206"/>
                    <a:pt x="192"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01" name="Google Shape;55501;p23"/>
            <p:cNvSpPr/>
            <p:nvPr/>
          </p:nvSpPr>
          <p:spPr>
            <a:xfrm>
              <a:off x="2385179" y="2910320"/>
              <a:ext cx="13813" cy="2740"/>
            </a:xfrm>
            <a:custGeom>
              <a:avLst/>
              <a:gdLst/>
              <a:ahLst/>
              <a:cxnLst/>
              <a:rect l="l" t="t" r="r" b="b"/>
              <a:pathLst>
                <a:path w="387" h="91" extrusionOk="0">
                  <a:moveTo>
                    <a:pt x="387" y="0"/>
                  </a:moveTo>
                  <a:cubicBezTo>
                    <a:pt x="237" y="21"/>
                    <a:pt x="6" y="2"/>
                    <a:pt x="0" y="90"/>
                  </a:cubicBezTo>
                  <a:cubicBezTo>
                    <a:pt x="149" y="71"/>
                    <a:pt x="379" y="88"/>
                    <a:pt x="3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02" name="Google Shape;55502;p23"/>
            <p:cNvSpPr/>
            <p:nvPr/>
          </p:nvSpPr>
          <p:spPr>
            <a:xfrm>
              <a:off x="5465171" y="2906828"/>
              <a:ext cx="14134" cy="4276"/>
            </a:xfrm>
            <a:custGeom>
              <a:avLst/>
              <a:gdLst/>
              <a:ahLst/>
              <a:cxnLst/>
              <a:rect l="l" t="t" r="r" b="b"/>
              <a:pathLst>
                <a:path w="396" h="142" extrusionOk="0">
                  <a:moveTo>
                    <a:pt x="293" y="25"/>
                  </a:moveTo>
                  <a:cubicBezTo>
                    <a:pt x="238" y="0"/>
                    <a:pt x="1" y="69"/>
                    <a:pt x="101" y="116"/>
                  </a:cubicBezTo>
                  <a:cubicBezTo>
                    <a:pt x="156" y="141"/>
                    <a:pt x="395" y="73"/>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03" name="Google Shape;55503;p23"/>
            <p:cNvSpPr/>
            <p:nvPr/>
          </p:nvSpPr>
          <p:spPr>
            <a:xfrm>
              <a:off x="6687081" y="2904841"/>
              <a:ext cx="13742" cy="2800"/>
            </a:xfrm>
            <a:custGeom>
              <a:avLst/>
              <a:gdLst/>
              <a:ahLst/>
              <a:cxnLst/>
              <a:rect l="l" t="t" r="r" b="b"/>
              <a:pathLst>
                <a:path w="385" h="93" extrusionOk="0">
                  <a:moveTo>
                    <a:pt x="385" y="1"/>
                  </a:moveTo>
                  <a:cubicBezTo>
                    <a:pt x="236" y="22"/>
                    <a:pt x="6" y="2"/>
                    <a:pt x="1" y="92"/>
                  </a:cubicBezTo>
                  <a:cubicBezTo>
                    <a:pt x="151" y="71"/>
                    <a:pt x="379" y="90"/>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04" name="Google Shape;55504;p23"/>
            <p:cNvSpPr/>
            <p:nvPr/>
          </p:nvSpPr>
          <p:spPr>
            <a:xfrm>
              <a:off x="2488400" y="2904419"/>
              <a:ext cx="20702" cy="3643"/>
            </a:xfrm>
            <a:custGeom>
              <a:avLst/>
              <a:gdLst/>
              <a:ahLst/>
              <a:cxnLst/>
              <a:rect l="l" t="t" r="r" b="b"/>
              <a:pathLst>
                <a:path w="580" h="121" extrusionOk="0">
                  <a:moveTo>
                    <a:pt x="579" y="15"/>
                  </a:moveTo>
                  <a:cubicBezTo>
                    <a:pt x="352" y="29"/>
                    <a:pt x="32" y="0"/>
                    <a:pt x="1" y="106"/>
                  </a:cubicBezTo>
                  <a:cubicBezTo>
                    <a:pt x="227" y="92"/>
                    <a:pt x="547" y="121"/>
                    <a:pt x="579" y="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05" name="Google Shape;55505;p23"/>
            <p:cNvSpPr/>
            <p:nvPr/>
          </p:nvSpPr>
          <p:spPr>
            <a:xfrm>
              <a:off x="2402311" y="2904118"/>
              <a:ext cx="13991" cy="4246"/>
            </a:xfrm>
            <a:custGeom>
              <a:avLst/>
              <a:gdLst/>
              <a:ahLst/>
              <a:cxnLst/>
              <a:rect l="l" t="t" r="r" b="b"/>
              <a:pathLst>
                <a:path w="392" h="141" extrusionOk="0">
                  <a:moveTo>
                    <a:pt x="292" y="25"/>
                  </a:moveTo>
                  <a:cubicBezTo>
                    <a:pt x="238" y="0"/>
                    <a:pt x="1" y="69"/>
                    <a:pt x="100" y="116"/>
                  </a:cubicBezTo>
                  <a:cubicBezTo>
                    <a:pt x="152" y="141"/>
                    <a:pt x="391" y="70"/>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06" name="Google Shape;55506;p23"/>
            <p:cNvSpPr/>
            <p:nvPr/>
          </p:nvSpPr>
          <p:spPr>
            <a:xfrm>
              <a:off x="1400762" y="2901739"/>
              <a:ext cx="7031" cy="6233"/>
            </a:xfrm>
            <a:custGeom>
              <a:avLst/>
              <a:gdLst/>
              <a:ahLst/>
              <a:cxnLst/>
              <a:rect l="l" t="t" r="r" b="b"/>
              <a:pathLst>
                <a:path w="197" h="207" extrusionOk="0">
                  <a:moveTo>
                    <a:pt x="195" y="104"/>
                  </a:moveTo>
                  <a:cubicBezTo>
                    <a:pt x="197" y="53"/>
                    <a:pt x="40" y="1"/>
                    <a:pt x="5" y="104"/>
                  </a:cubicBezTo>
                  <a:cubicBezTo>
                    <a:pt x="1" y="155"/>
                    <a:pt x="160" y="207"/>
                    <a:pt x="19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07" name="Google Shape;55507;p23"/>
            <p:cNvSpPr/>
            <p:nvPr/>
          </p:nvSpPr>
          <p:spPr>
            <a:xfrm>
              <a:off x="5475664" y="2896621"/>
              <a:ext cx="14991" cy="9244"/>
            </a:xfrm>
            <a:custGeom>
              <a:avLst/>
              <a:gdLst/>
              <a:ahLst/>
              <a:cxnLst/>
              <a:rect l="l" t="t" r="r" b="b"/>
              <a:pathLst>
                <a:path w="420" h="307" extrusionOk="0">
                  <a:moveTo>
                    <a:pt x="387" y="274"/>
                  </a:moveTo>
                  <a:cubicBezTo>
                    <a:pt x="358" y="167"/>
                    <a:pt x="420" y="17"/>
                    <a:pt x="195" y="1"/>
                  </a:cubicBezTo>
                  <a:cubicBezTo>
                    <a:pt x="182" y="57"/>
                    <a:pt x="165" y="109"/>
                    <a:pt x="1" y="92"/>
                  </a:cubicBezTo>
                  <a:cubicBezTo>
                    <a:pt x="23" y="203"/>
                    <a:pt x="61" y="306"/>
                    <a:pt x="387"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08" name="Google Shape;55508;p23"/>
            <p:cNvSpPr/>
            <p:nvPr/>
          </p:nvSpPr>
          <p:spPr>
            <a:xfrm>
              <a:off x="5273612" y="2892887"/>
              <a:ext cx="39761" cy="15898"/>
            </a:xfrm>
            <a:custGeom>
              <a:avLst/>
              <a:gdLst/>
              <a:ahLst/>
              <a:cxnLst/>
              <a:rect l="l" t="t" r="r" b="b"/>
              <a:pathLst>
                <a:path w="1114" h="528" extrusionOk="0">
                  <a:moveTo>
                    <a:pt x="648" y="306"/>
                  </a:moveTo>
                  <a:cubicBezTo>
                    <a:pt x="1114" y="1"/>
                    <a:pt x="0" y="527"/>
                    <a:pt x="648"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09" name="Google Shape;55509;p23"/>
            <p:cNvSpPr/>
            <p:nvPr/>
          </p:nvSpPr>
          <p:spPr>
            <a:xfrm>
              <a:off x="7743274" y="2888371"/>
              <a:ext cx="28233" cy="13760"/>
            </a:xfrm>
            <a:custGeom>
              <a:avLst/>
              <a:gdLst/>
              <a:ahLst/>
              <a:cxnLst/>
              <a:rect l="l" t="t" r="r" b="b"/>
              <a:pathLst>
                <a:path w="791" h="457" extrusionOk="0">
                  <a:moveTo>
                    <a:pt x="494" y="456"/>
                  </a:moveTo>
                  <a:cubicBezTo>
                    <a:pt x="755" y="340"/>
                    <a:pt x="791" y="11"/>
                    <a:pt x="301" y="1"/>
                  </a:cubicBezTo>
                  <a:cubicBezTo>
                    <a:pt x="39" y="118"/>
                    <a:pt x="1" y="449"/>
                    <a:pt x="494" y="45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10" name="Google Shape;55510;p23"/>
            <p:cNvSpPr/>
            <p:nvPr/>
          </p:nvSpPr>
          <p:spPr>
            <a:xfrm>
              <a:off x="6817891" y="2896621"/>
              <a:ext cx="13777" cy="2800"/>
            </a:xfrm>
            <a:custGeom>
              <a:avLst/>
              <a:gdLst/>
              <a:ahLst/>
              <a:cxnLst/>
              <a:rect l="l" t="t" r="r" b="b"/>
              <a:pathLst>
                <a:path w="386" h="93" extrusionOk="0">
                  <a:moveTo>
                    <a:pt x="0" y="92"/>
                  </a:moveTo>
                  <a:cubicBezTo>
                    <a:pt x="150" y="73"/>
                    <a:pt x="382" y="90"/>
                    <a:pt x="385" y="1"/>
                  </a:cubicBezTo>
                  <a:cubicBezTo>
                    <a:pt x="236" y="21"/>
                    <a:pt x="8" y="4"/>
                    <a:pt x="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11" name="Google Shape;55511;p23"/>
            <p:cNvSpPr/>
            <p:nvPr/>
          </p:nvSpPr>
          <p:spPr>
            <a:xfrm>
              <a:off x="5802922" y="2893490"/>
              <a:ext cx="23843" cy="5932"/>
            </a:xfrm>
            <a:custGeom>
              <a:avLst/>
              <a:gdLst/>
              <a:ahLst/>
              <a:cxnLst/>
              <a:rect l="l" t="t" r="r" b="b"/>
              <a:pathLst>
                <a:path w="668" h="197" extrusionOk="0">
                  <a:moveTo>
                    <a:pt x="88" y="196"/>
                  </a:moveTo>
                  <a:lnTo>
                    <a:pt x="473" y="196"/>
                  </a:lnTo>
                  <a:cubicBezTo>
                    <a:pt x="473" y="105"/>
                    <a:pt x="631" y="88"/>
                    <a:pt x="667" y="16"/>
                  </a:cubicBezTo>
                  <a:cubicBezTo>
                    <a:pt x="363" y="23"/>
                    <a:pt x="0" y="1"/>
                    <a:pt x="88" y="1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12" name="Google Shape;55512;p23"/>
            <p:cNvSpPr/>
            <p:nvPr/>
          </p:nvSpPr>
          <p:spPr>
            <a:xfrm>
              <a:off x="8204983" y="2890810"/>
              <a:ext cx="23985" cy="5841"/>
            </a:xfrm>
            <a:custGeom>
              <a:avLst/>
              <a:gdLst/>
              <a:ahLst/>
              <a:cxnLst/>
              <a:rect l="l" t="t" r="r" b="b"/>
              <a:pathLst>
                <a:path w="672" h="194" extrusionOk="0">
                  <a:moveTo>
                    <a:pt x="477" y="194"/>
                  </a:moveTo>
                  <a:cubicBezTo>
                    <a:pt x="476" y="103"/>
                    <a:pt x="634" y="87"/>
                    <a:pt x="672" y="11"/>
                  </a:cubicBezTo>
                  <a:cubicBezTo>
                    <a:pt x="366" y="20"/>
                    <a:pt x="1" y="1"/>
                    <a:pt x="91" y="19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13" name="Google Shape;55513;p23"/>
            <p:cNvSpPr/>
            <p:nvPr/>
          </p:nvSpPr>
          <p:spPr>
            <a:xfrm>
              <a:off x="8251062" y="2878556"/>
              <a:ext cx="21987" cy="16259"/>
            </a:xfrm>
            <a:custGeom>
              <a:avLst/>
              <a:gdLst/>
              <a:ahLst/>
              <a:cxnLst/>
              <a:rect l="l" t="t" r="r" b="b"/>
              <a:pathLst>
                <a:path w="616" h="540" extrusionOk="0">
                  <a:moveTo>
                    <a:pt x="344" y="510"/>
                  </a:moveTo>
                  <a:cubicBezTo>
                    <a:pt x="404" y="388"/>
                    <a:pt x="616" y="337"/>
                    <a:pt x="536" y="147"/>
                  </a:cubicBezTo>
                  <a:cubicBezTo>
                    <a:pt x="1" y="1"/>
                    <a:pt x="6" y="540"/>
                    <a:pt x="344" y="5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14" name="Google Shape;55514;p23"/>
            <p:cNvSpPr/>
            <p:nvPr/>
          </p:nvSpPr>
          <p:spPr>
            <a:xfrm>
              <a:off x="8160119" y="2888461"/>
              <a:ext cx="13777" cy="5540"/>
            </a:xfrm>
            <a:custGeom>
              <a:avLst/>
              <a:gdLst/>
              <a:ahLst/>
              <a:cxnLst/>
              <a:rect l="l" t="t" r="r" b="b"/>
              <a:pathLst>
                <a:path w="386" h="184" extrusionOk="0">
                  <a:moveTo>
                    <a:pt x="386" y="0"/>
                  </a:moveTo>
                  <a:lnTo>
                    <a:pt x="1" y="0"/>
                  </a:lnTo>
                  <a:lnTo>
                    <a:pt x="1" y="183"/>
                  </a:lnTo>
                  <a:lnTo>
                    <a:pt x="386"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15" name="Google Shape;55515;p23"/>
            <p:cNvSpPr/>
            <p:nvPr/>
          </p:nvSpPr>
          <p:spPr>
            <a:xfrm>
              <a:off x="8562580" y="2887709"/>
              <a:ext cx="14099" cy="4246"/>
            </a:xfrm>
            <a:custGeom>
              <a:avLst/>
              <a:gdLst/>
              <a:ahLst/>
              <a:cxnLst/>
              <a:rect l="l" t="t" r="r" b="b"/>
              <a:pathLst>
                <a:path w="395" h="141" extrusionOk="0">
                  <a:moveTo>
                    <a:pt x="293" y="25"/>
                  </a:moveTo>
                  <a:cubicBezTo>
                    <a:pt x="239" y="1"/>
                    <a:pt x="0" y="69"/>
                    <a:pt x="101" y="117"/>
                  </a:cubicBezTo>
                  <a:cubicBezTo>
                    <a:pt x="154" y="140"/>
                    <a:pt x="394" y="71"/>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16" name="Google Shape;55516;p23"/>
            <p:cNvSpPr/>
            <p:nvPr/>
          </p:nvSpPr>
          <p:spPr>
            <a:xfrm>
              <a:off x="6329234" y="2882801"/>
              <a:ext cx="23807" cy="6082"/>
            </a:xfrm>
            <a:custGeom>
              <a:avLst/>
              <a:gdLst/>
              <a:ahLst/>
              <a:cxnLst/>
              <a:rect l="l" t="t" r="r" b="b"/>
              <a:pathLst>
                <a:path w="667" h="202" extrusionOk="0">
                  <a:moveTo>
                    <a:pt x="576" y="7"/>
                  </a:moveTo>
                  <a:cubicBezTo>
                    <a:pt x="246" y="1"/>
                    <a:pt x="84" y="78"/>
                    <a:pt x="1" y="188"/>
                  </a:cubicBezTo>
                  <a:cubicBezTo>
                    <a:pt x="302" y="179"/>
                    <a:pt x="666" y="202"/>
                    <a:pt x="576" y="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17" name="Google Shape;55517;p23"/>
            <p:cNvSpPr/>
            <p:nvPr/>
          </p:nvSpPr>
          <p:spPr>
            <a:xfrm>
              <a:off x="5699238" y="2884939"/>
              <a:ext cx="14063" cy="4336"/>
            </a:xfrm>
            <a:custGeom>
              <a:avLst/>
              <a:gdLst/>
              <a:ahLst/>
              <a:cxnLst/>
              <a:rect l="l" t="t" r="r" b="b"/>
              <a:pathLst>
                <a:path w="394" h="144" extrusionOk="0">
                  <a:moveTo>
                    <a:pt x="295" y="26"/>
                  </a:moveTo>
                  <a:cubicBezTo>
                    <a:pt x="242" y="0"/>
                    <a:pt x="1" y="69"/>
                    <a:pt x="101" y="117"/>
                  </a:cubicBezTo>
                  <a:cubicBezTo>
                    <a:pt x="154" y="144"/>
                    <a:pt x="394"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18" name="Google Shape;55518;p23"/>
            <p:cNvSpPr/>
            <p:nvPr/>
          </p:nvSpPr>
          <p:spPr>
            <a:xfrm>
              <a:off x="3765061" y="2884939"/>
              <a:ext cx="14134" cy="4336"/>
            </a:xfrm>
            <a:custGeom>
              <a:avLst/>
              <a:gdLst/>
              <a:ahLst/>
              <a:cxnLst/>
              <a:rect l="l" t="t" r="r" b="b"/>
              <a:pathLst>
                <a:path w="396" h="144" extrusionOk="0">
                  <a:moveTo>
                    <a:pt x="296" y="26"/>
                  </a:moveTo>
                  <a:cubicBezTo>
                    <a:pt x="242" y="0"/>
                    <a:pt x="1" y="69"/>
                    <a:pt x="100" y="117"/>
                  </a:cubicBezTo>
                  <a:cubicBezTo>
                    <a:pt x="154" y="144"/>
                    <a:pt x="395" y="73"/>
                    <a:pt x="296"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19" name="Google Shape;55519;p23"/>
            <p:cNvSpPr/>
            <p:nvPr/>
          </p:nvSpPr>
          <p:spPr>
            <a:xfrm>
              <a:off x="8043050" y="2879700"/>
              <a:ext cx="13813" cy="6745"/>
            </a:xfrm>
            <a:custGeom>
              <a:avLst/>
              <a:gdLst/>
              <a:ahLst/>
              <a:cxnLst/>
              <a:rect l="l" t="t" r="r" b="b"/>
              <a:pathLst>
                <a:path w="387" h="224" extrusionOk="0">
                  <a:moveTo>
                    <a:pt x="387" y="110"/>
                  </a:moveTo>
                  <a:cubicBezTo>
                    <a:pt x="346" y="0"/>
                    <a:pt x="174" y="54"/>
                    <a:pt x="0" y="110"/>
                  </a:cubicBezTo>
                  <a:cubicBezTo>
                    <a:pt x="2" y="201"/>
                    <a:pt x="339" y="224"/>
                    <a:pt x="387"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20" name="Google Shape;55520;p23"/>
            <p:cNvSpPr/>
            <p:nvPr/>
          </p:nvSpPr>
          <p:spPr>
            <a:xfrm>
              <a:off x="6818891" y="2872805"/>
              <a:ext cx="65282" cy="12947"/>
            </a:xfrm>
            <a:custGeom>
              <a:avLst/>
              <a:gdLst/>
              <a:ahLst/>
              <a:cxnLst/>
              <a:rect l="l" t="t" r="r" b="b"/>
              <a:pathLst>
                <a:path w="1829" h="430" extrusionOk="0">
                  <a:moveTo>
                    <a:pt x="1129" y="429"/>
                  </a:moveTo>
                  <a:cubicBezTo>
                    <a:pt x="1828" y="1"/>
                    <a:pt x="1" y="308"/>
                    <a:pt x="1129" y="42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21" name="Google Shape;55521;p23"/>
            <p:cNvSpPr/>
            <p:nvPr/>
          </p:nvSpPr>
          <p:spPr>
            <a:xfrm>
              <a:off x="8101477" y="2876749"/>
              <a:ext cx="14063" cy="4276"/>
            </a:xfrm>
            <a:custGeom>
              <a:avLst/>
              <a:gdLst/>
              <a:ahLst/>
              <a:cxnLst/>
              <a:rect l="l" t="t" r="r" b="b"/>
              <a:pathLst>
                <a:path w="394" h="142" extrusionOk="0">
                  <a:moveTo>
                    <a:pt x="293" y="25"/>
                  </a:moveTo>
                  <a:cubicBezTo>
                    <a:pt x="238" y="0"/>
                    <a:pt x="0" y="70"/>
                    <a:pt x="98" y="117"/>
                  </a:cubicBezTo>
                  <a:cubicBezTo>
                    <a:pt x="153" y="141"/>
                    <a:pt x="393"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22" name="Google Shape;55522;p23"/>
            <p:cNvSpPr/>
            <p:nvPr/>
          </p:nvSpPr>
          <p:spPr>
            <a:xfrm>
              <a:off x="5131452" y="2872022"/>
              <a:ext cx="13777" cy="5510"/>
            </a:xfrm>
            <a:custGeom>
              <a:avLst/>
              <a:gdLst/>
              <a:ahLst/>
              <a:cxnLst/>
              <a:rect l="l" t="t" r="r" b="b"/>
              <a:pathLst>
                <a:path w="386" h="183" extrusionOk="0">
                  <a:moveTo>
                    <a:pt x="386" y="1"/>
                  </a:moveTo>
                  <a:lnTo>
                    <a:pt x="1" y="1"/>
                  </a:lnTo>
                  <a:lnTo>
                    <a:pt x="1"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23" name="Google Shape;55523;p23"/>
            <p:cNvSpPr/>
            <p:nvPr/>
          </p:nvSpPr>
          <p:spPr>
            <a:xfrm>
              <a:off x="48255" y="2874009"/>
              <a:ext cx="13991" cy="4306"/>
            </a:xfrm>
            <a:custGeom>
              <a:avLst/>
              <a:gdLst/>
              <a:ahLst/>
              <a:cxnLst/>
              <a:rect l="l" t="t" r="r" b="b"/>
              <a:pathLst>
                <a:path w="392" h="143" extrusionOk="0">
                  <a:moveTo>
                    <a:pt x="292" y="26"/>
                  </a:moveTo>
                  <a:cubicBezTo>
                    <a:pt x="240" y="0"/>
                    <a:pt x="1" y="71"/>
                    <a:pt x="102" y="116"/>
                  </a:cubicBezTo>
                  <a:cubicBezTo>
                    <a:pt x="154" y="142"/>
                    <a:pt x="391" y="72"/>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24" name="Google Shape;55524;p23"/>
            <p:cNvSpPr/>
            <p:nvPr/>
          </p:nvSpPr>
          <p:spPr>
            <a:xfrm>
              <a:off x="1144388" y="2861153"/>
              <a:ext cx="24378" cy="11351"/>
            </a:xfrm>
            <a:custGeom>
              <a:avLst/>
              <a:gdLst/>
              <a:ahLst/>
              <a:cxnLst/>
              <a:rect l="l" t="t" r="r" b="b"/>
              <a:pathLst>
                <a:path w="683" h="377" extrusionOk="0">
                  <a:moveTo>
                    <a:pt x="630" y="362"/>
                  </a:moveTo>
                  <a:cubicBezTo>
                    <a:pt x="682" y="154"/>
                    <a:pt x="584" y="21"/>
                    <a:pt x="245" y="0"/>
                  </a:cubicBezTo>
                  <a:cubicBezTo>
                    <a:pt x="1" y="106"/>
                    <a:pt x="89" y="376"/>
                    <a:pt x="630" y="3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25" name="Google Shape;55525;p23"/>
            <p:cNvSpPr/>
            <p:nvPr/>
          </p:nvSpPr>
          <p:spPr>
            <a:xfrm>
              <a:off x="5379332" y="2852000"/>
              <a:ext cx="27590" cy="17313"/>
            </a:xfrm>
            <a:custGeom>
              <a:avLst/>
              <a:gdLst/>
              <a:ahLst/>
              <a:cxnLst/>
              <a:rect l="l" t="t" r="r" b="b"/>
              <a:pathLst>
                <a:path w="773" h="575" extrusionOk="0">
                  <a:moveTo>
                    <a:pt x="773" y="574"/>
                  </a:moveTo>
                  <a:lnTo>
                    <a:pt x="773" y="30"/>
                  </a:lnTo>
                  <a:cubicBezTo>
                    <a:pt x="63" y="0"/>
                    <a:pt x="188" y="360"/>
                    <a:pt x="0" y="5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26" name="Google Shape;55526;p23"/>
            <p:cNvSpPr/>
            <p:nvPr/>
          </p:nvSpPr>
          <p:spPr>
            <a:xfrm>
              <a:off x="4000270" y="2857420"/>
              <a:ext cx="39761" cy="15778"/>
            </a:xfrm>
            <a:custGeom>
              <a:avLst/>
              <a:gdLst/>
              <a:ahLst/>
              <a:cxnLst/>
              <a:rect l="l" t="t" r="r" b="b"/>
              <a:pathLst>
                <a:path w="1114" h="524" extrusionOk="0">
                  <a:moveTo>
                    <a:pt x="646" y="304"/>
                  </a:moveTo>
                  <a:cubicBezTo>
                    <a:pt x="1114" y="0"/>
                    <a:pt x="0" y="524"/>
                    <a:pt x="646" y="3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27" name="Google Shape;55527;p23"/>
            <p:cNvSpPr/>
            <p:nvPr/>
          </p:nvSpPr>
          <p:spPr>
            <a:xfrm>
              <a:off x="852892" y="2852903"/>
              <a:ext cx="43973" cy="18999"/>
            </a:xfrm>
            <a:custGeom>
              <a:avLst/>
              <a:gdLst/>
              <a:ahLst/>
              <a:cxnLst/>
              <a:rect l="l" t="t" r="r" b="b"/>
              <a:pathLst>
                <a:path w="1232" h="631" extrusionOk="0">
                  <a:moveTo>
                    <a:pt x="696" y="544"/>
                  </a:moveTo>
                  <a:cubicBezTo>
                    <a:pt x="567" y="206"/>
                    <a:pt x="1231" y="13"/>
                    <a:pt x="312" y="0"/>
                  </a:cubicBezTo>
                  <a:cubicBezTo>
                    <a:pt x="430" y="187"/>
                    <a:pt x="0" y="631"/>
                    <a:pt x="696" y="54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28" name="Google Shape;55528;p23"/>
            <p:cNvSpPr/>
            <p:nvPr/>
          </p:nvSpPr>
          <p:spPr>
            <a:xfrm>
              <a:off x="3104298" y="2863110"/>
              <a:ext cx="14063" cy="4246"/>
            </a:xfrm>
            <a:custGeom>
              <a:avLst/>
              <a:gdLst/>
              <a:ahLst/>
              <a:cxnLst/>
              <a:rect l="l" t="t" r="r" b="b"/>
              <a:pathLst>
                <a:path w="394" h="141" extrusionOk="0">
                  <a:moveTo>
                    <a:pt x="102" y="115"/>
                  </a:moveTo>
                  <a:cubicBezTo>
                    <a:pt x="156" y="140"/>
                    <a:pt x="393" y="72"/>
                    <a:pt x="294" y="24"/>
                  </a:cubicBezTo>
                  <a:cubicBezTo>
                    <a:pt x="242" y="1"/>
                    <a:pt x="0" y="68"/>
                    <a:pt x="102"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29" name="Google Shape;55529;p23"/>
            <p:cNvSpPr/>
            <p:nvPr/>
          </p:nvSpPr>
          <p:spPr>
            <a:xfrm>
              <a:off x="709018" y="2863110"/>
              <a:ext cx="13991" cy="4246"/>
            </a:xfrm>
            <a:custGeom>
              <a:avLst/>
              <a:gdLst/>
              <a:ahLst/>
              <a:cxnLst/>
              <a:rect l="l" t="t" r="r" b="b"/>
              <a:pathLst>
                <a:path w="392" h="141" extrusionOk="0">
                  <a:moveTo>
                    <a:pt x="294" y="24"/>
                  </a:moveTo>
                  <a:cubicBezTo>
                    <a:pt x="239" y="1"/>
                    <a:pt x="0" y="68"/>
                    <a:pt x="99" y="115"/>
                  </a:cubicBezTo>
                  <a:cubicBezTo>
                    <a:pt x="152" y="140"/>
                    <a:pt x="392" y="72"/>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30" name="Google Shape;55530;p23"/>
            <p:cNvSpPr/>
            <p:nvPr/>
          </p:nvSpPr>
          <p:spPr>
            <a:xfrm>
              <a:off x="3971574" y="2857660"/>
              <a:ext cx="14027" cy="4215"/>
            </a:xfrm>
            <a:custGeom>
              <a:avLst/>
              <a:gdLst/>
              <a:ahLst/>
              <a:cxnLst/>
              <a:rect l="l" t="t" r="r" b="b"/>
              <a:pathLst>
                <a:path w="393" h="140" extrusionOk="0">
                  <a:moveTo>
                    <a:pt x="294" y="25"/>
                  </a:moveTo>
                  <a:cubicBezTo>
                    <a:pt x="240" y="0"/>
                    <a:pt x="0" y="68"/>
                    <a:pt x="102" y="116"/>
                  </a:cubicBezTo>
                  <a:cubicBezTo>
                    <a:pt x="154" y="140"/>
                    <a:pt x="393"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31" name="Google Shape;55531;p23"/>
            <p:cNvSpPr/>
            <p:nvPr/>
          </p:nvSpPr>
          <p:spPr>
            <a:xfrm>
              <a:off x="309769" y="2857660"/>
              <a:ext cx="14063" cy="4215"/>
            </a:xfrm>
            <a:custGeom>
              <a:avLst/>
              <a:gdLst/>
              <a:ahLst/>
              <a:cxnLst/>
              <a:rect l="l" t="t" r="r" b="b"/>
              <a:pathLst>
                <a:path w="394" h="140" extrusionOk="0">
                  <a:moveTo>
                    <a:pt x="295" y="25"/>
                  </a:moveTo>
                  <a:cubicBezTo>
                    <a:pt x="241" y="0"/>
                    <a:pt x="1" y="68"/>
                    <a:pt x="101" y="116"/>
                  </a:cubicBezTo>
                  <a:cubicBezTo>
                    <a:pt x="154" y="140"/>
                    <a:pt x="394"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32" name="Google Shape;55532;p23"/>
            <p:cNvSpPr/>
            <p:nvPr/>
          </p:nvSpPr>
          <p:spPr>
            <a:xfrm>
              <a:off x="6029637" y="2854890"/>
              <a:ext cx="14099" cy="4246"/>
            </a:xfrm>
            <a:custGeom>
              <a:avLst/>
              <a:gdLst/>
              <a:ahLst/>
              <a:cxnLst/>
              <a:rect l="l" t="t" r="r" b="b"/>
              <a:pathLst>
                <a:path w="395" h="141" extrusionOk="0">
                  <a:moveTo>
                    <a:pt x="101" y="117"/>
                  </a:moveTo>
                  <a:cubicBezTo>
                    <a:pt x="153" y="140"/>
                    <a:pt x="394" y="73"/>
                    <a:pt x="294" y="26"/>
                  </a:cubicBezTo>
                  <a:cubicBezTo>
                    <a:pt x="242" y="1"/>
                    <a:pt x="0" y="69"/>
                    <a:pt x="101"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33" name="Google Shape;55533;p23"/>
            <p:cNvSpPr/>
            <p:nvPr/>
          </p:nvSpPr>
          <p:spPr>
            <a:xfrm>
              <a:off x="3361386" y="2846641"/>
              <a:ext cx="35657" cy="11773"/>
            </a:xfrm>
            <a:custGeom>
              <a:avLst/>
              <a:gdLst/>
              <a:ahLst/>
              <a:cxnLst/>
              <a:rect l="l" t="t" r="r" b="b"/>
              <a:pathLst>
                <a:path w="999" h="391" extrusionOk="0">
                  <a:moveTo>
                    <a:pt x="34" y="118"/>
                  </a:moveTo>
                  <a:cubicBezTo>
                    <a:pt x="63" y="225"/>
                    <a:pt x="0" y="375"/>
                    <a:pt x="226" y="391"/>
                  </a:cubicBezTo>
                  <a:cubicBezTo>
                    <a:pt x="245" y="157"/>
                    <a:pt x="979" y="262"/>
                    <a:pt x="999" y="28"/>
                  </a:cubicBezTo>
                  <a:cubicBezTo>
                    <a:pt x="393" y="130"/>
                    <a:pt x="487" y="1"/>
                    <a:pt x="34"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34" name="Google Shape;55534;p23"/>
            <p:cNvSpPr/>
            <p:nvPr/>
          </p:nvSpPr>
          <p:spPr>
            <a:xfrm>
              <a:off x="635672" y="2847484"/>
              <a:ext cx="31659" cy="10930"/>
            </a:xfrm>
            <a:custGeom>
              <a:avLst/>
              <a:gdLst/>
              <a:ahLst/>
              <a:cxnLst/>
              <a:rect l="l" t="t" r="r" b="b"/>
              <a:pathLst>
                <a:path w="887" h="363" extrusionOk="0">
                  <a:moveTo>
                    <a:pt x="613" y="363"/>
                  </a:moveTo>
                  <a:cubicBezTo>
                    <a:pt x="672" y="240"/>
                    <a:pt x="887" y="189"/>
                    <a:pt x="803" y="0"/>
                  </a:cubicBezTo>
                  <a:lnTo>
                    <a:pt x="33" y="0"/>
                  </a:lnTo>
                  <a:cubicBezTo>
                    <a:pt x="1" y="226"/>
                    <a:pt x="328" y="285"/>
                    <a:pt x="613" y="36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35" name="Google Shape;55535;p23"/>
            <p:cNvSpPr/>
            <p:nvPr/>
          </p:nvSpPr>
          <p:spPr>
            <a:xfrm>
              <a:off x="2199331" y="2846460"/>
              <a:ext cx="32587" cy="9214"/>
            </a:xfrm>
            <a:custGeom>
              <a:avLst/>
              <a:gdLst/>
              <a:ahLst/>
              <a:cxnLst/>
              <a:rect l="l" t="t" r="r" b="b"/>
              <a:pathLst>
                <a:path w="913" h="306" extrusionOk="0">
                  <a:moveTo>
                    <a:pt x="388" y="306"/>
                  </a:moveTo>
                  <a:cubicBezTo>
                    <a:pt x="913" y="158"/>
                    <a:pt x="104" y="0"/>
                    <a:pt x="0" y="214"/>
                  </a:cubicBezTo>
                  <a:cubicBezTo>
                    <a:pt x="194" y="214"/>
                    <a:pt x="228" y="287"/>
                    <a:pt x="388"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36" name="Google Shape;55536;p23"/>
            <p:cNvSpPr/>
            <p:nvPr/>
          </p:nvSpPr>
          <p:spPr>
            <a:xfrm>
              <a:off x="1490384" y="2852903"/>
              <a:ext cx="13813" cy="2770"/>
            </a:xfrm>
            <a:custGeom>
              <a:avLst/>
              <a:gdLst/>
              <a:ahLst/>
              <a:cxnLst/>
              <a:rect l="l" t="t" r="r" b="b"/>
              <a:pathLst>
                <a:path w="387" h="92" extrusionOk="0">
                  <a:moveTo>
                    <a:pt x="0" y="92"/>
                  </a:moveTo>
                  <a:cubicBezTo>
                    <a:pt x="150" y="72"/>
                    <a:pt x="380" y="89"/>
                    <a:pt x="386" y="0"/>
                  </a:cubicBezTo>
                  <a:cubicBezTo>
                    <a:pt x="236" y="21"/>
                    <a:pt x="7" y="3"/>
                    <a:pt x="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37" name="Google Shape;55537;p23"/>
            <p:cNvSpPr/>
            <p:nvPr/>
          </p:nvSpPr>
          <p:spPr>
            <a:xfrm>
              <a:off x="257267" y="2845828"/>
              <a:ext cx="8995" cy="11472"/>
            </a:xfrm>
            <a:custGeom>
              <a:avLst/>
              <a:gdLst/>
              <a:ahLst/>
              <a:cxnLst/>
              <a:rect l="l" t="t" r="r" b="b"/>
              <a:pathLst>
                <a:path w="252" h="381" extrusionOk="0">
                  <a:moveTo>
                    <a:pt x="29" y="145"/>
                  </a:moveTo>
                  <a:cubicBezTo>
                    <a:pt x="1" y="239"/>
                    <a:pt x="180" y="380"/>
                    <a:pt x="221" y="235"/>
                  </a:cubicBezTo>
                  <a:cubicBezTo>
                    <a:pt x="251" y="140"/>
                    <a:pt x="71" y="0"/>
                    <a:pt x="29" y="1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38" name="Google Shape;55538;p23"/>
            <p:cNvSpPr/>
            <p:nvPr/>
          </p:nvSpPr>
          <p:spPr>
            <a:xfrm>
              <a:off x="3248921" y="2849381"/>
              <a:ext cx="14027" cy="4336"/>
            </a:xfrm>
            <a:custGeom>
              <a:avLst/>
              <a:gdLst/>
              <a:ahLst/>
              <a:cxnLst/>
              <a:rect l="l" t="t" r="r" b="b"/>
              <a:pathLst>
                <a:path w="393" h="144" extrusionOk="0">
                  <a:moveTo>
                    <a:pt x="288" y="27"/>
                  </a:moveTo>
                  <a:cubicBezTo>
                    <a:pt x="238" y="1"/>
                    <a:pt x="0" y="71"/>
                    <a:pt x="98" y="117"/>
                  </a:cubicBezTo>
                  <a:cubicBezTo>
                    <a:pt x="153" y="143"/>
                    <a:pt x="393" y="74"/>
                    <a:pt x="288"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39" name="Google Shape;55539;p23"/>
            <p:cNvSpPr/>
            <p:nvPr/>
          </p:nvSpPr>
          <p:spPr>
            <a:xfrm>
              <a:off x="7537118" y="2846671"/>
              <a:ext cx="13991" cy="4276"/>
            </a:xfrm>
            <a:custGeom>
              <a:avLst/>
              <a:gdLst/>
              <a:ahLst/>
              <a:cxnLst/>
              <a:rect l="l" t="t" r="r" b="b"/>
              <a:pathLst>
                <a:path w="392" h="142" extrusionOk="0">
                  <a:moveTo>
                    <a:pt x="99" y="117"/>
                  </a:moveTo>
                  <a:cubicBezTo>
                    <a:pt x="150" y="142"/>
                    <a:pt x="391" y="73"/>
                    <a:pt x="292" y="26"/>
                  </a:cubicBezTo>
                  <a:cubicBezTo>
                    <a:pt x="238" y="1"/>
                    <a:pt x="1" y="70"/>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40" name="Google Shape;55540;p23"/>
            <p:cNvSpPr/>
            <p:nvPr/>
          </p:nvSpPr>
          <p:spPr>
            <a:xfrm>
              <a:off x="5359273" y="2841131"/>
              <a:ext cx="31481" cy="9635"/>
            </a:xfrm>
            <a:custGeom>
              <a:avLst/>
              <a:gdLst/>
              <a:ahLst/>
              <a:cxnLst/>
              <a:rect l="l" t="t" r="r" b="b"/>
              <a:pathLst>
                <a:path w="882" h="320" extrusionOk="0">
                  <a:moveTo>
                    <a:pt x="755" y="211"/>
                  </a:moveTo>
                  <a:cubicBezTo>
                    <a:pt x="882" y="1"/>
                    <a:pt x="1" y="14"/>
                    <a:pt x="174" y="211"/>
                  </a:cubicBezTo>
                  <a:cubicBezTo>
                    <a:pt x="240" y="283"/>
                    <a:pt x="689" y="319"/>
                    <a:pt x="755" y="2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41" name="Google Shape;55541;p23"/>
            <p:cNvSpPr/>
            <p:nvPr/>
          </p:nvSpPr>
          <p:spPr>
            <a:xfrm>
              <a:off x="5288603" y="2833664"/>
              <a:ext cx="24307" cy="16560"/>
            </a:xfrm>
            <a:custGeom>
              <a:avLst/>
              <a:gdLst/>
              <a:ahLst/>
              <a:cxnLst/>
              <a:rect l="l" t="t" r="r" b="b"/>
              <a:pathLst>
                <a:path w="681" h="550" extrusionOk="0">
                  <a:moveTo>
                    <a:pt x="420" y="549"/>
                  </a:moveTo>
                  <a:cubicBezTo>
                    <a:pt x="335" y="378"/>
                    <a:pt x="681" y="1"/>
                    <a:pt x="35" y="94"/>
                  </a:cubicBezTo>
                  <a:cubicBezTo>
                    <a:pt x="5" y="319"/>
                    <a:pt x="1" y="536"/>
                    <a:pt x="420" y="5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42" name="Google Shape;55542;p23"/>
            <p:cNvSpPr/>
            <p:nvPr/>
          </p:nvSpPr>
          <p:spPr>
            <a:xfrm>
              <a:off x="7674674" y="2841191"/>
              <a:ext cx="14063" cy="4306"/>
            </a:xfrm>
            <a:custGeom>
              <a:avLst/>
              <a:gdLst/>
              <a:ahLst/>
              <a:cxnLst/>
              <a:rect l="l" t="t" r="r" b="b"/>
              <a:pathLst>
                <a:path w="394" h="143" extrusionOk="0">
                  <a:moveTo>
                    <a:pt x="101" y="116"/>
                  </a:moveTo>
                  <a:cubicBezTo>
                    <a:pt x="154" y="142"/>
                    <a:pt x="393" y="72"/>
                    <a:pt x="295" y="25"/>
                  </a:cubicBezTo>
                  <a:cubicBezTo>
                    <a:pt x="239" y="0"/>
                    <a:pt x="0" y="69"/>
                    <a:pt x="101"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43" name="Google Shape;55543;p23"/>
            <p:cNvSpPr/>
            <p:nvPr/>
          </p:nvSpPr>
          <p:spPr>
            <a:xfrm>
              <a:off x="8700243" y="2835711"/>
              <a:ext cx="14170" cy="4306"/>
            </a:xfrm>
            <a:custGeom>
              <a:avLst/>
              <a:gdLst/>
              <a:ahLst/>
              <a:cxnLst/>
              <a:rect l="l" t="t" r="r" b="b"/>
              <a:pathLst>
                <a:path w="397" h="143" extrusionOk="0">
                  <a:moveTo>
                    <a:pt x="101" y="117"/>
                  </a:moveTo>
                  <a:cubicBezTo>
                    <a:pt x="153" y="143"/>
                    <a:pt x="396" y="73"/>
                    <a:pt x="293" y="26"/>
                  </a:cubicBezTo>
                  <a:cubicBezTo>
                    <a:pt x="241" y="1"/>
                    <a:pt x="1" y="70"/>
                    <a:pt x="101"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44" name="Google Shape;55544;p23"/>
            <p:cNvSpPr/>
            <p:nvPr/>
          </p:nvSpPr>
          <p:spPr>
            <a:xfrm>
              <a:off x="7110279" y="2832971"/>
              <a:ext cx="14063" cy="4306"/>
            </a:xfrm>
            <a:custGeom>
              <a:avLst/>
              <a:gdLst/>
              <a:ahLst/>
              <a:cxnLst/>
              <a:rect l="l" t="t" r="r" b="b"/>
              <a:pathLst>
                <a:path w="394" h="143" extrusionOk="0">
                  <a:moveTo>
                    <a:pt x="294" y="26"/>
                  </a:moveTo>
                  <a:cubicBezTo>
                    <a:pt x="240" y="0"/>
                    <a:pt x="0" y="71"/>
                    <a:pt x="101" y="117"/>
                  </a:cubicBezTo>
                  <a:cubicBezTo>
                    <a:pt x="152" y="143"/>
                    <a:pt x="393" y="75"/>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45" name="Google Shape;55545;p23"/>
            <p:cNvSpPr/>
            <p:nvPr/>
          </p:nvSpPr>
          <p:spPr>
            <a:xfrm>
              <a:off x="1548776" y="2832971"/>
              <a:ext cx="14063" cy="4306"/>
            </a:xfrm>
            <a:custGeom>
              <a:avLst/>
              <a:gdLst/>
              <a:ahLst/>
              <a:cxnLst/>
              <a:rect l="l" t="t" r="r" b="b"/>
              <a:pathLst>
                <a:path w="394" h="143" extrusionOk="0">
                  <a:moveTo>
                    <a:pt x="291" y="26"/>
                  </a:moveTo>
                  <a:cubicBezTo>
                    <a:pt x="239" y="0"/>
                    <a:pt x="1" y="71"/>
                    <a:pt x="99" y="117"/>
                  </a:cubicBezTo>
                  <a:cubicBezTo>
                    <a:pt x="154" y="143"/>
                    <a:pt x="394" y="75"/>
                    <a:pt x="29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46" name="Google Shape;55546;p23"/>
            <p:cNvSpPr/>
            <p:nvPr/>
          </p:nvSpPr>
          <p:spPr>
            <a:xfrm>
              <a:off x="4429358" y="2824782"/>
              <a:ext cx="27626" cy="9364"/>
            </a:xfrm>
            <a:custGeom>
              <a:avLst/>
              <a:gdLst/>
              <a:ahLst/>
              <a:cxnLst/>
              <a:rect l="l" t="t" r="r" b="b"/>
              <a:pathLst>
                <a:path w="774" h="311" extrusionOk="0">
                  <a:moveTo>
                    <a:pt x="773" y="27"/>
                  </a:moveTo>
                  <a:cubicBezTo>
                    <a:pt x="333" y="1"/>
                    <a:pt x="49" y="48"/>
                    <a:pt x="0" y="207"/>
                  </a:cubicBezTo>
                  <a:cubicBezTo>
                    <a:pt x="368" y="186"/>
                    <a:pt x="427" y="310"/>
                    <a:pt x="773" y="29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47" name="Google Shape;55547;p23"/>
            <p:cNvSpPr/>
            <p:nvPr/>
          </p:nvSpPr>
          <p:spPr>
            <a:xfrm>
              <a:off x="3982032" y="2827943"/>
              <a:ext cx="6924" cy="6233"/>
            </a:xfrm>
            <a:custGeom>
              <a:avLst/>
              <a:gdLst/>
              <a:ahLst/>
              <a:cxnLst/>
              <a:rect l="l" t="t" r="r" b="b"/>
              <a:pathLst>
                <a:path w="194" h="207" extrusionOk="0">
                  <a:moveTo>
                    <a:pt x="194" y="102"/>
                  </a:moveTo>
                  <a:cubicBezTo>
                    <a:pt x="194" y="51"/>
                    <a:pt x="40" y="0"/>
                    <a:pt x="2" y="102"/>
                  </a:cubicBezTo>
                  <a:cubicBezTo>
                    <a:pt x="1" y="153"/>
                    <a:pt x="155" y="207"/>
                    <a:pt x="194"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48" name="Google Shape;55548;p23"/>
            <p:cNvSpPr/>
            <p:nvPr/>
          </p:nvSpPr>
          <p:spPr>
            <a:xfrm>
              <a:off x="1596924" y="2830201"/>
              <a:ext cx="13991" cy="4336"/>
            </a:xfrm>
            <a:custGeom>
              <a:avLst/>
              <a:gdLst/>
              <a:ahLst/>
              <a:cxnLst/>
              <a:rect l="l" t="t" r="r" b="b"/>
              <a:pathLst>
                <a:path w="392" h="144" extrusionOk="0">
                  <a:moveTo>
                    <a:pt x="293" y="27"/>
                  </a:moveTo>
                  <a:cubicBezTo>
                    <a:pt x="241" y="1"/>
                    <a:pt x="0" y="71"/>
                    <a:pt x="102" y="118"/>
                  </a:cubicBezTo>
                  <a:cubicBezTo>
                    <a:pt x="154" y="143"/>
                    <a:pt x="392" y="75"/>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49" name="Google Shape;55549;p23"/>
            <p:cNvSpPr/>
            <p:nvPr/>
          </p:nvSpPr>
          <p:spPr>
            <a:xfrm>
              <a:off x="526740" y="2822042"/>
              <a:ext cx="29732" cy="11924"/>
            </a:xfrm>
            <a:custGeom>
              <a:avLst/>
              <a:gdLst/>
              <a:ahLst/>
              <a:cxnLst/>
              <a:rect l="l" t="t" r="r" b="b"/>
              <a:pathLst>
                <a:path w="833" h="396" extrusionOk="0">
                  <a:moveTo>
                    <a:pt x="1" y="389"/>
                  </a:moveTo>
                  <a:cubicBezTo>
                    <a:pt x="338" y="396"/>
                    <a:pt x="601" y="369"/>
                    <a:pt x="771" y="298"/>
                  </a:cubicBezTo>
                  <a:cubicBezTo>
                    <a:pt x="832" y="59"/>
                    <a:pt x="503" y="0"/>
                    <a:pt x="1"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50" name="Google Shape;55550;p23"/>
            <p:cNvSpPr/>
            <p:nvPr/>
          </p:nvSpPr>
          <p:spPr>
            <a:xfrm>
              <a:off x="8930991" y="2825234"/>
              <a:ext cx="6889" cy="6203"/>
            </a:xfrm>
            <a:custGeom>
              <a:avLst/>
              <a:gdLst/>
              <a:ahLst/>
              <a:cxnLst/>
              <a:rect l="l" t="t" r="r" b="b"/>
              <a:pathLst>
                <a:path w="193" h="206" extrusionOk="0">
                  <a:moveTo>
                    <a:pt x="193" y="103"/>
                  </a:moveTo>
                  <a:cubicBezTo>
                    <a:pt x="193" y="52"/>
                    <a:pt x="36" y="0"/>
                    <a:pt x="1" y="103"/>
                  </a:cubicBezTo>
                  <a:cubicBezTo>
                    <a:pt x="1" y="153"/>
                    <a:pt x="158" y="205"/>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51" name="Google Shape;55551;p23"/>
            <p:cNvSpPr/>
            <p:nvPr/>
          </p:nvSpPr>
          <p:spPr>
            <a:xfrm>
              <a:off x="3341934" y="2820115"/>
              <a:ext cx="41368" cy="13760"/>
            </a:xfrm>
            <a:custGeom>
              <a:avLst/>
              <a:gdLst/>
              <a:ahLst/>
              <a:cxnLst/>
              <a:rect l="l" t="t" r="r" b="b"/>
              <a:pathLst>
                <a:path w="1159" h="457" extrusionOk="0">
                  <a:moveTo>
                    <a:pt x="1159" y="0"/>
                  </a:moveTo>
                  <a:lnTo>
                    <a:pt x="194" y="0"/>
                  </a:lnTo>
                  <a:cubicBezTo>
                    <a:pt x="210" y="157"/>
                    <a:pt x="151" y="282"/>
                    <a:pt x="1" y="362"/>
                  </a:cubicBezTo>
                  <a:cubicBezTo>
                    <a:pt x="839" y="456"/>
                    <a:pt x="860" y="164"/>
                    <a:pt x="11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52" name="Google Shape;55552;p23"/>
            <p:cNvSpPr/>
            <p:nvPr/>
          </p:nvSpPr>
          <p:spPr>
            <a:xfrm>
              <a:off x="1978220" y="2825535"/>
              <a:ext cx="21594" cy="6444"/>
            </a:xfrm>
            <a:custGeom>
              <a:avLst/>
              <a:gdLst/>
              <a:ahLst/>
              <a:cxnLst/>
              <a:rect l="l" t="t" r="r" b="b"/>
              <a:pathLst>
                <a:path w="605" h="214" extrusionOk="0">
                  <a:moveTo>
                    <a:pt x="605" y="182"/>
                  </a:moveTo>
                  <a:lnTo>
                    <a:pt x="605" y="1"/>
                  </a:lnTo>
                  <a:lnTo>
                    <a:pt x="24" y="1"/>
                  </a:lnTo>
                  <a:cubicBezTo>
                    <a:pt x="0" y="165"/>
                    <a:pt x="216" y="213"/>
                    <a:pt x="605"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53" name="Google Shape;55553;p23"/>
            <p:cNvSpPr/>
            <p:nvPr/>
          </p:nvSpPr>
          <p:spPr>
            <a:xfrm>
              <a:off x="1904267" y="2814665"/>
              <a:ext cx="45222" cy="14573"/>
            </a:xfrm>
            <a:custGeom>
              <a:avLst/>
              <a:gdLst/>
              <a:ahLst/>
              <a:cxnLst/>
              <a:rect l="l" t="t" r="r" b="b"/>
              <a:pathLst>
                <a:path w="1267" h="484" extrusionOk="0">
                  <a:moveTo>
                    <a:pt x="361" y="454"/>
                  </a:moveTo>
                  <a:cubicBezTo>
                    <a:pt x="1267" y="483"/>
                    <a:pt x="877" y="34"/>
                    <a:pt x="361" y="0"/>
                  </a:cubicBezTo>
                  <a:cubicBezTo>
                    <a:pt x="1" y="174"/>
                    <a:pt x="475" y="163"/>
                    <a:pt x="361" y="4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54" name="Google Shape;55554;p23"/>
            <p:cNvSpPr/>
            <p:nvPr/>
          </p:nvSpPr>
          <p:spPr>
            <a:xfrm>
              <a:off x="4565129" y="2817375"/>
              <a:ext cx="22665" cy="8220"/>
            </a:xfrm>
            <a:custGeom>
              <a:avLst/>
              <a:gdLst/>
              <a:ahLst/>
              <a:cxnLst/>
              <a:rect l="l" t="t" r="r" b="b"/>
              <a:pathLst>
                <a:path w="635" h="273" extrusionOk="0">
                  <a:moveTo>
                    <a:pt x="634" y="0"/>
                  </a:moveTo>
                  <a:lnTo>
                    <a:pt x="248" y="0"/>
                  </a:lnTo>
                  <a:cubicBezTo>
                    <a:pt x="239" y="116"/>
                    <a:pt x="0" y="125"/>
                    <a:pt x="58" y="273"/>
                  </a:cubicBezTo>
                  <a:lnTo>
                    <a:pt x="634" y="27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55" name="Google Shape;55555;p23"/>
            <p:cNvSpPr/>
            <p:nvPr/>
          </p:nvSpPr>
          <p:spPr>
            <a:xfrm>
              <a:off x="1813931" y="2822825"/>
              <a:ext cx="13742" cy="2770"/>
            </a:xfrm>
            <a:custGeom>
              <a:avLst/>
              <a:gdLst/>
              <a:ahLst/>
              <a:cxnLst/>
              <a:rect l="l" t="t" r="r" b="b"/>
              <a:pathLst>
                <a:path w="385" h="92" extrusionOk="0">
                  <a:moveTo>
                    <a:pt x="384" y="1"/>
                  </a:moveTo>
                  <a:cubicBezTo>
                    <a:pt x="234" y="21"/>
                    <a:pt x="3" y="3"/>
                    <a:pt x="1" y="92"/>
                  </a:cubicBezTo>
                  <a:cubicBezTo>
                    <a:pt x="149" y="70"/>
                    <a:pt x="379" y="88"/>
                    <a:pt x="3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56" name="Google Shape;55556;p23"/>
            <p:cNvSpPr/>
            <p:nvPr/>
          </p:nvSpPr>
          <p:spPr>
            <a:xfrm>
              <a:off x="1057121" y="2810360"/>
              <a:ext cx="20309" cy="13549"/>
            </a:xfrm>
            <a:custGeom>
              <a:avLst/>
              <a:gdLst/>
              <a:ahLst/>
              <a:cxnLst/>
              <a:rect l="l" t="t" r="r" b="b"/>
              <a:pathLst>
                <a:path w="569" h="450" extrusionOk="0">
                  <a:moveTo>
                    <a:pt x="374" y="415"/>
                  </a:moveTo>
                  <a:cubicBezTo>
                    <a:pt x="386" y="358"/>
                    <a:pt x="404" y="306"/>
                    <a:pt x="569" y="324"/>
                  </a:cubicBezTo>
                  <a:lnTo>
                    <a:pt x="569" y="142"/>
                  </a:lnTo>
                  <a:cubicBezTo>
                    <a:pt x="93" y="1"/>
                    <a:pt x="1" y="450"/>
                    <a:pt x="374" y="4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57" name="Google Shape;55557;p23"/>
            <p:cNvSpPr/>
            <p:nvPr/>
          </p:nvSpPr>
          <p:spPr>
            <a:xfrm>
              <a:off x="6993281" y="2816623"/>
              <a:ext cx="14027" cy="4276"/>
            </a:xfrm>
            <a:custGeom>
              <a:avLst/>
              <a:gdLst/>
              <a:ahLst/>
              <a:cxnLst/>
              <a:rect l="l" t="t" r="r" b="b"/>
              <a:pathLst>
                <a:path w="393" h="142" extrusionOk="0">
                  <a:moveTo>
                    <a:pt x="292" y="25"/>
                  </a:moveTo>
                  <a:cubicBezTo>
                    <a:pt x="239" y="0"/>
                    <a:pt x="1" y="70"/>
                    <a:pt x="101" y="116"/>
                  </a:cubicBezTo>
                  <a:cubicBezTo>
                    <a:pt x="153" y="141"/>
                    <a:pt x="392" y="72"/>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58" name="Google Shape;55558;p23"/>
            <p:cNvSpPr/>
            <p:nvPr/>
          </p:nvSpPr>
          <p:spPr>
            <a:xfrm>
              <a:off x="6894593" y="2807199"/>
              <a:ext cx="65282" cy="12947"/>
            </a:xfrm>
            <a:custGeom>
              <a:avLst/>
              <a:gdLst/>
              <a:ahLst/>
              <a:cxnLst/>
              <a:rect l="l" t="t" r="r" b="b"/>
              <a:pathLst>
                <a:path w="1829" h="430" extrusionOk="0">
                  <a:moveTo>
                    <a:pt x="1130" y="429"/>
                  </a:moveTo>
                  <a:cubicBezTo>
                    <a:pt x="1828" y="0"/>
                    <a:pt x="1" y="307"/>
                    <a:pt x="1130" y="42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59" name="Google Shape;55559;p23"/>
            <p:cNvSpPr/>
            <p:nvPr/>
          </p:nvSpPr>
          <p:spPr>
            <a:xfrm>
              <a:off x="5798390" y="2811896"/>
              <a:ext cx="23414" cy="8250"/>
            </a:xfrm>
            <a:custGeom>
              <a:avLst/>
              <a:gdLst/>
              <a:ahLst/>
              <a:cxnLst/>
              <a:rect l="l" t="t" r="r" b="b"/>
              <a:pathLst>
                <a:path w="656" h="274" extrusionOk="0">
                  <a:moveTo>
                    <a:pt x="407" y="273"/>
                  </a:moveTo>
                  <a:cubicBezTo>
                    <a:pt x="418" y="157"/>
                    <a:pt x="656" y="148"/>
                    <a:pt x="600" y="1"/>
                  </a:cubicBezTo>
                  <a:lnTo>
                    <a:pt x="215" y="1"/>
                  </a:lnTo>
                  <a:cubicBezTo>
                    <a:pt x="1" y="131"/>
                    <a:pt x="10" y="221"/>
                    <a:pt x="407"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60" name="Google Shape;55560;p23"/>
            <p:cNvSpPr/>
            <p:nvPr/>
          </p:nvSpPr>
          <p:spPr>
            <a:xfrm>
              <a:off x="120638" y="2810932"/>
              <a:ext cx="32623" cy="9214"/>
            </a:xfrm>
            <a:custGeom>
              <a:avLst/>
              <a:gdLst/>
              <a:ahLst/>
              <a:cxnLst/>
              <a:rect l="l" t="t" r="r" b="b"/>
              <a:pathLst>
                <a:path w="914" h="306" extrusionOk="0">
                  <a:moveTo>
                    <a:pt x="0" y="214"/>
                  </a:moveTo>
                  <a:cubicBezTo>
                    <a:pt x="192" y="214"/>
                    <a:pt x="230" y="287"/>
                    <a:pt x="388" y="305"/>
                  </a:cubicBezTo>
                  <a:cubicBezTo>
                    <a:pt x="914" y="158"/>
                    <a:pt x="103" y="0"/>
                    <a:pt x="0" y="2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61" name="Google Shape;55561;p23"/>
            <p:cNvSpPr/>
            <p:nvPr/>
          </p:nvSpPr>
          <p:spPr>
            <a:xfrm>
              <a:off x="7172240" y="2813853"/>
              <a:ext cx="14099" cy="4276"/>
            </a:xfrm>
            <a:custGeom>
              <a:avLst/>
              <a:gdLst/>
              <a:ahLst/>
              <a:cxnLst/>
              <a:rect l="l" t="t" r="r" b="b"/>
              <a:pathLst>
                <a:path w="395" h="142" extrusionOk="0">
                  <a:moveTo>
                    <a:pt x="293" y="26"/>
                  </a:moveTo>
                  <a:cubicBezTo>
                    <a:pt x="238" y="1"/>
                    <a:pt x="0" y="70"/>
                    <a:pt x="100" y="117"/>
                  </a:cubicBezTo>
                  <a:cubicBezTo>
                    <a:pt x="153" y="142"/>
                    <a:pt x="395"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62" name="Google Shape;55562;p23"/>
            <p:cNvSpPr/>
            <p:nvPr/>
          </p:nvSpPr>
          <p:spPr>
            <a:xfrm>
              <a:off x="5912675" y="2813853"/>
              <a:ext cx="14027" cy="4276"/>
            </a:xfrm>
            <a:custGeom>
              <a:avLst/>
              <a:gdLst/>
              <a:ahLst/>
              <a:cxnLst/>
              <a:rect l="l" t="t" r="r" b="b"/>
              <a:pathLst>
                <a:path w="393" h="142" extrusionOk="0">
                  <a:moveTo>
                    <a:pt x="293" y="26"/>
                  </a:moveTo>
                  <a:cubicBezTo>
                    <a:pt x="240" y="1"/>
                    <a:pt x="1" y="70"/>
                    <a:pt x="100" y="117"/>
                  </a:cubicBezTo>
                  <a:cubicBezTo>
                    <a:pt x="152" y="142"/>
                    <a:pt x="392"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63" name="Google Shape;55563;p23"/>
            <p:cNvSpPr/>
            <p:nvPr/>
          </p:nvSpPr>
          <p:spPr>
            <a:xfrm>
              <a:off x="2491755" y="2813853"/>
              <a:ext cx="14063" cy="4276"/>
            </a:xfrm>
            <a:custGeom>
              <a:avLst/>
              <a:gdLst/>
              <a:ahLst/>
              <a:cxnLst/>
              <a:rect l="l" t="t" r="r" b="b"/>
              <a:pathLst>
                <a:path w="394" h="142" extrusionOk="0">
                  <a:moveTo>
                    <a:pt x="295" y="26"/>
                  </a:moveTo>
                  <a:cubicBezTo>
                    <a:pt x="239" y="1"/>
                    <a:pt x="1" y="70"/>
                    <a:pt x="101" y="117"/>
                  </a:cubicBezTo>
                  <a:cubicBezTo>
                    <a:pt x="154" y="142"/>
                    <a:pt x="394"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64" name="Google Shape;55564;p23"/>
            <p:cNvSpPr/>
            <p:nvPr/>
          </p:nvSpPr>
          <p:spPr>
            <a:xfrm>
              <a:off x="7014982" y="2802712"/>
              <a:ext cx="39869" cy="15868"/>
            </a:xfrm>
            <a:custGeom>
              <a:avLst/>
              <a:gdLst/>
              <a:ahLst/>
              <a:cxnLst/>
              <a:rect l="l" t="t" r="r" b="b"/>
              <a:pathLst>
                <a:path w="1117" h="527" extrusionOk="0">
                  <a:moveTo>
                    <a:pt x="648" y="306"/>
                  </a:moveTo>
                  <a:cubicBezTo>
                    <a:pt x="1117" y="0"/>
                    <a:pt x="1" y="526"/>
                    <a:pt x="648"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65" name="Google Shape;55565;p23"/>
            <p:cNvSpPr/>
            <p:nvPr/>
          </p:nvSpPr>
          <p:spPr>
            <a:xfrm>
              <a:off x="4849272" y="2808493"/>
              <a:ext cx="13849" cy="7407"/>
            </a:xfrm>
            <a:custGeom>
              <a:avLst/>
              <a:gdLst/>
              <a:ahLst/>
              <a:cxnLst/>
              <a:rect l="l" t="t" r="r" b="b"/>
              <a:pathLst>
                <a:path w="388" h="246" extrusionOk="0">
                  <a:moveTo>
                    <a:pt x="388" y="114"/>
                  </a:moveTo>
                  <a:cubicBezTo>
                    <a:pt x="387" y="22"/>
                    <a:pt x="47" y="0"/>
                    <a:pt x="0" y="114"/>
                  </a:cubicBezTo>
                  <a:cubicBezTo>
                    <a:pt x="221" y="102"/>
                    <a:pt x="301" y="246"/>
                    <a:pt x="388"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66" name="Google Shape;55566;p23"/>
            <p:cNvSpPr/>
            <p:nvPr/>
          </p:nvSpPr>
          <p:spPr>
            <a:xfrm>
              <a:off x="4591113" y="2811113"/>
              <a:ext cx="13920" cy="4276"/>
            </a:xfrm>
            <a:custGeom>
              <a:avLst/>
              <a:gdLst/>
              <a:ahLst/>
              <a:cxnLst/>
              <a:rect l="l" t="t" r="r" b="b"/>
              <a:pathLst>
                <a:path w="390" h="142" extrusionOk="0">
                  <a:moveTo>
                    <a:pt x="100" y="117"/>
                  </a:moveTo>
                  <a:cubicBezTo>
                    <a:pt x="153" y="142"/>
                    <a:pt x="389" y="72"/>
                    <a:pt x="292" y="27"/>
                  </a:cubicBezTo>
                  <a:cubicBezTo>
                    <a:pt x="238" y="1"/>
                    <a:pt x="0" y="71"/>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67" name="Google Shape;55567;p23"/>
            <p:cNvSpPr/>
            <p:nvPr/>
          </p:nvSpPr>
          <p:spPr>
            <a:xfrm>
              <a:off x="196377" y="2811896"/>
              <a:ext cx="13849" cy="2740"/>
            </a:xfrm>
            <a:custGeom>
              <a:avLst/>
              <a:gdLst/>
              <a:ahLst/>
              <a:cxnLst/>
              <a:rect l="l" t="t" r="r" b="b"/>
              <a:pathLst>
                <a:path w="388" h="91" extrusionOk="0">
                  <a:moveTo>
                    <a:pt x="387" y="1"/>
                  </a:moveTo>
                  <a:cubicBezTo>
                    <a:pt x="236" y="20"/>
                    <a:pt x="5" y="2"/>
                    <a:pt x="1" y="91"/>
                  </a:cubicBezTo>
                  <a:cubicBezTo>
                    <a:pt x="149" y="71"/>
                    <a:pt x="381" y="89"/>
                    <a:pt x="3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68" name="Google Shape;55568;p23"/>
            <p:cNvSpPr/>
            <p:nvPr/>
          </p:nvSpPr>
          <p:spPr>
            <a:xfrm>
              <a:off x="7298910" y="2803676"/>
              <a:ext cx="23414" cy="8250"/>
            </a:xfrm>
            <a:custGeom>
              <a:avLst/>
              <a:gdLst/>
              <a:ahLst/>
              <a:cxnLst/>
              <a:rect l="l" t="t" r="r" b="b"/>
              <a:pathLst>
                <a:path w="656" h="274" extrusionOk="0">
                  <a:moveTo>
                    <a:pt x="409" y="274"/>
                  </a:moveTo>
                  <a:cubicBezTo>
                    <a:pt x="418" y="156"/>
                    <a:pt x="656" y="147"/>
                    <a:pt x="602" y="1"/>
                  </a:cubicBezTo>
                  <a:lnTo>
                    <a:pt x="213" y="1"/>
                  </a:lnTo>
                  <a:cubicBezTo>
                    <a:pt x="1" y="131"/>
                    <a:pt x="8" y="221"/>
                    <a:pt x="409"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69" name="Google Shape;55569;p23"/>
            <p:cNvSpPr/>
            <p:nvPr/>
          </p:nvSpPr>
          <p:spPr>
            <a:xfrm>
              <a:off x="2147578" y="2808403"/>
              <a:ext cx="13991" cy="4276"/>
            </a:xfrm>
            <a:custGeom>
              <a:avLst/>
              <a:gdLst/>
              <a:ahLst/>
              <a:cxnLst/>
              <a:rect l="l" t="t" r="r" b="b"/>
              <a:pathLst>
                <a:path w="392" h="142" extrusionOk="0">
                  <a:moveTo>
                    <a:pt x="293" y="25"/>
                  </a:moveTo>
                  <a:cubicBezTo>
                    <a:pt x="239" y="1"/>
                    <a:pt x="0" y="70"/>
                    <a:pt x="98" y="117"/>
                  </a:cubicBezTo>
                  <a:cubicBezTo>
                    <a:pt x="154" y="141"/>
                    <a:pt x="392"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70" name="Google Shape;55570;p23"/>
            <p:cNvSpPr/>
            <p:nvPr/>
          </p:nvSpPr>
          <p:spPr>
            <a:xfrm>
              <a:off x="1810290" y="2805663"/>
              <a:ext cx="13991" cy="4306"/>
            </a:xfrm>
            <a:custGeom>
              <a:avLst/>
              <a:gdLst/>
              <a:ahLst/>
              <a:cxnLst/>
              <a:rect l="l" t="t" r="r" b="b"/>
              <a:pathLst>
                <a:path w="392" h="143" extrusionOk="0">
                  <a:moveTo>
                    <a:pt x="293" y="26"/>
                  </a:moveTo>
                  <a:cubicBezTo>
                    <a:pt x="240" y="0"/>
                    <a:pt x="1" y="71"/>
                    <a:pt x="103" y="116"/>
                  </a:cubicBezTo>
                  <a:cubicBezTo>
                    <a:pt x="155" y="142"/>
                    <a:pt x="391" y="72"/>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71" name="Google Shape;55571;p23"/>
            <p:cNvSpPr/>
            <p:nvPr/>
          </p:nvSpPr>
          <p:spPr>
            <a:xfrm>
              <a:off x="1455942" y="2802472"/>
              <a:ext cx="13813" cy="7407"/>
            </a:xfrm>
            <a:custGeom>
              <a:avLst/>
              <a:gdLst/>
              <a:ahLst/>
              <a:cxnLst/>
              <a:rect l="l" t="t" r="r" b="b"/>
              <a:pathLst>
                <a:path w="387" h="246" extrusionOk="0">
                  <a:moveTo>
                    <a:pt x="387" y="132"/>
                  </a:moveTo>
                  <a:cubicBezTo>
                    <a:pt x="171" y="141"/>
                    <a:pt x="87" y="0"/>
                    <a:pt x="0" y="132"/>
                  </a:cubicBezTo>
                  <a:cubicBezTo>
                    <a:pt x="2" y="224"/>
                    <a:pt x="340" y="246"/>
                    <a:pt x="387" y="13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72" name="Google Shape;55572;p23"/>
            <p:cNvSpPr/>
            <p:nvPr/>
          </p:nvSpPr>
          <p:spPr>
            <a:xfrm>
              <a:off x="4284913" y="2800936"/>
              <a:ext cx="13777" cy="5540"/>
            </a:xfrm>
            <a:custGeom>
              <a:avLst/>
              <a:gdLst/>
              <a:ahLst/>
              <a:cxnLst/>
              <a:rect l="l" t="t" r="r" b="b"/>
              <a:pathLst>
                <a:path w="386" h="184" extrusionOk="0">
                  <a:moveTo>
                    <a:pt x="386" y="0"/>
                  </a:moveTo>
                  <a:lnTo>
                    <a:pt x="1" y="0"/>
                  </a:lnTo>
                  <a:lnTo>
                    <a:pt x="1" y="183"/>
                  </a:lnTo>
                  <a:lnTo>
                    <a:pt x="386"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73" name="Google Shape;55573;p23"/>
            <p:cNvSpPr/>
            <p:nvPr/>
          </p:nvSpPr>
          <p:spPr>
            <a:xfrm>
              <a:off x="1524791" y="2800936"/>
              <a:ext cx="13849" cy="5540"/>
            </a:xfrm>
            <a:custGeom>
              <a:avLst/>
              <a:gdLst/>
              <a:ahLst/>
              <a:cxnLst/>
              <a:rect l="l" t="t" r="r" b="b"/>
              <a:pathLst>
                <a:path w="388" h="184" extrusionOk="0">
                  <a:moveTo>
                    <a:pt x="387" y="0"/>
                  </a:moveTo>
                  <a:lnTo>
                    <a:pt x="1" y="0"/>
                  </a:lnTo>
                  <a:lnTo>
                    <a:pt x="1" y="183"/>
                  </a:lnTo>
                  <a:lnTo>
                    <a:pt x="387"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74" name="Google Shape;55574;p23"/>
            <p:cNvSpPr/>
            <p:nvPr/>
          </p:nvSpPr>
          <p:spPr>
            <a:xfrm>
              <a:off x="7932869" y="2800514"/>
              <a:ext cx="20702" cy="3673"/>
            </a:xfrm>
            <a:custGeom>
              <a:avLst/>
              <a:gdLst/>
              <a:ahLst/>
              <a:cxnLst/>
              <a:rect l="l" t="t" r="r" b="b"/>
              <a:pathLst>
                <a:path w="580" h="122" extrusionOk="0">
                  <a:moveTo>
                    <a:pt x="580" y="14"/>
                  </a:moveTo>
                  <a:cubicBezTo>
                    <a:pt x="353" y="30"/>
                    <a:pt x="34" y="0"/>
                    <a:pt x="0" y="106"/>
                  </a:cubicBezTo>
                  <a:cubicBezTo>
                    <a:pt x="229" y="92"/>
                    <a:pt x="549" y="122"/>
                    <a:pt x="580" y="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75" name="Google Shape;55575;p23"/>
            <p:cNvSpPr/>
            <p:nvPr/>
          </p:nvSpPr>
          <p:spPr>
            <a:xfrm>
              <a:off x="4470689" y="2797865"/>
              <a:ext cx="6996" cy="6203"/>
            </a:xfrm>
            <a:custGeom>
              <a:avLst/>
              <a:gdLst/>
              <a:ahLst/>
              <a:cxnLst/>
              <a:rect l="l" t="t" r="r" b="b"/>
              <a:pathLst>
                <a:path w="196" h="206" extrusionOk="0">
                  <a:moveTo>
                    <a:pt x="3" y="102"/>
                  </a:moveTo>
                  <a:cubicBezTo>
                    <a:pt x="0" y="153"/>
                    <a:pt x="157" y="206"/>
                    <a:pt x="193" y="102"/>
                  </a:cubicBezTo>
                  <a:cubicBezTo>
                    <a:pt x="196" y="53"/>
                    <a:pt x="41" y="1"/>
                    <a:pt x="3"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76" name="Google Shape;55576;p23"/>
            <p:cNvSpPr/>
            <p:nvPr/>
          </p:nvSpPr>
          <p:spPr>
            <a:xfrm>
              <a:off x="630032" y="2794252"/>
              <a:ext cx="13849" cy="7467"/>
            </a:xfrm>
            <a:custGeom>
              <a:avLst/>
              <a:gdLst/>
              <a:ahLst/>
              <a:cxnLst/>
              <a:rect l="l" t="t" r="r" b="b"/>
              <a:pathLst>
                <a:path w="388" h="248" extrusionOk="0">
                  <a:moveTo>
                    <a:pt x="387" y="134"/>
                  </a:moveTo>
                  <a:cubicBezTo>
                    <a:pt x="168" y="143"/>
                    <a:pt x="86" y="1"/>
                    <a:pt x="1" y="134"/>
                  </a:cubicBezTo>
                  <a:cubicBezTo>
                    <a:pt x="2" y="222"/>
                    <a:pt x="336" y="247"/>
                    <a:pt x="387" y="1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77" name="Google Shape;55577;p23"/>
            <p:cNvSpPr/>
            <p:nvPr/>
          </p:nvSpPr>
          <p:spPr>
            <a:xfrm>
              <a:off x="1180579" y="2792415"/>
              <a:ext cx="7031" cy="6203"/>
            </a:xfrm>
            <a:custGeom>
              <a:avLst/>
              <a:gdLst/>
              <a:ahLst/>
              <a:cxnLst/>
              <a:rect l="l" t="t" r="r" b="b"/>
              <a:pathLst>
                <a:path w="197" h="206" extrusionOk="0">
                  <a:moveTo>
                    <a:pt x="197" y="101"/>
                  </a:moveTo>
                  <a:cubicBezTo>
                    <a:pt x="197" y="52"/>
                    <a:pt x="36" y="0"/>
                    <a:pt x="2" y="101"/>
                  </a:cubicBezTo>
                  <a:cubicBezTo>
                    <a:pt x="1" y="153"/>
                    <a:pt x="156" y="205"/>
                    <a:pt x="197" y="10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78" name="Google Shape;55578;p23"/>
            <p:cNvSpPr/>
            <p:nvPr/>
          </p:nvSpPr>
          <p:spPr>
            <a:xfrm>
              <a:off x="3534563" y="2789645"/>
              <a:ext cx="6996" cy="6293"/>
            </a:xfrm>
            <a:custGeom>
              <a:avLst/>
              <a:gdLst/>
              <a:ahLst/>
              <a:cxnLst/>
              <a:rect l="l" t="t" r="r" b="b"/>
              <a:pathLst>
                <a:path w="196" h="209" extrusionOk="0">
                  <a:moveTo>
                    <a:pt x="196" y="104"/>
                  </a:moveTo>
                  <a:cubicBezTo>
                    <a:pt x="196" y="53"/>
                    <a:pt x="38" y="1"/>
                    <a:pt x="4" y="104"/>
                  </a:cubicBezTo>
                  <a:cubicBezTo>
                    <a:pt x="0" y="154"/>
                    <a:pt x="162" y="208"/>
                    <a:pt x="196"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79" name="Google Shape;55579;p23"/>
            <p:cNvSpPr/>
            <p:nvPr/>
          </p:nvSpPr>
          <p:spPr>
            <a:xfrm>
              <a:off x="7533763" y="2786695"/>
              <a:ext cx="13777" cy="6805"/>
            </a:xfrm>
            <a:custGeom>
              <a:avLst/>
              <a:gdLst/>
              <a:ahLst/>
              <a:cxnLst/>
              <a:rect l="l" t="t" r="r" b="b"/>
              <a:pathLst>
                <a:path w="386" h="226" extrusionOk="0">
                  <a:moveTo>
                    <a:pt x="386" y="112"/>
                  </a:moveTo>
                  <a:cubicBezTo>
                    <a:pt x="342" y="1"/>
                    <a:pt x="171" y="56"/>
                    <a:pt x="1" y="112"/>
                  </a:cubicBezTo>
                  <a:cubicBezTo>
                    <a:pt x="1" y="203"/>
                    <a:pt x="336" y="225"/>
                    <a:pt x="386" y="11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80" name="Google Shape;55580;p23"/>
            <p:cNvSpPr/>
            <p:nvPr/>
          </p:nvSpPr>
          <p:spPr>
            <a:xfrm>
              <a:off x="4222952" y="2787297"/>
              <a:ext cx="13777" cy="5480"/>
            </a:xfrm>
            <a:custGeom>
              <a:avLst/>
              <a:gdLst/>
              <a:ahLst/>
              <a:cxnLst/>
              <a:rect l="l" t="t" r="r" b="b"/>
              <a:pathLst>
                <a:path w="386" h="182" extrusionOk="0">
                  <a:moveTo>
                    <a:pt x="386" y="1"/>
                  </a:moveTo>
                  <a:lnTo>
                    <a:pt x="1" y="1"/>
                  </a:lnTo>
                  <a:lnTo>
                    <a:pt x="1"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81" name="Google Shape;55581;p23"/>
            <p:cNvSpPr/>
            <p:nvPr/>
          </p:nvSpPr>
          <p:spPr>
            <a:xfrm>
              <a:off x="2780823" y="2789254"/>
              <a:ext cx="13991" cy="4246"/>
            </a:xfrm>
            <a:custGeom>
              <a:avLst/>
              <a:gdLst/>
              <a:ahLst/>
              <a:cxnLst/>
              <a:rect l="l" t="t" r="r" b="b"/>
              <a:pathLst>
                <a:path w="392" h="141" extrusionOk="0">
                  <a:moveTo>
                    <a:pt x="101" y="117"/>
                  </a:moveTo>
                  <a:cubicBezTo>
                    <a:pt x="154" y="140"/>
                    <a:pt x="392" y="73"/>
                    <a:pt x="294" y="27"/>
                  </a:cubicBezTo>
                  <a:cubicBezTo>
                    <a:pt x="240" y="1"/>
                    <a:pt x="0" y="71"/>
                    <a:pt x="101"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82" name="Google Shape;55582;p23"/>
            <p:cNvSpPr/>
            <p:nvPr/>
          </p:nvSpPr>
          <p:spPr>
            <a:xfrm>
              <a:off x="2502248" y="2786905"/>
              <a:ext cx="6853" cy="6293"/>
            </a:xfrm>
            <a:custGeom>
              <a:avLst/>
              <a:gdLst/>
              <a:ahLst/>
              <a:cxnLst/>
              <a:rect l="l" t="t" r="r" b="b"/>
              <a:pathLst>
                <a:path w="192" h="209" extrusionOk="0">
                  <a:moveTo>
                    <a:pt x="1" y="105"/>
                  </a:moveTo>
                  <a:cubicBezTo>
                    <a:pt x="1" y="153"/>
                    <a:pt x="155" y="208"/>
                    <a:pt x="191" y="105"/>
                  </a:cubicBezTo>
                  <a:cubicBezTo>
                    <a:pt x="191" y="54"/>
                    <a:pt x="35" y="0"/>
                    <a:pt x="1"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83" name="Google Shape;55583;p23"/>
            <p:cNvSpPr/>
            <p:nvPr/>
          </p:nvSpPr>
          <p:spPr>
            <a:xfrm>
              <a:off x="1868896" y="2786936"/>
              <a:ext cx="7031" cy="6263"/>
            </a:xfrm>
            <a:custGeom>
              <a:avLst/>
              <a:gdLst/>
              <a:ahLst/>
              <a:cxnLst/>
              <a:rect l="l" t="t" r="r" b="b"/>
              <a:pathLst>
                <a:path w="197" h="208" extrusionOk="0">
                  <a:moveTo>
                    <a:pt x="197" y="104"/>
                  </a:moveTo>
                  <a:cubicBezTo>
                    <a:pt x="197" y="53"/>
                    <a:pt x="40" y="1"/>
                    <a:pt x="4" y="104"/>
                  </a:cubicBezTo>
                  <a:cubicBezTo>
                    <a:pt x="1" y="152"/>
                    <a:pt x="158" y="207"/>
                    <a:pt x="197"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84" name="Google Shape;55584;p23"/>
            <p:cNvSpPr/>
            <p:nvPr/>
          </p:nvSpPr>
          <p:spPr>
            <a:xfrm>
              <a:off x="512999" y="2790037"/>
              <a:ext cx="13777" cy="2740"/>
            </a:xfrm>
            <a:custGeom>
              <a:avLst/>
              <a:gdLst/>
              <a:ahLst/>
              <a:cxnLst/>
              <a:rect l="l" t="t" r="r" b="b"/>
              <a:pathLst>
                <a:path w="386" h="91" extrusionOk="0">
                  <a:moveTo>
                    <a:pt x="386" y="1"/>
                  </a:moveTo>
                  <a:cubicBezTo>
                    <a:pt x="236" y="20"/>
                    <a:pt x="5" y="2"/>
                    <a:pt x="1" y="91"/>
                  </a:cubicBezTo>
                  <a:cubicBezTo>
                    <a:pt x="150" y="71"/>
                    <a:pt x="379" y="87"/>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85" name="Google Shape;55585;p23"/>
            <p:cNvSpPr/>
            <p:nvPr/>
          </p:nvSpPr>
          <p:spPr>
            <a:xfrm>
              <a:off x="6666451" y="2781245"/>
              <a:ext cx="13849" cy="6745"/>
            </a:xfrm>
            <a:custGeom>
              <a:avLst/>
              <a:gdLst/>
              <a:ahLst/>
              <a:cxnLst/>
              <a:rect l="l" t="t" r="r" b="b"/>
              <a:pathLst>
                <a:path w="388" h="224" extrusionOk="0">
                  <a:moveTo>
                    <a:pt x="387" y="110"/>
                  </a:moveTo>
                  <a:cubicBezTo>
                    <a:pt x="347" y="1"/>
                    <a:pt x="173" y="53"/>
                    <a:pt x="1" y="110"/>
                  </a:cubicBezTo>
                  <a:cubicBezTo>
                    <a:pt x="2" y="202"/>
                    <a:pt x="336" y="224"/>
                    <a:pt x="387"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86" name="Google Shape;55586;p23"/>
            <p:cNvSpPr/>
            <p:nvPr/>
          </p:nvSpPr>
          <p:spPr>
            <a:xfrm>
              <a:off x="6112264" y="2783804"/>
              <a:ext cx="14027" cy="4276"/>
            </a:xfrm>
            <a:custGeom>
              <a:avLst/>
              <a:gdLst/>
              <a:ahLst/>
              <a:cxnLst/>
              <a:rect l="l" t="t" r="r" b="b"/>
              <a:pathLst>
                <a:path w="393" h="142" extrusionOk="0">
                  <a:moveTo>
                    <a:pt x="290" y="25"/>
                  </a:moveTo>
                  <a:cubicBezTo>
                    <a:pt x="238" y="0"/>
                    <a:pt x="1" y="70"/>
                    <a:pt x="100" y="117"/>
                  </a:cubicBezTo>
                  <a:cubicBezTo>
                    <a:pt x="153" y="141"/>
                    <a:pt x="392" y="72"/>
                    <a:pt x="290"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87" name="Google Shape;55587;p23"/>
            <p:cNvSpPr/>
            <p:nvPr/>
          </p:nvSpPr>
          <p:spPr>
            <a:xfrm>
              <a:off x="4993931" y="2779077"/>
              <a:ext cx="20595" cy="9003"/>
            </a:xfrm>
            <a:custGeom>
              <a:avLst/>
              <a:gdLst/>
              <a:ahLst/>
              <a:cxnLst/>
              <a:rect l="l" t="t" r="r" b="b"/>
              <a:pathLst>
                <a:path w="577" h="299" extrusionOk="0">
                  <a:moveTo>
                    <a:pt x="576" y="1"/>
                  </a:moveTo>
                  <a:lnTo>
                    <a:pt x="192" y="1"/>
                  </a:lnTo>
                  <a:cubicBezTo>
                    <a:pt x="192" y="91"/>
                    <a:pt x="37" y="109"/>
                    <a:pt x="0" y="182"/>
                  </a:cubicBezTo>
                  <a:cubicBezTo>
                    <a:pt x="243" y="189"/>
                    <a:pt x="265" y="298"/>
                    <a:pt x="576"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88" name="Google Shape;55588;p23"/>
            <p:cNvSpPr/>
            <p:nvPr/>
          </p:nvSpPr>
          <p:spPr>
            <a:xfrm>
              <a:off x="2767438" y="2778716"/>
              <a:ext cx="23878" cy="5871"/>
            </a:xfrm>
            <a:custGeom>
              <a:avLst/>
              <a:gdLst/>
              <a:ahLst/>
              <a:cxnLst/>
              <a:rect l="l" t="t" r="r" b="b"/>
              <a:pathLst>
                <a:path w="669" h="195" extrusionOk="0">
                  <a:moveTo>
                    <a:pt x="476" y="194"/>
                  </a:moveTo>
                  <a:cubicBezTo>
                    <a:pt x="472" y="103"/>
                    <a:pt x="632" y="86"/>
                    <a:pt x="669" y="13"/>
                  </a:cubicBezTo>
                  <a:cubicBezTo>
                    <a:pt x="365" y="21"/>
                    <a:pt x="1" y="1"/>
                    <a:pt x="88" y="19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89" name="Google Shape;55589;p23"/>
            <p:cNvSpPr/>
            <p:nvPr/>
          </p:nvSpPr>
          <p:spPr>
            <a:xfrm>
              <a:off x="6883136" y="2778325"/>
              <a:ext cx="14027" cy="4276"/>
            </a:xfrm>
            <a:custGeom>
              <a:avLst/>
              <a:gdLst/>
              <a:ahLst/>
              <a:cxnLst/>
              <a:rect l="l" t="t" r="r" b="b"/>
              <a:pathLst>
                <a:path w="393" h="142" extrusionOk="0">
                  <a:moveTo>
                    <a:pt x="293" y="26"/>
                  </a:moveTo>
                  <a:cubicBezTo>
                    <a:pt x="238" y="1"/>
                    <a:pt x="1" y="70"/>
                    <a:pt x="100" y="116"/>
                  </a:cubicBezTo>
                  <a:cubicBezTo>
                    <a:pt x="154" y="142"/>
                    <a:pt x="392"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90" name="Google Shape;55590;p23"/>
            <p:cNvSpPr/>
            <p:nvPr/>
          </p:nvSpPr>
          <p:spPr>
            <a:xfrm>
              <a:off x="4460659" y="2768118"/>
              <a:ext cx="40368" cy="13700"/>
            </a:xfrm>
            <a:custGeom>
              <a:avLst/>
              <a:gdLst/>
              <a:ahLst/>
              <a:cxnLst/>
              <a:rect l="l" t="t" r="r" b="b"/>
              <a:pathLst>
                <a:path w="1131" h="455" extrusionOk="0">
                  <a:moveTo>
                    <a:pt x="284" y="455"/>
                  </a:moveTo>
                  <a:lnTo>
                    <a:pt x="1054" y="455"/>
                  </a:lnTo>
                  <a:cubicBezTo>
                    <a:pt x="1131" y="238"/>
                    <a:pt x="700" y="259"/>
                    <a:pt x="859" y="1"/>
                  </a:cubicBezTo>
                  <a:cubicBezTo>
                    <a:pt x="1" y="40"/>
                    <a:pt x="576" y="194"/>
                    <a:pt x="284" y="45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91" name="Google Shape;55591;p23"/>
            <p:cNvSpPr/>
            <p:nvPr/>
          </p:nvSpPr>
          <p:spPr>
            <a:xfrm>
              <a:off x="2498572" y="2778325"/>
              <a:ext cx="14063" cy="4276"/>
            </a:xfrm>
            <a:custGeom>
              <a:avLst/>
              <a:gdLst/>
              <a:ahLst/>
              <a:cxnLst/>
              <a:rect l="l" t="t" r="r" b="b"/>
              <a:pathLst>
                <a:path w="394" h="142" extrusionOk="0">
                  <a:moveTo>
                    <a:pt x="294" y="26"/>
                  </a:moveTo>
                  <a:cubicBezTo>
                    <a:pt x="242" y="1"/>
                    <a:pt x="1" y="70"/>
                    <a:pt x="104" y="116"/>
                  </a:cubicBezTo>
                  <a:cubicBezTo>
                    <a:pt x="156" y="142"/>
                    <a:pt x="393"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92" name="Google Shape;55592;p23"/>
            <p:cNvSpPr/>
            <p:nvPr/>
          </p:nvSpPr>
          <p:spPr>
            <a:xfrm>
              <a:off x="1865363" y="2778325"/>
              <a:ext cx="14099" cy="4276"/>
            </a:xfrm>
            <a:custGeom>
              <a:avLst/>
              <a:gdLst/>
              <a:ahLst/>
              <a:cxnLst/>
              <a:rect l="l" t="t" r="r" b="b"/>
              <a:pathLst>
                <a:path w="395" h="142" extrusionOk="0">
                  <a:moveTo>
                    <a:pt x="103" y="116"/>
                  </a:moveTo>
                  <a:cubicBezTo>
                    <a:pt x="153" y="142"/>
                    <a:pt x="395" y="73"/>
                    <a:pt x="296" y="26"/>
                  </a:cubicBezTo>
                  <a:cubicBezTo>
                    <a:pt x="237" y="1"/>
                    <a:pt x="1" y="70"/>
                    <a:pt x="103"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93" name="Google Shape;55593;p23"/>
            <p:cNvSpPr/>
            <p:nvPr/>
          </p:nvSpPr>
          <p:spPr>
            <a:xfrm>
              <a:off x="170750" y="2765709"/>
              <a:ext cx="46293" cy="18759"/>
            </a:xfrm>
            <a:custGeom>
              <a:avLst/>
              <a:gdLst/>
              <a:ahLst/>
              <a:cxnLst/>
              <a:rect l="l" t="t" r="r" b="b"/>
              <a:pathLst>
                <a:path w="1297" h="623" extrusionOk="0">
                  <a:moveTo>
                    <a:pt x="1297" y="353"/>
                  </a:moveTo>
                  <a:cubicBezTo>
                    <a:pt x="926" y="315"/>
                    <a:pt x="1144" y="1"/>
                    <a:pt x="524" y="81"/>
                  </a:cubicBezTo>
                  <a:cubicBezTo>
                    <a:pt x="1" y="224"/>
                    <a:pt x="1001" y="622"/>
                    <a:pt x="1297" y="35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94" name="Google Shape;55594;p23"/>
            <p:cNvSpPr/>
            <p:nvPr/>
          </p:nvSpPr>
          <p:spPr>
            <a:xfrm>
              <a:off x="8576393" y="2772845"/>
              <a:ext cx="14027" cy="4276"/>
            </a:xfrm>
            <a:custGeom>
              <a:avLst/>
              <a:gdLst/>
              <a:ahLst/>
              <a:cxnLst/>
              <a:rect l="l" t="t" r="r" b="b"/>
              <a:pathLst>
                <a:path w="393" h="142" extrusionOk="0">
                  <a:moveTo>
                    <a:pt x="295" y="25"/>
                  </a:moveTo>
                  <a:cubicBezTo>
                    <a:pt x="240" y="0"/>
                    <a:pt x="1" y="69"/>
                    <a:pt x="101" y="116"/>
                  </a:cubicBezTo>
                  <a:cubicBezTo>
                    <a:pt x="152" y="141"/>
                    <a:pt x="393"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95" name="Google Shape;55595;p23"/>
            <p:cNvSpPr/>
            <p:nvPr/>
          </p:nvSpPr>
          <p:spPr>
            <a:xfrm>
              <a:off x="7086330" y="2773567"/>
              <a:ext cx="13742" cy="2800"/>
            </a:xfrm>
            <a:custGeom>
              <a:avLst/>
              <a:gdLst/>
              <a:ahLst/>
              <a:cxnLst/>
              <a:rect l="l" t="t" r="r" b="b"/>
              <a:pathLst>
                <a:path w="385" h="93" extrusionOk="0">
                  <a:moveTo>
                    <a:pt x="384" y="1"/>
                  </a:moveTo>
                  <a:cubicBezTo>
                    <a:pt x="234" y="22"/>
                    <a:pt x="4" y="5"/>
                    <a:pt x="0" y="92"/>
                  </a:cubicBezTo>
                  <a:cubicBezTo>
                    <a:pt x="149" y="73"/>
                    <a:pt x="380" y="90"/>
                    <a:pt x="3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96" name="Google Shape;55596;p23"/>
            <p:cNvSpPr/>
            <p:nvPr/>
          </p:nvSpPr>
          <p:spPr>
            <a:xfrm>
              <a:off x="4215171" y="2765438"/>
              <a:ext cx="21558" cy="6413"/>
            </a:xfrm>
            <a:custGeom>
              <a:avLst/>
              <a:gdLst/>
              <a:ahLst/>
              <a:cxnLst/>
              <a:rect l="l" t="t" r="r" b="b"/>
              <a:pathLst>
                <a:path w="604" h="213" extrusionOk="0">
                  <a:moveTo>
                    <a:pt x="604" y="181"/>
                  </a:moveTo>
                  <a:lnTo>
                    <a:pt x="604" y="1"/>
                  </a:lnTo>
                  <a:lnTo>
                    <a:pt x="25" y="1"/>
                  </a:lnTo>
                  <a:cubicBezTo>
                    <a:pt x="1" y="164"/>
                    <a:pt x="219" y="212"/>
                    <a:pt x="604" y="1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97" name="Google Shape;55597;p23"/>
            <p:cNvSpPr/>
            <p:nvPr/>
          </p:nvSpPr>
          <p:spPr>
            <a:xfrm>
              <a:off x="3049297" y="2767335"/>
              <a:ext cx="13920" cy="4306"/>
            </a:xfrm>
            <a:custGeom>
              <a:avLst/>
              <a:gdLst/>
              <a:ahLst/>
              <a:cxnLst/>
              <a:rect l="l" t="t" r="r" b="b"/>
              <a:pathLst>
                <a:path w="390" h="143" extrusionOk="0">
                  <a:moveTo>
                    <a:pt x="293" y="27"/>
                  </a:moveTo>
                  <a:cubicBezTo>
                    <a:pt x="240" y="0"/>
                    <a:pt x="1" y="71"/>
                    <a:pt x="100" y="118"/>
                  </a:cubicBezTo>
                  <a:cubicBezTo>
                    <a:pt x="151" y="143"/>
                    <a:pt x="390" y="76"/>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98" name="Google Shape;55598;p23"/>
            <p:cNvSpPr/>
            <p:nvPr/>
          </p:nvSpPr>
          <p:spPr>
            <a:xfrm>
              <a:off x="1383487" y="2767335"/>
              <a:ext cx="14063" cy="4306"/>
            </a:xfrm>
            <a:custGeom>
              <a:avLst/>
              <a:gdLst/>
              <a:ahLst/>
              <a:cxnLst/>
              <a:rect l="l" t="t" r="r" b="b"/>
              <a:pathLst>
                <a:path w="394" h="143" extrusionOk="0">
                  <a:moveTo>
                    <a:pt x="296" y="27"/>
                  </a:moveTo>
                  <a:cubicBezTo>
                    <a:pt x="241" y="0"/>
                    <a:pt x="1" y="71"/>
                    <a:pt x="101" y="118"/>
                  </a:cubicBezTo>
                  <a:cubicBezTo>
                    <a:pt x="157" y="143"/>
                    <a:pt x="394" y="76"/>
                    <a:pt x="296"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599" name="Google Shape;55599;p23"/>
            <p:cNvSpPr/>
            <p:nvPr/>
          </p:nvSpPr>
          <p:spPr>
            <a:xfrm>
              <a:off x="254768" y="2767335"/>
              <a:ext cx="14063" cy="4306"/>
            </a:xfrm>
            <a:custGeom>
              <a:avLst/>
              <a:gdLst/>
              <a:ahLst/>
              <a:cxnLst/>
              <a:rect l="l" t="t" r="r" b="b"/>
              <a:pathLst>
                <a:path w="394" h="143" extrusionOk="0">
                  <a:moveTo>
                    <a:pt x="291" y="27"/>
                  </a:moveTo>
                  <a:cubicBezTo>
                    <a:pt x="238" y="0"/>
                    <a:pt x="0" y="71"/>
                    <a:pt x="99" y="118"/>
                  </a:cubicBezTo>
                  <a:cubicBezTo>
                    <a:pt x="152" y="143"/>
                    <a:pt x="393" y="76"/>
                    <a:pt x="291"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00" name="Google Shape;55600;p23"/>
            <p:cNvSpPr/>
            <p:nvPr/>
          </p:nvSpPr>
          <p:spPr>
            <a:xfrm>
              <a:off x="4529188" y="2764685"/>
              <a:ext cx="13956" cy="4246"/>
            </a:xfrm>
            <a:custGeom>
              <a:avLst/>
              <a:gdLst/>
              <a:ahLst/>
              <a:cxnLst/>
              <a:rect l="l" t="t" r="r" b="b"/>
              <a:pathLst>
                <a:path w="391" h="141" extrusionOk="0">
                  <a:moveTo>
                    <a:pt x="290" y="26"/>
                  </a:moveTo>
                  <a:cubicBezTo>
                    <a:pt x="237" y="1"/>
                    <a:pt x="1" y="69"/>
                    <a:pt x="99" y="117"/>
                  </a:cubicBezTo>
                  <a:cubicBezTo>
                    <a:pt x="151" y="141"/>
                    <a:pt x="391" y="71"/>
                    <a:pt x="290"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01" name="Google Shape;55601;p23"/>
            <p:cNvSpPr/>
            <p:nvPr/>
          </p:nvSpPr>
          <p:spPr>
            <a:xfrm>
              <a:off x="2144259" y="2759085"/>
              <a:ext cx="27626" cy="9997"/>
            </a:xfrm>
            <a:custGeom>
              <a:avLst/>
              <a:gdLst/>
              <a:ahLst/>
              <a:cxnLst/>
              <a:rect l="l" t="t" r="r" b="b"/>
              <a:pathLst>
                <a:path w="774" h="332" extrusionOk="0">
                  <a:moveTo>
                    <a:pt x="0" y="212"/>
                  </a:moveTo>
                  <a:cubicBezTo>
                    <a:pt x="258" y="329"/>
                    <a:pt x="717" y="332"/>
                    <a:pt x="773" y="122"/>
                  </a:cubicBezTo>
                  <a:cubicBezTo>
                    <a:pt x="516" y="3"/>
                    <a:pt x="54" y="0"/>
                    <a:pt x="0" y="21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02" name="Google Shape;55602;p23"/>
            <p:cNvSpPr/>
            <p:nvPr/>
          </p:nvSpPr>
          <p:spPr>
            <a:xfrm>
              <a:off x="8442263" y="2759386"/>
              <a:ext cx="13849" cy="6745"/>
            </a:xfrm>
            <a:custGeom>
              <a:avLst/>
              <a:gdLst/>
              <a:ahLst/>
              <a:cxnLst/>
              <a:rect l="l" t="t" r="r" b="b"/>
              <a:pathLst>
                <a:path w="388" h="224" extrusionOk="0">
                  <a:moveTo>
                    <a:pt x="387" y="110"/>
                  </a:moveTo>
                  <a:cubicBezTo>
                    <a:pt x="347" y="1"/>
                    <a:pt x="173" y="54"/>
                    <a:pt x="1" y="110"/>
                  </a:cubicBezTo>
                  <a:cubicBezTo>
                    <a:pt x="3" y="202"/>
                    <a:pt x="339" y="224"/>
                    <a:pt x="387"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03" name="Google Shape;55603;p23"/>
            <p:cNvSpPr/>
            <p:nvPr/>
          </p:nvSpPr>
          <p:spPr>
            <a:xfrm>
              <a:off x="7747093" y="2759537"/>
              <a:ext cx="6960" cy="6263"/>
            </a:xfrm>
            <a:custGeom>
              <a:avLst/>
              <a:gdLst/>
              <a:ahLst/>
              <a:cxnLst/>
              <a:rect l="l" t="t" r="r" b="b"/>
              <a:pathLst>
                <a:path w="195" h="208" extrusionOk="0">
                  <a:moveTo>
                    <a:pt x="194" y="105"/>
                  </a:moveTo>
                  <a:cubicBezTo>
                    <a:pt x="194" y="54"/>
                    <a:pt x="36" y="1"/>
                    <a:pt x="1" y="105"/>
                  </a:cubicBezTo>
                  <a:cubicBezTo>
                    <a:pt x="1" y="155"/>
                    <a:pt x="155" y="207"/>
                    <a:pt x="194"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04" name="Google Shape;55604;p23"/>
            <p:cNvSpPr/>
            <p:nvPr/>
          </p:nvSpPr>
          <p:spPr>
            <a:xfrm>
              <a:off x="4587758" y="2759958"/>
              <a:ext cx="13777" cy="5450"/>
            </a:xfrm>
            <a:custGeom>
              <a:avLst/>
              <a:gdLst/>
              <a:ahLst/>
              <a:cxnLst/>
              <a:rect l="l" t="t" r="r" b="b"/>
              <a:pathLst>
                <a:path w="386" h="181" extrusionOk="0">
                  <a:moveTo>
                    <a:pt x="386" y="0"/>
                  </a:moveTo>
                  <a:lnTo>
                    <a:pt x="0" y="0"/>
                  </a:lnTo>
                  <a:lnTo>
                    <a:pt x="0" y="180"/>
                  </a:lnTo>
                  <a:lnTo>
                    <a:pt x="386" y="18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05" name="Google Shape;55605;p23"/>
            <p:cNvSpPr/>
            <p:nvPr/>
          </p:nvSpPr>
          <p:spPr>
            <a:xfrm>
              <a:off x="1383487" y="2761915"/>
              <a:ext cx="14063" cy="4276"/>
            </a:xfrm>
            <a:custGeom>
              <a:avLst/>
              <a:gdLst/>
              <a:ahLst/>
              <a:cxnLst/>
              <a:rect l="l" t="t" r="r" b="b"/>
              <a:pathLst>
                <a:path w="394" h="142" extrusionOk="0">
                  <a:moveTo>
                    <a:pt x="296" y="26"/>
                  </a:moveTo>
                  <a:cubicBezTo>
                    <a:pt x="241" y="0"/>
                    <a:pt x="1" y="69"/>
                    <a:pt x="101" y="115"/>
                  </a:cubicBezTo>
                  <a:cubicBezTo>
                    <a:pt x="157" y="141"/>
                    <a:pt x="394" y="73"/>
                    <a:pt x="296"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06" name="Google Shape;55606;p23"/>
            <p:cNvSpPr/>
            <p:nvPr/>
          </p:nvSpPr>
          <p:spPr>
            <a:xfrm>
              <a:off x="1352685" y="2759778"/>
              <a:ext cx="23914" cy="6022"/>
            </a:xfrm>
            <a:custGeom>
              <a:avLst/>
              <a:gdLst/>
              <a:ahLst/>
              <a:cxnLst/>
              <a:rect l="l" t="t" r="r" b="b"/>
              <a:pathLst>
                <a:path w="670" h="200" extrusionOk="0">
                  <a:moveTo>
                    <a:pt x="578" y="6"/>
                  </a:moveTo>
                  <a:cubicBezTo>
                    <a:pt x="246" y="1"/>
                    <a:pt x="86" y="75"/>
                    <a:pt x="1" y="186"/>
                  </a:cubicBezTo>
                  <a:cubicBezTo>
                    <a:pt x="304" y="178"/>
                    <a:pt x="669" y="199"/>
                    <a:pt x="578" y="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07" name="Google Shape;55607;p23"/>
            <p:cNvSpPr/>
            <p:nvPr/>
          </p:nvSpPr>
          <p:spPr>
            <a:xfrm>
              <a:off x="172142" y="2761915"/>
              <a:ext cx="14063" cy="4276"/>
            </a:xfrm>
            <a:custGeom>
              <a:avLst/>
              <a:gdLst/>
              <a:ahLst/>
              <a:cxnLst/>
              <a:rect l="l" t="t" r="r" b="b"/>
              <a:pathLst>
                <a:path w="394" h="142" extrusionOk="0">
                  <a:moveTo>
                    <a:pt x="293" y="26"/>
                  </a:moveTo>
                  <a:cubicBezTo>
                    <a:pt x="240" y="0"/>
                    <a:pt x="1" y="69"/>
                    <a:pt x="100" y="115"/>
                  </a:cubicBezTo>
                  <a:cubicBezTo>
                    <a:pt x="152" y="141"/>
                    <a:pt x="394"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08" name="Google Shape;55608;p23"/>
            <p:cNvSpPr/>
            <p:nvPr/>
          </p:nvSpPr>
          <p:spPr>
            <a:xfrm>
              <a:off x="8593739" y="2753696"/>
              <a:ext cx="27555" cy="10207"/>
            </a:xfrm>
            <a:custGeom>
              <a:avLst/>
              <a:gdLst/>
              <a:ahLst/>
              <a:cxnLst/>
              <a:rect l="l" t="t" r="r" b="b"/>
              <a:pathLst>
                <a:path w="772" h="339" extrusionOk="0">
                  <a:moveTo>
                    <a:pt x="772" y="299"/>
                  </a:moveTo>
                  <a:lnTo>
                    <a:pt x="772" y="27"/>
                  </a:lnTo>
                  <a:cubicBezTo>
                    <a:pt x="332" y="0"/>
                    <a:pt x="48" y="47"/>
                    <a:pt x="1" y="208"/>
                  </a:cubicBezTo>
                  <a:cubicBezTo>
                    <a:pt x="260" y="237"/>
                    <a:pt x="367" y="339"/>
                    <a:pt x="772" y="29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09" name="Google Shape;55609;p23"/>
            <p:cNvSpPr/>
            <p:nvPr/>
          </p:nvSpPr>
          <p:spPr>
            <a:xfrm>
              <a:off x="7967347" y="2756827"/>
              <a:ext cx="6924" cy="6293"/>
            </a:xfrm>
            <a:custGeom>
              <a:avLst/>
              <a:gdLst/>
              <a:ahLst/>
              <a:cxnLst/>
              <a:rect l="l" t="t" r="r" b="b"/>
              <a:pathLst>
                <a:path w="194" h="209" extrusionOk="0">
                  <a:moveTo>
                    <a:pt x="193" y="104"/>
                  </a:moveTo>
                  <a:cubicBezTo>
                    <a:pt x="193" y="53"/>
                    <a:pt x="38" y="1"/>
                    <a:pt x="0" y="104"/>
                  </a:cubicBezTo>
                  <a:cubicBezTo>
                    <a:pt x="0" y="156"/>
                    <a:pt x="156" y="208"/>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10" name="Google Shape;55610;p23"/>
            <p:cNvSpPr/>
            <p:nvPr/>
          </p:nvSpPr>
          <p:spPr>
            <a:xfrm>
              <a:off x="7664395" y="2748969"/>
              <a:ext cx="29910" cy="13760"/>
            </a:xfrm>
            <a:custGeom>
              <a:avLst/>
              <a:gdLst/>
              <a:ahLst/>
              <a:cxnLst/>
              <a:rect l="l" t="t" r="r" b="b"/>
              <a:pathLst>
                <a:path w="838" h="457" extrusionOk="0">
                  <a:moveTo>
                    <a:pt x="197" y="456"/>
                  </a:moveTo>
                  <a:lnTo>
                    <a:pt x="582" y="456"/>
                  </a:lnTo>
                  <a:cubicBezTo>
                    <a:pt x="682" y="224"/>
                    <a:pt x="838" y="138"/>
                    <a:pt x="387" y="1"/>
                  </a:cubicBezTo>
                  <a:cubicBezTo>
                    <a:pt x="530" y="249"/>
                    <a:pt x="5" y="184"/>
                    <a:pt x="1" y="365"/>
                  </a:cubicBezTo>
                  <a:cubicBezTo>
                    <a:pt x="121" y="372"/>
                    <a:pt x="232" y="379"/>
                    <a:pt x="197" y="45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11" name="Google Shape;55611;p23"/>
            <p:cNvSpPr/>
            <p:nvPr/>
          </p:nvSpPr>
          <p:spPr>
            <a:xfrm>
              <a:off x="7595581" y="2754117"/>
              <a:ext cx="7031" cy="6263"/>
            </a:xfrm>
            <a:custGeom>
              <a:avLst/>
              <a:gdLst/>
              <a:ahLst/>
              <a:cxnLst/>
              <a:rect l="l" t="t" r="r" b="b"/>
              <a:pathLst>
                <a:path w="197" h="208" extrusionOk="0">
                  <a:moveTo>
                    <a:pt x="195" y="104"/>
                  </a:moveTo>
                  <a:cubicBezTo>
                    <a:pt x="197" y="53"/>
                    <a:pt x="39" y="1"/>
                    <a:pt x="1" y="104"/>
                  </a:cubicBezTo>
                  <a:cubicBezTo>
                    <a:pt x="4" y="152"/>
                    <a:pt x="160" y="207"/>
                    <a:pt x="19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12" name="Google Shape;55612;p23"/>
            <p:cNvSpPr/>
            <p:nvPr/>
          </p:nvSpPr>
          <p:spPr>
            <a:xfrm>
              <a:off x="4274669" y="2747162"/>
              <a:ext cx="58821" cy="12827"/>
            </a:xfrm>
            <a:custGeom>
              <a:avLst/>
              <a:gdLst/>
              <a:ahLst/>
              <a:cxnLst/>
              <a:rect l="l" t="t" r="r" b="b"/>
              <a:pathLst>
                <a:path w="1648" h="426" extrusionOk="0">
                  <a:moveTo>
                    <a:pt x="673" y="425"/>
                  </a:moveTo>
                  <a:cubicBezTo>
                    <a:pt x="1648" y="60"/>
                    <a:pt x="1" y="1"/>
                    <a:pt x="673" y="4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13" name="Google Shape;55613;p23"/>
            <p:cNvSpPr/>
            <p:nvPr/>
          </p:nvSpPr>
          <p:spPr>
            <a:xfrm>
              <a:off x="4615241" y="2754479"/>
              <a:ext cx="13777" cy="2740"/>
            </a:xfrm>
            <a:custGeom>
              <a:avLst/>
              <a:gdLst/>
              <a:ahLst/>
              <a:cxnLst/>
              <a:rect l="l" t="t" r="r" b="b"/>
              <a:pathLst>
                <a:path w="386" h="91" extrusionOk="0">
                  <a:moveTo>
                    <a:pt x="386" y="1"/>
                  </a:moveTo>
                  <a:cubicBezTo>
                    <a:pt x="236" y="20"/>
                    <a:pt x="6" y="2"/>
                    <a:pt x="1" y="91"/>
                  </a:cubicBezTo>
                  <a:cubicBezTo>
                    <a:pt x="151" y="71"/>
                    <a:pt x="382" y="88"/>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14" name="Google Shape;55614;p23"/>
            <p:cNvSpPr/>
            <p:nvPr/>
          </p:nvSpPr>
          <p:spPr>
            <a:xfrm>
              <a:off x="4078435" y="2751739"/>
              <a:ext cx="13777" cy="5480"/>
            </a:xfrm>
            <a:custGeom>
              <a:avLst/>
              <a:gdLst/>
              <a:ahLst/>
              <a:cxnLst/>
              <a:rect l="l" t="t" r="r" b="b"/>
              <a:pathLst>
                <a:path w="386" h="182" extrusionOk="0">
                  <a:moveTo>
                    <a:pt x="386" y="0"/>
                  </a:moveTo>
                  <a:lnTo>
                    <a:pt x="1" y="0"/>
                  </a:lnTo>
                  <a:lnTo>
                    <a:pt x="1"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15" name="Google Shape;55615;p23"/>
            <p:cNvSpPr/>
            <p:nvPr/>
          </p:nvSpPr>
          <p:spPr>
            <a:xfrm>
              <a:off x="3059719" y="2751377"/>
              <a:ext cx="6924" cy="6233"/>
            </a:xfrm>
            <a:custGeom>
              <a:avLst/>
              <a:gdLst/>
              <a:ahLst/>
              <a:cxnLst/>
              <a:rect l="l" t="t" r="r" b="b"/>
              <a:pathLst>
                <a:path w="194" h="207" extrusionOk="0">
                  <a:moveTo>
                    <a:pt x="193" y="104"/>
                  </a:moveTo>
                  <a:cubicBezTo>
                    <a:pt x="193" y="53"/>
                    <a:pt x="37" y="0"/>
                    <a:pt x="0" y="104"/>
                  </a:cubicBezTo>
                  <a:cubicBezTo>
                    <a:pt x="0" y="154"/>
                    <a:pt x="158" y="207"/>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16" name="Google Shape;55616;p23"/>
            <p:cNvSpPr/>
            <p:nvPr/>
          </p:nvSpPr>
          <p:spPr>
            <a:xfrm>
              <a:off x="1352649" y="2748638"/>
              <a:ext cx="7031" cy="6263"/>
            </a:xfrm>
            <a:custGeom>
              <a:avLst/>
              <a:gdLst/>
              <a:ahLst/>
              <a:cxnLst/>
              <a:rect l="l" t="t" r="r" b="b"/>
              <a:pathLst>
                <a:path w="197" h="208" extrusionOk="0">
                  <a:moveTo>
                    <a:pt x="194" y="103"/>
                  </a:moveTo>
                  <a:cubicBezTo>
                    <a:pt x="196" y="52"/>
                    <a:pt x="40" y="0"/>
                    <a:pt x="2" y="103"/>
                  </a:cubicBezTo>
                  <a:cubicBezTo>
                    <a:pt x="1" y="154"/>
                    <a:pt x="157" y="208"/>
                    <a:pt x="194"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17" name="Google Shape;55617;p23"/>
            <p:cNvSpPr/>
            <p:nvPr/>
          </p:nvSpPr>
          <p:spPr>
            <a:xfrm>
              <a:off x="8786439" y="2740207"/>
              <a:ext cx="27840" cy="18427"/>
            </a:xfrm>
            <a:custGeom>
              <a:avLst/>
              <a:gdLst/>
              <a:ahLst/>
              <a:cxnLst/>
              <a:rect l="l" t="t" r="r" b="b"/>
              <a:pathLst>
                <a:path w="780" h="612" extrusionOk="0">
                  <a:moveTo>
                    <a:pt x="0" y="292"/>
                  </a:moveTo>
                  <a:cubicBezTo>
                    <a:pt x="780" y="612"/>
                    <a:pt x="455" y="1"/>
                    <a:pt x="0" y="2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18" name="Google Shape;55618;p23"/>
            <p:cNvSpPr/>
            <p:nvPr/>
          </p:nvSpPr>
          <p:spPr>
            <a:xfrm>
              <a:off x="6508158" y="2745868"/>
              <a:ext cx="6924" cy="6293"/>
            </a:xfrm>
            <a:custGeom>
              <a:avLst/>
              <a:gdLst/>
              <a:ahLst/>
              <a:cxnLst/>
              <a:rect l="l" t="t" r="r" b="b"/>
              <a:pathLst>
                <a:path w="194" h="209" extrusionOk="0">
                  <a:moveTo>
                    <a:pt x="191" y="104"/>
                  </a:moveTo>
                  <a:cubicBezTo>
                    <a:pt x="193" y="54"/>
                    <a:pt x="38" y="1"/>
                    <a:pt x="0" y="104"/>
                  </a:cubicBezTo>
                  <a:cubicBezTo>
                    <a:pt x="0" y="155"/>
                    <a:pt x="158" y="208"/>
                    <a:pt x="191"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19" name="Google Shape;55619;p23"/>
            <p:cNvSpPr/>
            <p:nvPr/>
          </p:nvSpPr>
          <p:spPr>
            <a:xfrm>
              <a:off x="8755352" y="2745476"/>
              <a:ext cx="14027" cy="4276"/>
            </a:xfrm>
            <a:custGeom>
              <a:avLst/>
              <a:gdLst/>
              <a:ahLst/>
              <a:cxnLst/>
              <a:rect l="l" t="t" r="r" b="b"/>
              <a:pathLst>
                <a:path w="393" h="142" extrusionOk="0">
                  <a:moveTo>
                    <a:pt x="100" y="117"/>
                  </a:moveTo>
                  <a:cubicBezTo>
                    <a:pt x="153" y="142"/>
                    <a:pt x="392" y="74"/>
                    <a:pt x="293" y="27"/>
                  </a:cubicBezTo>
                  <a:cubicBezTo>
                    <a:pt x="241" y="1"/>
                    <a:pt x="1" y="71"/>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20" name="Google Shape;55620;p23"/>
            <p:cNvSpPr/>
            <p:nvPr/>
          </p:nvSpPr>
          <p:spPr>
            <a:xfrm>
              <a:off x="2188838" y="2745476"/>
              <a:ext cx="14099" cy="4306"/>
            </a:xfrm>
            <a:custGeom>
              <a:avLst/>
              <a:gdLst/>
              <a:ahLst/>
              <a:cxnLst/>
              <a:rect l="l" t="t" r="r" b="b"/>
              <a:pathLst>
                <a:path w="395" h="143" extrusionOk="0">
                  <a:moveTo>
                    <a:pt x="294" y="27"/>
                  </a:moveTo>
                  <a:cubicBezTo>
                    <a:pt x="241" y="1"/>
                    <a:pt x="1" y="71"/>
                    <a:pt x="104" y="117"/>
                  </a:cubicBezTo>
                  <a:cubicBezTo>
                    <a:pt x="155" y="143"/>
                    <a:pt x="395" y="74"/>
                    <a:pt x="294"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21" name="Google Shape;55621;p23"/>
            <p:cNvSpPr/>
            <p:nvPr/>
          </p:nvSpPr>
          <p:spPr>
            <a:xfrm>
              <a:off x="1111837" y="2746259"/>
              <a:ext cx="13777" cy="2740"/>
            </a:xfrm>
            <a:custGeom>
              <a:avLst/>
              <a:gdLst/>
              <a:ahLst/>
              <a:cxnLst/>
              <a:rect l="l" t="t" r="r" b="b"/>
              <a:pathLst>
                <a:path w="386" h="91" extrusionOk="0">
                  <a:moveTo>
                    <a:pt x="385" y="1"/>
                  </a:moveTo>
                  <a:cubicBezTo>
                    <a:pt x="235" y="22"/>
                    <a:pt x="5" y="2"/>
                    <a:pt x="0" y="91"/>
                  </a:cubicBezTo>
                  <a:cubicBezTo>
                    <a:pt x="150" y="71"/>
                    <a:pt x="379" y="90"/>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22" name="Google Shape;55622;p23"/>
            <p:cNvSpPr/>
            <p:nvPr/>
          </p:nvSpPr>
          <p:spPr>
            <a:xfrm>
              <a:off x="798462" y="2745476"/>
              <a:ext cx="14063" cy="4276"/>
            </a:xfrm>
            <a:custGeom>
              <a:avLst/>
              <a:gdLst/>
              <a:ahLst/>
              <a:cxnLst/>
              <a:rect l="l" t="t" r="r" b="b"/>
              <a:pathLst>
                <a:path w="394" h="142" extrusionOk="0">
                  <a:moveTo>
                    <a:pt x="102" y="117"/>
                  </a:moveTo>
                  <a:cubicBezTo>
                    <a:pt x="155" y="142"/>
                    <a:pt x="393" y="74"/>
                    <a:pt x="294" y="27"/>
                  </a:cubicBezTo>
                  <a:cubicBezTo>
                    <a:pt x="242" y="1"/>
                    <a:pt x="1" y="71"/>
                    <a:pt x="102"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23" name="Google Shape;55623;p23"/>
            <p:cNvSpPr/>
            <p:nvPr/>
          </p:nvSpPr>
          <p:spPr>
            <a:xfrm>
              <a:off x="8889624" y="2737949"/>
              <a:ext cx="23950" cy="5992"/>
            </a:xfrm>
            <a:custGeom>
              <a:avLst/>
              <a:gdLst/>
              <a:ahLst/>
              <a:cxnLst/>
              <a:rect l="l" t="t" r="r" b="b"/>
              <a:pathLst>
                <a:path w="671" h="199" extrusionOk="0">
                  <a:moveTo>
                    <a:pt x="582" y="4"/>
                  </a:moveTo>
                  <a:cubicBezTo>
                    <a:pt x="249" y="0"/>
                    <a:pt x="88" y="73"/>
                    <a:pt x="1" y="185"/>
                  </a:cubicBezTo>
                  <a:cubicBezTo>
                    <a:pt x="305" y="178"/>
                    <a:pt x="670" y="198"/>
                    <a:pt x="582" y="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24" name="Google Shape;55624;p23"/>
            <p:cNvSpPr/>
            <p:nvPr/>
          </p:nvSpPr>
          <p:spPr>
            <a:xfrm>
              <a:off x="8769521" y="2737738"/>
              <a:ext cx="23878" cy="5811"/>
            </a:xfrm>
            <a:custGeom>
              <a:avLst/>
              <a:gdLst/>
              <a:ahLst/>
              <a:cxnLst/>
              <a:rect l="l" t="t" r="r" b="b"/>
              <a:pathLst>
                <a:path w="669" h="193" extrusionOk="0">
                  <a:moveTo>
                    <a:pt x="474" y="192"/>
                  </a:moveTo>
                  <a:cubicBezTo>
                    <a:pt x="474" y="101"/>
                    <a:pt x="630" y="85"/>
                    <a:pt x="669" y="11"/>
                  </a:cubicBezTo>
                  <a:cubicBezTo>
                    <a:pt x="363" y="21"/>
                    <a:pt x="1" y="1"/>
                    <a:pt x="88" y="1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25" name="Google Shape;55625;p23"/>
            <p:cNvSpPr/>
            <p:nvPr/>
          </p:nvSpPr>
          <p:spPr>
            <a:xfrm>
              <a:off x="2894501" y="2732620"/>
              <a:ext cx="13813" cy="10930"/>
            </a:xfrm>
            <a:custGeom>
              <a:avLst/>
              <a:gdLst/>
              <a:ahLst/>
              <a:cxnLst/>
              <a:rect l="l" t="t" r="r" b="b"/>
              <a:pathLst>
                <a:path w="387" h="363" extrusionOk="0">
                  <a:moveTo>
                    <a:pt x="387" y="1"/>
                  </a:moveTo>
                  <a:lnTo>
                    <a:pt x="0" y="1"/>
                  </a:lnTo>
                  <a:lnTo>
                    <a:pt x="0" y="362"/>
                  </a:lnTo>
                  <a:lnTo>
                    <a:pt x="387" y="36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26" name="Google Shape;55626;p23"/>
            <p:cNvSpPr/>
            <p:nvPr/>
          </p:nvSpPr>
          <p:spPr>
            <a:xfrm>
              <a:off x="6738584" y="2737347"/>
              <a:ext cx="14099" cy="4246"/>
            </a:xfrm>
            <a:custGeom>
              <a:avLst/>
              <a:gdLst/>
              <a:ahLst/>
              <a:cxnLst/>
              <a:rect l="l" t="t" r="r" b="b"/>
              <a:pathLst>
                <a:path w="395" h="141" extrusionOk="0">
                  <a:moveTo>
                    <a:pt x="294" y="24"/>
                  </a:moveTo>
                  <a:cubicBezTo>
                    <a:pt x="241" y="0"/>
                    <a:pt x="0" y="68"/>
                    <a:pt x="98" y="115"/>
                  </a:cubicBezTo>
                  <a:cubicBezTo>
                    <a:pt x="154" y="140"/>
                    <a:pt x="395" y="72"/>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27" name="Google Shape;55627;p23"/>
            <p:cNvSpPr/>
            <p:nvPr/>
          </p:nvSpPr>
          <p:spPr>
            <a:xfrm>
              <a:off x="8222008" y="2735299"/>
              <a:ext cx="13777" cy="2770"/>
            </a:xfrm>
            <a:custGeom>
              <a:avLst/>
              <a:gdLst/>
              <a:ahLst/>
              <a:cxnLst/>
              <a:rect l="l" t="t" r="r" b="b"/>
              <a:pathLst>
                <a:path w="386" h="92" extrusionOk="0">
                  <a:moveTo>
                    <a:pt x="385" y="1"/>
                  </a:moveTo>
                  <a:cubicBezTo>
                    <a:pt x="238" y="23"/>
                    <a:pt x="7" y="4"/>
                    <a:pt x="0" y="92"/>
                  </a:cubicBezTo>
                  <a:cubicBezTo>
                    <a:pt x="149" y="71"/>
                    <a:pt x="383" y="91"/>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28" name="Google Shape;55628;p23"/>
            <p:cNvSpPr/>
            <p:nvPr/>
          </p:nvSpPr>
          <p:spPr>
            <a:xfrm>
              <a:off x="6521935" y="2734818"/>
              <a:ext cx="20666" cy="3764"/>
            </a:xfrm>
            <a:custGeom>
              <a:avLst/>
              <a:gdLst/>
              <a:ahLst/>
              <a:cxnLst/>
              <a:rect l="l" t="t" r="r" b="b"/>
              <a:pathLst>
                <a:path w="579" h="125" extrusionOk="0">
                  <a:moveTo>
                    <a:pt x="579" y="17"/>
                  </a:moveTo>
                  <a:cubicBezTo>
                    <a:pt x="352" y="32"/>
                    <a:pt x="31" y="1"/>
                    <a:pt x="1" y="108"/>
                  </a:cubicBezTo>
                  <a:cubicBezTo>
                    <a:pt x="226" y="94"/>
                    <a:pt x="547" y="125"/>
                    <a:pt x="579" y="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29" name="Google Shape;55629;p23"/>
            <p:cNvSpPr/>
            <p:nvPr/>
          </p:nvSpPr>
          <p:spPr>
            <a:xfrm>
              <a:off x="8841547" y="2729519"/>
              <a:ext cx="6889" cy="6203"/>
            </a:xfrm>
            <a:custGeom>
              <a:avLst/>
              <a:gdLst/>
              <a:ahLst/>
              <a:cxnLst/>
              <a:rect l="l" t="t" r="r" b="b"/>
              <a:pathLst>
                <a:path w="193" h="206" extrusionOk="0">
                  <a:moveTo>
                    <a:pt x="192" y="104"/>
                  </a:moveTo>
                  <a:cubicBezTo>
                    <a:pt x="192" y="53"/>
                    <a:pt x="38" y="1"/>
                    <a:pt x="1" y="104"/>
                  </a:cubicBezTo>
                  <a:cubicBezTo>
                    <a:pt x="1" y="153"/>
                    <a:pt x="153" y="206"/>
                    <a:pt x="192"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30" name="Google Shape;55630;p23"/>
            <p:cNvSpPr/>
            <p:nvPr/>
          </p:nvSpPr>
          <p:spPr>
            <a:xfrm>
              <a:off x="8689143" y="2729880"/>
              <a:ext cx="21523" cy="6444"/>
            </a:xfrm>
            <a:custGeom>
              <a:avLst/>
              <a:gdLst/>
              <a:ahLst/>
              <a:cxnLst/>
              <a:rect l="l" t="t" r="r" b="b"/>
              <a:pathLst>
                <a:path w="603" h="214" extrusionOk="0">
                  <a:moveTo>
                    <a:pt x="603" y="181"/>
                  </a:moveTo>
                  <a:lnTo>
                    <a:pt x="603" y="0"/>
                  </a:lnTo>
                  <a:lnTo>
                    <a:pt x="27" y="0"/>
                  </a:lnTo>
                  <a:cubicBezTo>
                    <a:pt x="1" y="164"/>
                    <a:pt x="219" y="213"/>
                    <a:pt x="603" y="1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31" name="Google Shape;55631;p23"/>
            <p:cNvSpPr/>
            <p:nvPr/>
          </p:nvSpPr>
          <p:spPr>
            <a:xfrm>
              <a:off x="1398585" y="2716753"/>
              <a:ext cx="37120" cy="15898"/>
            </a:xfrm>
            <a:custGeom>
              <a:avLst/>
              <a:gdLst/>
              <a:ahLst/>
              <a:cxnLst/>
              <a:rect l="l" t="t" r="r" b="b"/>
              <a:pathLst>
                <a:path w="1040" h="528" extrusionOk="0">
                  <a:moveTo>
                    <a:pt x="837" y="528"/>
                  </a:moveTo>
                  <a:cubicBezTo>
                    <a:pt x="1040" y="0"/>
                    <a:pt x="1" y="490"/>
                    <a:pt x="837" y="5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32" name="Google Shape;55632;p23"/>
            <p:cNvSpPr/>
            <p:nvPr/>
          </p:nvSpPr>
          <p:spPr>
            <a:xfrm>
              <a:off x="8160190" y="2718950"/>
              <a:ext cx="29946" cy="10990"/>
            </a:xfrm>
            <a:custGeom>
              <a:avLst/>
              <a:gdLst/>
              <a:ahLst/>
              <a:cxnLst/>
              <a:rect l="l" t="t" r="r" b="b"/>
              <a:pathLst>
                <a:path w="839" h="365" extrusionOk="0">
                  <a:moveTo>
                    <a:pt x="576" y="1"/>
                  </a:moveTo>
                  <a:cubicBezTo>
                    <a:pt x="744" y="292"/>
                    <a:pt x="77" y="189"/>
                    <a:pt x="0" y="365"/>
                  </a:cubicBezTo>
                  <a:lnTo>
                    <a:pt x="770" y="365"/>
                  </a:lnTo>
                  <a:cubicBezTo>
                    <a:pt x="736" y="228"/>
                    <a:pt x="838" y="28"/>
                    <a:pt x="57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33" name="Google Shape;55633;p23"/>
            <p:cNvSpPr/>
            <p:nvPr/>
          </p:nvSpPr>
          <p:spPr>
            <a:xfrm>
              <a:off x="6535676" y="2727170"/>
              <a:ext cx="13777" cy="2770"/>
            </a:xfrm>
            <a:custGeom>
              <a:avLst/>
              <a:gdLst/>
              <a:ahLst/>
              <a:cxnLst/>
              <a:rect l="l" t="t" r="r" b="b"/>
              <a:pathLst>
                <a:path w="386" h="92" extrusionOk="0">
                  <a:moveTo>
                    <a:pt x="386" y="0"/>
                  </a:moveTo>
                  <a:cubicBezTo>
                    <a:pt x="238" y="20"/>
                    <a:pt x="6" y="3"/>
                    <a:pt x="1" y="92"/>
                  </a:cubicBezTo>
                  <a:cubicBezTo>
                    <a:pt x="149" y="71"/>
                    <a:pt x="383" y="88"/>
                    <a:pt x="3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34" name="Google Shape;55634;p23"/>
            <p:cNvSpPr/>
            <p:nvPr/>
          </p:nvSpPr>
          <p:spPr>
            <a:xfrm>
              <a:off x="5072882" y="2726417"/>
              <a:ext cx="14027" cy="4276"/>
            </a:xfrm>
            <a:custGeom>
              <a:avLst/>
              <a:gdLst/>
              <a:ahLst/>
              <a:cxnLst/>
              <a:rect l="l" t="t" r="r" b="b"/>
              <a:pathLst>
                <a:path w="393" h="142" extrusionOk="0">
                  <a:moveTo>
                    <a:pt x="295" y="25"/>
                  </a:moveTo>
                  <a:cubicBezTo>
                    <a:pt x="242" y="1"/>
                    <a:pt x="1" y="70"/>
                    <a:pt x="101" y="117"/>
                  </a:cubicBezTo>
                  <a:cubicBezTo>
                    <a:pt x="154" y="142"/>
                    <a:pt x="393" y="71"/>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35" name="Google Shape;55635;p23"/>
            <p:cNvSpPr/>
            <p:nvPr/>
          </p:nvSpPr>
          <p:spPr>
            <a:xfrm>
              <a:off x="2137299" y="2721660"/>
              <a:ext cx="22700" cy="8250"/>
            </a:xfrm>
            <a:custGeom>
              <a:avLst/>
              <a:gdLst/>
              <a:ahLst/>
              <a:cxnLst/>
              <a:rect l="l" t="t" r="r" b="b"/>
              <a:pathLst>
                <a:path w="636" h="274" extrusionOk="0">
                  <a:moveTo>
                    <a:pt x="2" y="273"/>
                  </a:moveTo>
                  <a:lnTo>
                    <a:pt x="386" y="273"/>
                  </a:lnTo>
                  <a:cubicBezTo>
                    <a:pt x="399" y="157"/>
                    <a:pt x="635" y="147"/>
                    <a:pt x="581" y="1"/>
                  </a:cubicBezTo>
                  <a:lnTo>
                    <a:pt x="1" y="1"/>
                  </a:lnTo>
                  <a:cubicBezTo>
                    <a:pt x="2" y="92"/>
                    <a:pt x="2" y="183"/>
                    <a:pt x="2"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36" name="Google Shape;55636;p23"/>
            <p:cNvSpPr/>
            <p:nvPr/>
          </p:nvSpPr>
          <p:spPr>
            <a:xfrm>
              <a:off x="8748427" y="2723678"/>
              <a:ext cx="14063" cy="4276"/>
            </a:xfrm>
            <a:custGeom>
              <a:avLst/>
              <a:gdLst/>
              <a:ahLst/>
              <a:cxnLst/>
              <a:rect l="l" t="t" r="r" b="b"/>
              <a:pathLst>
                <a:path w="394" h="142" extrusionOk="0">
                  <a:moveTo>
                    <a:pt x="102" y="116"/>
                  </a:moveTo>
                  <a:cubicBezTo>
                    <a:pt x="156" y="141"/>
                    <a:pt x="393" y="72"/>
                    <a:pt x="294" y="25"/>
                  </a:cubicBezTo>
                  <a:cubicBezTo>
                    <a:pt x="240" y="0"/>
                    <a:pt x="0" y="69"/>
                    <a:pt x="102"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37" name="Google Shape;55637;p23"/>
            <p:cNvSpPr/>
            <p:nvPr/>
          </p:nvSpPr>
          <p:spPr>
            <a:xfrm>
              <a:off x="6880209" y="2714675"/>
              <a:ext cx="20273" cy="13549"/>
            </a:xfrm>
            <a:custGeom>
              <a:avLst/>
              <a:gdLst/>
              <a:ahLst/>
              <a:cxnLst/>
              <a:rect l="l" t="t" r="r" b="b"/>
              <a:pathLst>
                <a:path w="568" h="450" extrusionOk="0">
                  <a:moveTo>
                    <a:pt x="375" y="415"/>
                  </a:moveTo>
                  <a:cubicBezTo>
                    <a:pt x="386" y="359"/>
                    <a:pt x="404" y="307"/>
                    <a:pt x="567" y="324"/>
                  </a:cubicBezTo>
                  <a:lnTo>
                    <a:pt x="567" y="143"/>
                  </a:lnTo>
                  <a:cubicBezTo>
                    <a:pt x="92" y="0"/>
                    <a:pt x="1" y="449"/>
                    <a:pt x="375" y="4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38" name="Google Shape;55638;p23"/>
            <p:cNvSpPr/>
            <p:nvPr/>
          </p:nvSpPr>
          <p:spPr>
            <a:xfrm>
              <a:off x="6081319" y="2721510"/>
              <a:ext cx="23985" cy="6052"/>
            </a:xfrm>
            <a:custGeom>
              <a:avLst/>
              <a:gdLst/>
              <a:ahLst/>
              <a:cxnLst/>
              <a:rect l="l" t="t" r="r" b="b"/>
              <a:pathLst>
                <a:path w="672" h="201" extrusionOk="0">
                  <a:moveTo>
                    <a:pt x="582" y="6"/>
                  </a:moveTo>
                  <a:cubicBezTo>
                    <a:pt x="250" y="0"/>
                    <a:pt x="84" y="76"/>
                    <a:pt x="1" y="187"/>
                  </a:cubicBezTo>
                  <a:cubicBezTo>
                    <a:pt x="306" y="178"/>
                    <a:pt x="672" y="200"/>
                    <a:pt x="582" y="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39" name="Google Shape;55639;p23"/>
            <p:cNvSpPr/>
            <p:nvPr/>
          </p:nvSpPr>
          <p:spPr>
            <a:xfrm>
              <a:off x="7809090" y="2713441"/>
              <a:ext cx="33551" cy="17343"/>
            </a:xfrm>
            <a:custGeom>
              <a:avLst/>
              <a:gdLst/>
              <a:ahLst/>
              <a:cxnLst/>
              <a:rect l="l" t="t" r="r" b="b"/>
              <a:pathLst>
                <a:path w="940" h="576" extrusionOk="0">
                  <a:moveTo>
                    <a:pt x="0" y="91"/>
                  </a:moveTo>
                  <a:lnTo>
                    <a:pt x="0" y="274"/>
                  </a:lnTo>
                  <a:cubicBezTo>
                    <a:pt x="354" y="575"/>
                    <a:pt x="940" y="1"/>
                    <a:pt x="0" y="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40" name="Google Shape;55640;p23"/>
            <p:cNvSpPr/>
            <p:nvPr/>
          </p:nvSpPr>
          <p:spPr>
            <a:xfrm>
              <a:off x="6497700" y="2720908"/>
              <a:ext cx="14027" cy="4276"/>
            </a:xfrm>
            <a:custGeom>
              <a:avLst/>
              <a:gdLst/>
              <a:ahLst/>
              <a:cxnLst/>
              <a:rect l="l" t="t" r="r" b="b"/>
              <a:pathLst>
                <a:path w="393" h="142" extrusionOk="0">
                  <a:moveTo>
                    <a:pt x="293" y="26"/>
                  </a:moveTo>
                  <a:cubicBezTo>
                    <a:pt x="240" y="1"/>
                    <a:pt x="1" y="70"/>
                    <a:pt x="101" y="117"/>
                  </a:cubicBezTo>
                  <a:cubicBezTo>
                    <a:pt x="153" y="142"/>
                    <a:pt x="392"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41" name="Google Shape;55641;p23"/>
            <p:cNvSpPr/>
            <p:nvPr/>
          </p:nvSpPr>
          <p:spPr>
            <a:xfrm>
              <a:off x="4315893" y="2702451"/>
              <a:ext cx="37870" cy="26858"/>
            </a:xfrm>
            <a:custGeom>
              <a:avLst/>
              <a:gdLst/>
              <a:ahLst/>
              <a:cxnLst/>
              <a:rect l="l" t="t" r="r" b="b"/>
              <a:pathLst>
                <a:path w="1061" h="892" extrusionOk="0">
                  <a:moveTo>
                    <a:pt x="1061" y="549"/>
                  </a:moveTo>
                  <a:lnTo>
                    <a:pt x="1061" y="367"/>
                  </a:lnTo>
                  <a:cubicBezTo>
                    <a:pt x="280" y="0"/>
                    <a:pt x="1" y="892"/>
                    <a:pt x="1061" y="5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42" name="Google Shape;55642;p23"/>
            <p:cNvSpPr/>
            <p:nvPr/>
          </p:nvSpPr>
          <p:spPr>
            <a:xfrm>
              <a:off x="9025396" y="2710731"/>
              <a:ext cx="22629" cy="8250"/>
            </a:xfrm>
            <a:custGeom>
              <a:avLst/>
              <a:gdLst/>
              <a:ahLst/>
              <a:cxnLst/>
              <a:rect l="l" t="t" r="r" b="b"/>
              <a:pathLst>
                <a:path w="634" h="274" extrusionOk="0">
                  <a:moveTo>
                    <a:pt x="634" y="1"/>
                  </a:moveTo>
                  <a:lnTo>
                    <a:pt x="248" y="1"/>
                  </a:lnTo>
                  <a:cubicBezTo>
                    <a:pt x="235" y="117"/>
                    <a:pt x="0" y="127"/>
                    <a:pt x="54" y="274"/>
                  </a:cubicBezTo>
                  <a:lnTo>
                    <a:pt x="634" y="274"/>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43" name="Google Shape;55643;p23"/>
            <p:cNvSpPr/>
            <p:nvPr/>
          </p:nvSpPr>
          <p:spPr>
            <a:xfrm>
              <a:off x="17418" y="2713049"/>
              <a:ext cx="6889" cy="6293"/>
            </a:xfrm>
            <a:custGeom>
              <a:avLst/>
              <a:gdLst/>
              <a:ahLst/>
              <a:cxnLst/>
              <a:rect l="l" t="t" r="r" b="b"/>
              <a:pathLst>
                <a:path w="193" h="209" extrusionOk="0">
                  <a:moveTo>
                    <a:pt x="193" y="104"/>
                  </a:moveTo>
                  <a:cubicBezTo>
                    <a:pt x="193" y="53"/>
                    <a:pt x="39" y="1"/>
                    <a:pt x="1" y="104"/>
                  </a:cubicBezTo>
                  <a:cubicBezTo>
                    <a:pt x="1" y="156"/>
                    <a:pt x="156" y="208"/>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44" name="Google Shape;55644;p23"/>
            <p:cNvSpPr/>
            <p:nvPr/>
          </p:nvSpPr>
          <p:spPr>
            <a:xfrm>
              <a:off x="8669441" y="2710339"/>
              <a:ext cx="6924" cy="6293"/>
            </a:xfrm>
            <a:custGeom>
              <a:avLst/>
              <a:gdLst/>
              <a:ahLst/>
              <a:cxnLst/>
              <a:rect l="l" t="t" r="r" b="b"/>
              <a:pathLst>
                <a:path w="194" h="209" extrusionOk="0">
                  <a:moveTo>
                    <a:pt x="191" y="104"/>
                  </a:moveTo>
                  <a:cubicBezTo>
                    <a:pt x="194" y="52"/>
                    <a:pt x="37" y="1"/>
                    <a:pt x="1" y="104"/>
                  </a:cubicBezTo>
                  <a:cubicBezTo>
                    <a:pt x="1" y="155"/>
                    <a:pt x="157" y="208"/>
                    <a:pt x="191"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45" name="Google Shape;55645;p23"/>
            <p:cNvSpPr/>
            <p:nvPr/>
          </p:nvSpPr>
          <p:spPr>
            <a:xfrm>
              <a:off x="8318769" y="2702481"/>
              <a:ext cx="39547" cy="16862"/>
            </a:xfrm>
            <a:custGeom>
              <a:avLst/>
              <a:gdLst/>
              <a:ahLst/>
              <a:cxnLst/>
              <a:rect l="l" t="t" r="r" b="b"/>
              <a:pathLst>
                <a:path w="1108" h="560" extrusionOk="0">
                  <a:moveTo>
                    <a:pt x="955" y="455"/>
                  </a:moveTo>
                  <a:cubicBezTo>
                    <a:pt x="1107" y="143"/>
                    <a:pt x="774" y="57"/>
                    <a:pt x="375" y="1"/>
                  </a:cubicBezTo>
                  <a:cubicBezTo>
                    <a:pt x="0" y="177"/>
                    <a:pt x="173" y="559"/>
                    <a:pt x="955" y="45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46" name="Google Shape;55646;p23"/>
            <p:cNvSpPr/>
            <p:nvPr/>
          </p:nvSpPr>
          <p:spPr>
            <a:xfrm>
              <a:off x="5664759" y="2712718"/>
              <a:ext cx="14063" cy="4246"/>
            </a:xfrm>
            <a:custGeom>
              <a:avLst/>
              <a:gdLst/>
              <a:ahLst/>
              <a:cxnLst/>
              <a:rect l="l" t="t" r="r" b="b"/>
              <a:pathLst>
                <a:path w="394" h="141" extrusionOk="0">
                  <a:moveTo>
                    <a:pt x="295" y="25"/>
                  </a:moveTo>
                  <a:cubicBezTo>
                    <a:pt x="244" y="0"/>
                    <a:pt x="1" y="68"/>
                    <a:pt x="103" y="115"/>
                  </a:cubicBezTo>
                  <a:cubicBezTo>
                    <a:pt x="158" y="141"/>
                    <a:pt x="394"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47" name="Google Shape;55647;p23"/>
            <p:cNvSpPr/>
            <p:nvPr/>
          </p:nvSpPr>
          <p:spPr>
            <a:xfrm>
              <a:off x="695313" y="2712718"/>
              <a:ext cx="13956" cy="4246"/>
            </a:xfrm>
            <a:custGeom>
              <a:avLst/>
              <a:gdLst/>
              <a:ahLst/>
              <a:cxnLst/>
              <a:rect l="l" t="t" r="r" b="b"/>
              <a:pathLst>
                <a:path w="391" h="141" extrusionOk="0">
                  <a:moveTo>
                    <a:pt x="293" y="25"/>
                  </a:moveTo>
                  <a:cubicBezTo>
                    <a:pt x="238" y="0"/>
                    <a:pt x="1" y="68"/>
                    <a:pt x="97" y="115"/>
                  </a:cubicBezTo>
                  <a:cubicBezTo>
                    <a:pt x="153" y="141"/>
                    <a:pt x="391"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48" name="Google Shape;55648;p23"/>
            <p:cNvSpPr/>
            <p:nvPr/>
          </p:nvSpPr>
          <p:spPr>
            <a:xfrm>
              <a:off x="8745108" y="2710731"/>
              <a:ext cx="13813" cy="2800"/>
            </a:xfrm>
            <a:custGeom>
              <a:avLst/>
              <a:gdLst/>
              <a:ahLst/>
              <a:cxnLst/>
              <a:rect l="l" t="t" r="r" b="b"/>
              <a:pathLst>
                <a:path w="387" h="93" extrusionOk="0">
                  <a:moveTo>
                    <a:pt x="387" y="1"/>
                  </a:moveTo>
                  <a:cubicBezTo>
                    <a:pt x="237" y="23"/>
                    <a:pt x="7" y="5"/>
                    <a:pt x="1" y="92"/>
                  </a:cubicBezTo>
                  <a:cubicBezTo>
                    <a:pt x="151" y="71"/>
                    <a:pt x="382" y="90"/>
                    <a:pt x="3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49" name="Google Shape;55649;p23"/>
            <p:cNvSpPr/>
            <p:nvPr/>
          </p:nvSpPr>
          <p:spPr>
            <a:xfrm>
              <a:off x="6404865" y="2688993"/>
              <a:ext cx="52754" cy="24479"/>
            </a:xfrm>
            <a:custGeom>
              <a:avLst/>
              <a:gdLst/>
              <a:ahLst/>
              <a:cxnLst/>
              <a:rect l="l" t="t" r="r" b="b"/>
              <a:pathLst>
                <a:path w="1478" h="813" extrusionOk="0">
                  <a:moveTo>
                    <a:pt x="0" y="813"/>
                  </a:moveTo>
                  <a:cubicBezTo>
                    <a:pt x="1478" y="681"/>
                    <a:pt x="33" y="1"/>
                    <a:pt x="0" y="8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50" name="Google Shape;55650;p23"/>
            <p:cNvSpPr/>
            <p:nvPr/>
          </p:nvSpPr>
          <p:spPr>
            <a:xfrm>
              <a:off x="674576" y="2710038"/>
              <a:ext cx="14063" cy="4215"/>
            </a:xfrm>
            <a:custGeom>
              <a:avLst/>
              <a:gdLst/>
              <a:ahLst/>
              <a:cxnLst/>
              <a:rect l="l" t="t" r="r" b="b"/>
              <a:pathLst>
                <a:path w="394" h="140" extrusionOk="0">
                  <a:moveTo>
                    <a:pt x="292" y="24"/>
                  </a:moveTo>
                  <a:cubicBezTo>
                    <a:pt x="242" y="0"/>
                    <a:pt x="1" y="68"/>
                    <a:pt x="100" y="115"/>
                  </a:cubicBezTo>
                  <a:cubicBezTo>
                    <a:pt x="156" y="140"/>
                    <a:pt x="394" y="69"/>
                    <a:pt x="292"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51" name="Google Shape;55651;p23"/>
            <p:cNvSpPr/>
            <p:nvPr/>
          </p:nvSpPr>
          <p:spPr>
            <a:xfrm>
              <a:off x="3218012" y="2702180"/>
              <a:ext cx="7031" cy="6233"/>
            </a:xfrm>
            <a:custGeom>
              <a:avLst/>
              <a:gdLst/>
              <a:ahLst/>
              <a:cxnLst/>
              <a:rect l="l" t="t" r="r" b="b"/>
              <a:pathLst>
                <a:path w="197" h="207" extrusionOk="0">
                  <a:moveTo>
                    <a:pt x="194" y="102"/>
                  </a:moveTo>
                  <a:cubicBezTo>
                    <a:pt x="196" y="54"/>
                    <a:pt x="38" y="0"/>
                    <a:pt x="1" y="102"/>
                  </a:cubicBezTo>
                  <a:cubicBezTo>
                    <a:pt x="1" y="153"/>
                    <a:pt x="160" y="206"/>
                    <a:pt x="194"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52" name="Google Shape;55652;p23"/>
            <p:cNvSpPr/>
            <p:nvPr/>
          </p:nvSpPr>
          <p:spPr>
            <a:xfrm>
              <a:off x="6962443" y="2697062"/>
              <a:ext cx="22522" cy="8160"/>
            </a:xfrm>
            <a:custGeom>
              <a:avLst/>
              <a:gdLst/>
              <a:ahLst/>
              <a:cxnLst/>
              <a:rect l="l" t="t" r="r" b="b"/>
              <a:pathLst>
                <a:path w="631" h="271" extrusionOk="0">
                  <a:moveTo>
                    <a:pt x="577" y="0"/>
                  </a:moveTo>
                  <a:lnTo>
                    <a:pt x="0" y="0"/>
                  </a:lnTo>
                  <a:lnTo>
                    <a:pt x="0" y="271"/>
                  </a:lnTo>
                  <a:lnTo>
                    <a:pt x="384" y="271"/>
                  </a:lnTo>
                  <a:cubicBezTo>
                    <a:pt x="396" y="157"/>
                    <a:pt x="631" y="147"/>
                    <a:pt x="5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53" name="Google Shape;55653;p23"/>
            <p:cNvSpPr/>
            <p:nvPr/>
          </p:nvSpPr>
          <p:spPr>
            <a:xfrm>
              <a:off x="6645821" y="2697062"/>
              <a:ext cx="20666" cy="8160"/>
            </a:xfrm>
            <a:custGeom>
              <a:avLst/>
              <a:gdLst/>
              <a:ahLst/>
              <a:cxnLst/>
              <a:rect l="l" t="t" r="r" b="b"/>
              <a:pathLst>
                <a:path w="579" h="271" extrusionOk="0">
                  <a:moveTo>
                    <a:pt x="579" y="92"/>
                  </a:moveTo>
                  <a:cubicBezTo>
                    <a:pt x="385" y="92"/>
                    <a:pt x="348" y="16"/>
                    <a:pt x="194" y="0"/>
                  </a:cubicBezTo>
                  <a:cubicBezTo>
                    <a:pt x="194" y="92"/>
                    <a:pt x="38" y="108"/>
                    <a:pt x="0" y="181"/>
                  </a:cubicBezTo>
                  <a:cubicBezTo>
                    <a:pt x="194" y="181"/>
                    <a:pt x="230" y="255"/>
                    <a:pt x="385" y="271"/>
                  </a:cubicBezTo>
                  <a:cubicBezTo>
                    <a:pt x="385" y="183"/>
                    <a:pt x="541" y="165"/>
                    <a:pt x="579"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54" name="Google Shape;55654;p23"/>
            <p:cNvSpPr/>
            <p:nvPr/>
          </p:nvSpPr>
          <p:spPr>
            <a:xfrm>
              <a:off x="3613656" y="2701728"/>
              <a:ext cx="14099" cy="4336"/>
            </a:xfrm>
            <a:custGeom>
              <a:avLst/>
              <a:gdLst/>
              <a:ahLst/>
              <a:cxnLst/>
              <a:rect l="l" t="t" r="r" b="b"/>
              <a:pathLst>
                <a:path w="395" h="144" extrusionOk="0">
                  <a:moveTo>
                    <a:pt x="292" y="28"/>
                  </a:moveTo>
                  <a:cubicBezTo>
                    <a:pt x="238" y="1"/>
                    <a:pt x="0" y="71"/>
                    <a:pt x="102" y="117"/>
                  </a:cubicBezTo>
                  <a:cubicBezTo>
                    <a:pt x="153" y="143"/>
                    <a:pt x="395" y="75"/>
                    <a:pt x="292" y="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55" name="Google Shape;55655;p23"/>
            <p:cNvSpPr/>
            <p:nvPr/>
          </p:nvSpPr>
          <p:spPr>
            <a:xfrm>
              <a:off x="2213180" y="2699470"/>
              <a:ext cx="6853" cy="6203"/>
            </a:xfrm>
            <a:custGeom>
              <a:avLst/>
              <a:gdLst/>
              <a:ahLst/>
              <a:cxnLst/>
              <a:rect l="l" t="t" r="r" b="b"/>
              <a:pathLst>
                <a:path w="192" h="206" extrusionOk="0">
                  <a:moveTo>
                    <a:pt x="191" y="103"/>
                  </a:moveTo>
                  <a:cubicBezTo>
                    <a:pt x="192" y="52"/>
                    <a:pt x="35" y="0"/>
                    <a:pt x="0" y="103"/>
                  </a:cubicBezTo>
                  <a:cubicBezTo>
                    <a:pt x="0" y="153"/>
                    <a:pt x="154" y="205"/>
                    <a:pt x="191"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56" name="Google Shape;55656;p23"/>
            <p:cNvSpPr/>
            <p:nvPr/>
          </p:nvSpPr>
          <p:spPr>
            <a:xfrm>
              <a:off x="8115218" y="2699079"/>
              <a:ext cx="14063" cy="4215"/>
            </a:xfrm>
            <a:custGeom>
              <a:avLst/>
              <a:gdLst/>
              <a:ahLst/>
              <a:cxnLst/>
              <a:rect l="l" t="t" r="r" b="b"/>
              <a:pathLst>
                <a:path w="394" h="140" extrusionOk="0">
                  <a:moveTo>
                    <a:pt x="294" y="25"/>
                  </a:moveTo>
                  <a:cubicBezTo>
                    <a:pt x="242" y="0"/>
                    <a:pt x="0" y="67"/>
                    <a:pt x="101" y="116"/>
                  </a:cubicBezTo>
                  <a:cubicBezTo>
                    <a:pt x="156" y="140"/>
                    <a:pt x="393"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57" name="Google Shape;55657;p23"/>
            <p:cNvSpPr/>
            <p:nvPr/>
          </p:nvSpPr>
          <p:spPr>
            <a:xfrm>
              <a:off x="275363" y="2699079"/>
              <a:ext cx="13991" cy="4215"/>
            </a:xfrm>
            <a:custGeom>
              <a:avLst/>
              <a:gdLst/>
              <a:ahLst/>
              <a:cxnLst/>
              <a:rect l="l" t="t" r="r" b="b"/>
              <a:pathLst>
                <a:path w="392" h="140" extrusionOk="0">
                  <a:moveTo>
                    <a:pt x="294" y="25"/>
                  </a:moveTo>
                  <a:cubicBezTo>
                    <a:pt x="240" y="0"/>
                    <a:pt x="0" y="67"/>
                    <a:pt x="99" y="116"/>
                  </a:cubicBezTo>
                  <a:cubicBezTo>
                    <a:pt x="154" y="140"/>
                    <a:pt x="392"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58" name="Google Shape;55658;p23"/>
            <p:cNvSpPr/>
            <p:nvPr/>
          </p:nvSpPr>
          <p:spPr>
            <a:xfrm>
              <a:off x="6800509" y="2696279"/>
              <a:ext cx="14063" cy="4276"/>
            </a:xfrm>
            <a:custGeom>
              <a:avLst/>
              <a:gdLst/>
              <a:ahLst/>
              <a:cxnLst/>
              <a:rect l="l" t="t" r="r" b="b"/>
              <a:pathLst>
                <a:path w="394" h="142" extrusionOk="0">
                  <a:moveTo>
                    <a:pt x="295" y="26"/>
                  </a:moveTo>
                  <a:cubicBezTo>
                    <a:pt x="240" y="0"/>
                    <a:pt x="0" y="70"/>
                    <a:pt x="102" y="118"/>
                  </a:cubicBezTo>
                  <a:cubicBezTo>
                    <a:pt x="154" y="141"/>
                    <a:pt x="393"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59" name="Google Shape;55659;p23"/>
            <p:cNvSpPr/>
            <p:nvPr/>
          </p:nvSpPr>
          <p:spPr>
            <a:xfrm>
              <a:off x="6539352" y="2691190"/>
              <a:ext cx="23843" cy="5902"/>
            </a:xfrm>
            <a:custGeom>
              <a:avLst/>
              <a:gdLst/>
              <a:ahLst/>
              <a:cxnLst/>
              <a:rect l="l" t="t" r="r" b="b"/>
              <a:pathLst>
                <a:path w="668" h="196" extrusionOk="0">
                  <a:moveTo>
                    <a:pt x="476" y="195"/>
                  </a:moveTo>
                  <a:cubicBezTo>
                    <a:pt x="476" y="104"/>
                    <a:pt x="632" y="87"/>
                    <a:pt x="668" y="13"/>
                  </a:cubicBezTo>
                  <a:cubicBezTo>
                    <a:pt x="368" y="21"/>
                    <a:pt x="1" y="1"/>
                    <a:pt x="91" y="1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60" name="Google Shape;55660;p23"/>
            <p:cNvSpPr/>
            <p:nvPr/>
          </p:nvSpPr>
          <p:spPr>
            <a:xfrm>
              <a:off x="6026211" y="2688481"/>
              <a:ext cx="7139" cy="6263"/>
            </a:xfrm>
            <a:custGeom>
              <a:avLst/>
              <a:gdLst/>
              <a:ahLst/>
              <a:cxnLst/>
              <a:rect l="l" t="t" r="r" b="b"/>
              <a:pathLst>
                <a:path w="200" h="208" extrusionOk="0">
                  <a:moveTo>
                    <a:pt x="197" y="104"/>
                  </a:moveTo>
                  <a:cubicBezTo>
                    <a:pt x="199" y="53"/>
                    <a:pt x="40" y="1"/>
                    <a:pt x="5" y="104"/>
                  </a:cubicBezTo>
                  <a:cubicBezTo>
                    <a:pt x="1" y="155"/>
                    <a:pt x="157" y="207"/>
                    <a:pt x="197"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61" name="Google Shape;55661;p23"/>
            <p:cNvSpPr/>
            <p:nvPr/>
          </p:nvSpPr>
          <p:spPr>
            <a:xfrm>
              <a:off x="5523884" y="2686132"/>
              <a:ext cx="13777" cy="5510"/>
            </a:xfrm>
            <a:custGeom>
              <a:avLst/>
              <a:gdLst/>
              <a:ahLst/>
              <a:cxnLst/>
              <a:rect l="l" t="t" r="r" b="b"/>
              <a:pathLst>
                <a:path w="386" h="183" extrusionOk="0">
                  <a:moveTo>
                    <a:pt x="386" y="1"/>
                  </a:moveTo>
                  <a:lnTo>
                    <a:pt x="1" y="1"/>
                  </a:lnTo>
                  <a:lnTo>
                    <a:pt x="1"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62" name="Google Shape;55662;p23"/>
            <p:cNvSpPr/>
            <p:nvPr/>
          </p:nvSpPr>
          <p:spPr>
            <a:xfrm>
              <a:off x="2133837" y="2688089"/>
              <a:ext cx="13991" cy="4276"/>
            </a:xfrm>
            <a:custGeom>
              <a:avLst/>
              <a:gdLst/>
              <a:ahLst/>
              <a:cxnLst/>
              <a:rect l="l" t="t" r="r" b="b"/>
              <a:pathLst>
                <a:path w="392" h="142" extrusionOk="0">
                  <a:moveTo>
                    <a:pt x="99" y="117"/>
                  </a:moveTo>
                  <a:cubicBezTo>
                    <a:pt x="154" y="142"/>
                    <a:pt x="392" y="73"/>
                    <a:pt x="292" y="27"/>
                  </a:cubicBezTo>
                  <a:cubicBezTo>
                    <a:pt x="240" y="1"/>
                    <a:pt x="0" y="70"/>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63" name="Google Shape;55663;p23"/>
            <p:cNvSpPr/>
            <p:nvPr/>
          </p:nvSpPr>
          <p:spPr>
            <a:xfrm>
              <a:off x="560255" y="2683422"/>
              <a:ext cx="21594" cy="6383"/>
            </a:xfrm>
            <a:custGeom>
              <a:avLst/>
              <a:gdLst/>
              <a:ahLst/>
              <a:cxnLst/>
              <a:rect l="l" t="t" r="r" b="b"/>
              <a:pathLst>
                <a:path w="605" h="212" extrusionOk="0">
                  <a:moveTo>
                    <a:pt x="605" y="182"/>
                  </a:moveTo>
                  <a:lnTo>
                    <a:pt x="605" y="1"/>
                  </a:lnTo>
                  <a:lnTo>
                    <a:pt x="25" y="1"/>
                  </a:lnTo>
                  <a:cubicBezTo>
                    <a:pt x="0" y="162"/>
                    <a:pt x="217" y="212"/>
                    <a:pt x="605"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64" name="Google Shape;55664;p23"/>
            <p:cNvSpPr/>
            <p:nvPr/>
          </p:nvSpPr>
          <p:spPr>
            <a:xfrm>
              <a:off x="5224358" y="2679900"/>
              <a:ext cx="13956" cy="4306"/>
            </a:xfrm>
            <a:custGeom>
              <a:avLst/>
              <a:gdLst/>
              <a:ahLst/>
              <a:cxnLst/>
              <a:rect l="l" t="t" r="r" b="b"/>
              <a:pathLst>
                <a:path w="391" h="143" extrusionOk="0">
                  <a:moveTo>
                    <a:pt x="292" y="25"/>
                  </a:moveTo>
                  <a:cubicBezTo>
                    <a:pt x="238" y="0"/>
                    <a:pt x="1" y="69"/>
                    <a:pt x="100" y="116"/>
                  </a:cubicBezTo>
                  <a:cubicBezTo>
                    <a:pt x="152" y="142"/>
                    <a:pt x="391" y="72"/>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65" name="Google Shape;55665;p23"/>
            <p:cNvSpPr/>
            <p:nvPr/>
          </p:nvSpPr>
          <p:spPr>
            <a:xfrm>
              <a:off x="1976293" y="2675353"/>
              <a:ext cx="34158" cy="8822"/>
            </a:xfrm>
            <a:custGeom>
              <a:avLst/>
              <a:gdLst/>
              <a:ahLst/>
              <a:cxnLst/>
              <a:rect l="l" t="t" r="r" b="b"/>
              <a:pathLst>
                <a:path w="957" h="293" extrusionOk="0">
                  <a:moveTo>
                    <a:pt x="78" y="176"/>
                  </a:moveTo>
                  <a:cubicBezTo>
                    <a:pt x="323" y="181"/>
                    <a:pt x="347" y="292"/>
                    <a:pt x="659" y="267"/>
                  </a:cubicBezTo>
                  <a:cubicBezTo>
                    <a:pt x="956" y="45"/>
                    <a:pt x="1" y="1"/>
                    <a:pt x="78" y="17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66" name="Google Shape;55666;p23"/>
            <p:cNvSpPr/>
            <p:nvPr/>
          </p:nvSpPr>
          <p:spPr>
            <a:xfrm>
              <a:off x="4673704" y="2677130"/>
              <a:ext cx="13991" cy="4276"/>
            </a:xfrm>
            <a:custGeom>
              <a:avLst/>
              <a:gdLst/>
              <a:ahLst/>
              <a:cxnLst/>
              <a:rect l="l" t="t" r="r" b="b"/>
              <a:pathLst>
                <a:path w="392" h="142" extrusionOk="0">
                  <a:moveTo>
                    <a:pt x="99" y="117"/>
                  </a:moveTo>
                  <a:cubicBezTo>
                    <a:pt x="154" y="142"/>
                    <a:pt x="391" y="72"/>
                    <a:pt x="292" y="25"/>
                  </a:cubicBezTo>
                  <a:cubicBezTo>
                    <a:pt x="240" y="1"/>
                    <a:pt x="1" y="71"/>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67" name="Google Shape;55667;p23"/>
            <p:cNvSpPr/>
            <p:nvPr/>
          </p:nvSpPr>
          <p:spPr>
            <a:xfrm>
              <a:off x="4050953" y="2674661"/>
              <a:ext cx="13777" cy="6745"/>
            </a:xfrm>
            <a:custGeom>
              <a:avLst/>
              <a:gdLst/>
              <a:ahLst/>
              <a:cxnLst/>
              <a:rect l="l" t="t" r="r" b="b"/>
              <a:pathLst>
                <a:path w="386" h="224" extrusionOk="0">
                  <a:moveTo>
                    <a:pt x="385" y="109"/>
                  </a:moveTo>
                  <a:cubicBezTo>
                    <a:pt x="345" y="0"/>
                    <a:pt x="171" y="54"/>
                    <a:pt x="0" y="109"/>
                  </a:cubicBezTo>
                  <a:cubicBezTo>
                    <a:pt x="0" y="200"/>
                    <a:pt x="336" y="224"/>
                    <a:pt x="385" y="10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68" name="Google Shape;55668;p23"/>
            <p:cNvSpPr/>
            <p:nvPr/>
          </p:nvSpPr>
          <p:spPr>
            <a:xfrm>
              <a:off x="1228799" y="2675173"/>
              <a:ext cx="13777" cy="2740"/>
            </a:xfrm>
            <a:custGeom>
              <a:avLst/>
              <a:gdLst/>
              <a:ahLst/>
              <a:cxnLst/>
              <a:rect l="l" t="t" r="r" b="b"/>
              <a:pathLst>
                <a:path w="386" h="91" extrusionOk="0">
                  <a:moveTo>
                    <a:pt x="386" y="0"/>
                  </a:moveTo>
                  <a:cubicBezTo>
                    <a:pt x="236" y="20"/>
                    <a:pt x="6" y="3"/>
                    <a:pt x="1" y="90"/>
                  </a:cubicBezTo>
                  <a:cubicBezTo>
                    <a:pt x="151" y="72"/>
                    <a:pt x="381" y="89"/>
                    <a:pt x="3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69" name="Google Shape;55669;p23"/>
            <p:cNvSpPr/>
            <p:nvPr/>
          </p:nvSpPr>
          <p:spPr>
            <a:xfrm>
              <a:off x="707377" y="2667043"/>
              <a:ext cx="27162" cy="10990"/>
            </a:xfrm>
            <a:custGeom>
              <a:avLst/>
              <a:gdLst/>
              <a:ahLst/>
              <a:cxnLst/>
              <a:rect l="l" t="t" r="r" b="b"/>
              <a:pathLst>
                <a:path w="761" h="365" extrusionOk="0">
                  <a:moveTo>
                    <a:pt x="532" y="362"/>
                  </a:moveTo>
                  <a:cubicBezTo>
                    <a:pt x="648" y="358"/>
                    <a:pt x="760" y="349"/>
                    <a:pt x="722" y="273"/>
                  </a:cubicBezTo>
                  <a:cubicBezTo>
                    <a:pt x="405" y="269"/>
                    <a:pt x="615" y="20"/>
                    <a:pt x="337" y="0"/>
                  </a:cubicBezTo>
                  <a:cubicBezTo>
                    <a:pt x="1" y="186"/>
                    <a:pt x="478" y="178"/>
                    <a:pt x="144" y="364"/>
                  </a:cubicBezTo>
                  <a:cubicBezTo>
                    <a:pt x="275" y="362"/>
                    <a:pt x="405" y="362"/>
                    <a:pt x="532" y="3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70" name="Google Shape;55670;p23"/>
            <p:cNvSpPr/>
            <p:nvPr/>
          </p:nvSpPr>
          <p:spPr>
            <a:xfrm>
              <a:off x="4456947" y="2669031"/>
              <a:ext cx="13849" cy="7467"/>
            </a:xfrm>
            <a:custGeom>
              <a:avLst/>
              <a:gdLst/>
              <a:ahLst/>
              <a:cxnLst/>
              <a:rect l="l" t="t" r="r" b="b"/>
              <a:pathLst>
                <a:path w="388" h="248" extrusionOk="0">
                  <a:moveTo>
                    <a:pt x="388" y="116"/>
                  </a:moveTo>
                  <a:cubicBezTo>
                    <a:pt x="385" y="22"/>
                    <a:pt x="48" y="1"/>
                    <a:pt x="0" y="116"/>
                  </a:cubicBezTo>
                  <a:cubicBezTo>
                    <a:pt x="219" y="105"/>
                    <a:pt x="303" y="247"/>
                    <a:pt x="388"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71" name="Google Shape;55671;p23"/>
            <p:cNvSpPr/>
            <p:nvPr/>
          </p:nvSpPr>
          <p:spPr>
            <a:xfrm>
              <a:off x="819806" y="2664243"/>
              <a:ext cx="25556" cy="10960"/>
            </a:xfrm>
            <a:custGeom>
              <a:avLst/>
              <a:gdLst/>
              <a:ahLst/>
              <a:cxnLst/>
              <a:rect l="l" t="t" r="r" b="b"/>
              <a:pathLst>
                <a:path w="716" h="364" extrusionOk="0">
                  <a:moveTo>
                    <a:pt x="83" y="363"/>
                  </a:moveTo>
                  <a:lnTo>
                    <a:pt x="660" y="363"/>
                  </a:lnTo>
                  <a:cubicBezTo>
                    <a:pt x="716" y="157"/>
                    <a:pt x="614" y="21"/>
                    <a:pt x="274" y="1"/>
                  </a:cubicBezTo>
                  <a:cubicBezTo>
                    <a:pt x="214" y="125"/>
                    <a:pt x="0" y="173"/>
                    <a:pt x="83" y="36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72" name="Google Shape;55672;p23"/>
            <p:cNvSpPr/>
            <p:nvPr/>
          </p:nvSpPr>
          <p:spPr>
            <a:xfrm>
              <a:off x="4564915" y="2659125"/>
              <a:ext cx="36621" cy="18006"/>
            </a:xfrm>
            <a:custGeom>
              <a:avLst/>
              <a:gdLst/>
              <a:ahLst/>
              <a:cxnLst/>
              <a:rect l="l" t="t" r="r" b="b"/>
              <a:pathLst>
                <a:path w="1026" h="598" extrusionOk="0">
                  <a:moveTo>
                    <a:pt x="1026" y="171"/>
                  </a:moveTo>
                  <a:cubicBezTo>
                    <a:pt x="411" y="224"/>
                    <a:pt x="429" y="1"/>
                    <a:pt x="64" y="171"/>
                  </a:cubicBezTo>
                  <a:cubicBezTo>
                    <a:pt x="1" y="597"/>
                    <a:pt x="954" y="413"/>
                    <a:pt x="1026" y="1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73" name="Google Shape;55673;p23"/>
            <p:cNvSpPr/>
            <p:nvPr/>
          </p:nvSpPr>
          <p:spPr>
            <a:xfrm>
              <a:off x="1159949" y="2666652"/>
              <a:ext cx="7031" cy="6203"/>
            </a:xfrm>
            <a:custGeom>
              <a:avLst/>
              <a:gdLst/>
              <a:ahLst/>
              <a:cxnLst/>
              <a:rect l="l" t="t" r="r" b="b"/>
              <a:pathLst>
                <a:path w="197" h="206" extrusionOk="0">
                  <a:moveTo>
                    <a:pt x="194" y="103"/>
                  </a:moveTo>
                  <a:cubicBezTo>
                    <a:pt x="196" y="52"/>
                    <a:pt x="38" y="0"/>
                    <a:pt x="1" y="103"/>
                  </a:cubicBezTo>
                  <a:cubicBezTo>
                    <a:pt x="1" y="152"/>
                    <a:pt x="160" y="205"/>
                    <a:pt x="194"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74" name="Google Shape;55674;p23"/>
            <p:cNvSpPr/>
            <p:nvPr/>
          </p:nvSpPr>
          <p:spPr>
            <a:xfrm>
              <a:off x="5771549" y="2661534"/>
              <a:ext cx="20737" cy="8250"/>
            </a:xfrm>
            <a:custGeom>
              <a:avLst/>
              <a:gdLst/>
              <a:ahLst/>
              <a:cxnLst/>
              <a:rect l="l" t="t" r="r" b="b"/>
              <a:pathLst>
                <a:path w="581" h="274" extrusionOk="0">
                  <a:moveTo>
                    <a:pt x="580" y="0"/>
                  </a:moveTo>
                  <a:lnTo>
                    <a:pt x="1" y="0"/>
                  </a:lnTo>
                  <a:lnTo>
                    <a:pt x="1" y="273"/>
                  </a:lnTo>
                  <a:lnTo>
                    <a:pt x="580" y="27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75" name="Google Shape;55675;p23"/>
            <p:cNvSpPr/>
            <p:nvPr/>
          </p:nvSpPr>
          <p:spPr>
            <a:xfrm>
              <a:off x="4662532" y="2661534"/>
              <a:ext cx="14705" cy="9515"/>
            </a:xfrm>
            <a:custGeom>
              <a:avLst/>
              <a:gdLst/>
              <a:ahLst/>
              <a:cxnLst/>
              <a:rect l="l" t="t" r="r" b="b"/>
              <a:pathLst>
                <a:path w="412" h="316" extrusionOk="0">
                  <a:moveTo>
                    <a:pt x="412" y="273"/>
                  </a:moveTo>
                  <a:lnTo>
                    <a:pt x="412" y="91"/>
                  </a:lnTo>
                  <a:cubicBezTo>
                    <a:pt x="219" y="92"/>
                    <a:pt x="183" y="16"/>
                    <a:pt x="25" y="0"/>
                  </a:cubicBezTo>
                  <a:cubicBezTo>
                    <a:pt x="45" y="144"/>
                    <a:pt x="1" y="315"/>
                    <a:pt x="412"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76" name="Google Shape;55676;p23"/>
            <p:cNvSpPr/>
            <p:nvPr/>
          </p:nvSpPr>
          <p:spPr>
            <a:xfrm>
              <a:off x="805351" y="2663491"/>
              <a:ext cx="14027" cy="4306"/>
            </a:xfrm>
            <a:custGeom>
              <a:avLst/>
              <a:gdLst/>
              <a:ahLst/>
              <a:cxnLst/>
              <a:rect l="l" t="t" r="r" b="b"/>
              <a:pathLst>
                <a:path w="393" h="143" extrusionOk="0">
                  <a:moveTo>
                    <a:pt x="294" y="26"/>
                  </a:moveTo>
                  <a:cubicBezTo>
                    <a:pt x="241" y="1"/>
                    <a:pt x="1" y="69"/>
                    <a:pt x="99" y="117"/>
                  </a:cubicBezTo>
                  <a:cubicBezTo>
                    <a:pt x="156" y="143"/>
                    <a:pt x="392"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77" name="Google Shape;55677;p23"/>
            <p:cNvSpPr/>
            <p:nvPr/>
          </p:nvSpPr>
          <p:spPr>
            <a:xfrm>
              <a:off x="8779551" y="2658191"/>
              <a:ext cx="13849" cy="6805"/>
            </a:xfrm>
            <a:custGeom>
              <a:avLst/>
              <a:gdLst/>
              <a:ahLst/>
              <a:cxnLst/>
              <a:rect l="l" t="t" r="r" b="b"/>
              <a:pathLst>
                <a:path w="388" h="226" extrusionOk="0">
                  <a:moveTo>
                    <a:pt x="388" y="111"/>
                  </a:moveTo>
                  <a:cubicBezTo>
                    <a:pt x="346" y="1"/>
                    <a:pt x="171" y="55"/>
                    <a:pt x="0" y="111"/>
                  </a:cubicBezTo>
                  <a:cubicBezTo>
                    <a:pt x="4" y="203"/>
                    <a:pt x="336" y="225"/>
                    <a:pt x="388" y="1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78" name="Google Shape;55678;p23"/>
            <p:cNvSpPr/>
            <p:nvPr/>
          </p:nvSpPr>
          <p:spPr>
            <a:xfrm>
              <a:off x="8996236" y="2655331"/>
              <a:ext cx="14063" cy="4276"/>
            </a:xfrm>
            <a:custGeom>
              <a:avLst/>
              <a:gdLst/>
              <a:ahLst/>
              <a:cxnLst/>
              <a:rect l="l" t="t" r="r" b="b"/>
              <a:pathLst>
                <a:path w="394" h="142" extrusionOk="0">
                  <a:moveTo>
                    <a:pt x="294" y="25"/>
                  </a:moveTo>
                  <a:cubicBezTo>
                    <a:pt x="238" y="0"/>
                    <a:pt x="0" y="68"/>
                    <a:pt x="100" y="116"/>
                  </a:cubicBezTo>
                  <a:cubicBezTo>
                    <a:pt x="152" y="141"/>
                    <a:pt x="393" y="71"/>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79" name="Google Shape;55679;p23"/>
            <p:cNvSpPr/>
            <p:nvPr/>
          </p:nvSpPr>
          <p:spPr>
            <a:xfrm>
              <a:off x="8913574" y="2655331"/>
              <a:ext cx="14170" cy="4276"/>
            </a:xfrm>
            <a:custGeom>
              <a:avLst/>
              <a:gdLst/>
              <a:ahLst/>
              <a:cxnLst/>
              <a:rect l="l" t="t" r="r" b="b"/>
              <a:pathLst>
                <a:path w="397" h="142" extrusionOk="0">
                  <a:moveTo>
                    <a:pt x="296" y="25"/>
                  </a:moveTo>
                  <a:cubicBezTo>
                    <a:pt x="242" y="0"/>
                    <a:pt x="1" y="68"/>
                    <a:pt x="104" y="116"/>
                  </a:cubicBezTo>
                  <a:cubicBezTo>
                    <a:pt x="157" y="141"/>
                    <a:pt x="396" y="71"/>
                    <a:pt x="296"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80" name="Google Shape;55680;p23"/>
            <p:cNvSpPr/>
            <p:nvPr/>
          </p:nvSpPr>
          <p:spPr>
            <a:xfrm>
              <a:off x="8571146" y="2644281"/>
              <a:ext cx="22629" cy="11803"/>
            </a:xfrm>
            <a:custGeom>
              <a:avLst/>
              <a:gdLst/>
              <a:ahLst/>
              <a:cxnLst/>
              <a:rect l="l" t="t" r="r" b="b"/>
              <a:pathLst>
                <a:path w="634" h="392" extrusionOk="0">
                  <a:moveTo>
                    <a:pt x="634" y="392"/>
                  </a:moveTo>
                  <a:lnTo>
                    <a:pt x="634" y="28"/>
                  </a:lnTo>
                  <a:cubicBezTo>
                    <a:pt x="124" y="0"/>
                    <a:pt x="0" y="154"/>
                    <a:pt x="54" y="3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81" name="Google Shape;55681;p23"/>
            <p:cNvSpPr/>
            <p:nvPr/>
          </p:nvSpPr>
          <p:spPr>
            <a:xfrm>
              <a:off x="1713958" y="2652561"/>
              <a:ext cx="14063" cy="4276"/>
            </a:xfrm>
            <a:custGeom>
              <a:avLst/>
              <a:gdLst/>
              <a:ahLst/>
              <a:cxnLst/>
              <a:rect l="l" t="t" r="r" b="b"/>
              <a:pathLst>
                <a:path w="394" h="142" extrusionOk="0">
                  <a:moveTo>
                    <a:pt x="291" y="26"/>
                  </a:moveTo>
                  <a:cubicBezTo>
                    <a:pt x="238" y="1"/>
                    <a:pt x="0" y="70"/>
                    <a:pt x="101" y="117"/>
                  </a:cubicBezTo>
                  <a:cubicBezTo>
                    <a:pt x="152" y="142"/>
                    <a:pt x="393" y="73"/>
                    <a:pt x="29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82" name="Google Shape;55682;p23"/>
            <p:cNvSpPr/>
            <p:nvPr/>
          </p:nvSpPr>
          <p:spPr>
            <a:xfrm>
              <a:off x="1690009" y="2639675"/>
              <a:ext cx="22950" cy="13670"/>
            </a:xfrm>
            <a:custGeom>
              <a:avLst/>
              <a:gdLst/>
              <a:ahLst/>
              <a:cxnLst/>
              <a:rect l="l" t="t" r="r" b="b"/>
              <a:pathLst>
                <a:path w="643" h="454" extrusionOk="0">
                  <a:moveTo>
                    <a:pt x="0" y="89"/>
                  </a:moveTo>
                  <a:lnTo>
                    <a:pt x="0" y="454"/>
                  </a:lnTo>
                  <a:lnTo>
                    <a:pt x="580" y="454"/>
                  </a:lnTo>
                  <a:cubicBezTo>
                    <a:pt x="630" y="217"/>
                    <a:pt x="643" y="1"/>
                    <a:pt x="0" y="8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83" name="Google Shape;55683;p23"/>
            <p:cNvSpPr/>
            <p:nvPr/>
          </p:nvSpPr>
          <p:spPr>
            <a:xfrm>
              <a:off x="8063751" y="2639675"/>
              <a:ext cx="26841" cy="13008"/>
            </a:xfrm>
            <a:custGeom>
              <a:avLst/>
              <a:gdLst/>
              <a:ahLst/>
              <a:cxnLst/>
              <a:rect l="l" t="t" r="r" b="b"/>
              <a:pathLst>
                <a:path w="752" h="432" extrusionOk="0">
                  <a:moveTo>
                    <a:pt x="191" y="1"/>
                  </a:moveTo>
                  <a:cubicBezTo>
                    <a:pt x="209" y="159"/>
                    <a:pt x="150" y="283"/>
                    <a:pt x="0" y="362"/>
                  </a:cubicBezTo>
                  <a:cubicBezTo>
                    <a:pt x="658" y="431"/>
                    <a:pt x="752" y="16"/>
                    <a:pt x="1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84" name="Google Shape;55684;p23"/>
            <p:cNvSpPr/>
            <p:nvPr/>
          </p:nvSpPr>
          <p:spPr>
            <a:xfrm>
              <a:off x="3851185" y="2644462"/>
              <a:ext cx="13849" cy="7437"/>
            </a:xfrm>
            <a:custGeom>
              <a:avLst/>
              <a:gdLst/>
              <a:ahLst/>
              <a:cxnLst/>
              <a:rect l="l" t="t" r="r" b="b"/>
              <a:pathLst>
                <a:path w="388" h="247" extrusionOk="0">
                  <a:moveTo>
                    <a:pt x="388" y="113"/>
                  </a:moveTo>
                  <a:cubicBezTo>
                    <a:pt x="385" y="22"/>
                    <a:pt x="50" y="1"/>
                    <a:pt x="0" y="113"/>
                  </a:cubicBezTo>
                  <a:cubicBezTo>
                    <a:pt x="219" y="104"/>
                    <a:pt x="304" y="246"/>
                    <a:pt x="388" y="1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85" name="Google Shape;55685;p23"/>
            <p:cNvSpPr/>
            <p:nvPr/>
          </p:nvSpPr>
          <p:spPr>
            <a:xfrm>
              <a:off x="1486672" y="2647142"/>
              <a:ext cx="14206" cy="4246"/>
            </a:xfrm>
            <a:custGeom>
              <a:avLst/>
              <a:gdLst/>
              <a:ahLst/>
              <a:cxnLst/>
              <a:rect l="l" t="t" r="r" b="b"/>
              <a:pathLst>
                <a:path w="398" h="141" extrusionOk="0">
                  <a:moveTo>
                    <a:pt x="296" y="24"/>
                  </a:moveTo>
                  <a:cubicBezTo>
                    <a:pt x="242" y="1"/>
                    <a:pt x="1" y="69"/>
                    <a:pt x="104" y="114"/>
                  </a:cubicBezTo>
                  <a:cubicBezTo>
                    <a:pt x="158" y="140"/>
                    <a:pt x="398" y="72"/>
                    <a:pt x="296"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86" name="Google Shape;55686;p23"/>
            <p:cNvSpPr/>
            <p:nvPr/>
          </p:nvSpPr>
          <p:spPr>
            <a:xfrm>
              <a:off x="506003" y="2644793"/>
              <a:ext cx="7031" cy="6203"/>
            </a:xfrm>
            <a:custGeom>
              <a:avLst/>
              <a:gdLst/>
              <a:ahLst/>
              <a:cxnLst/>
              <a:rect l="l" t="t" r="r" b="b"/>
              <a:pathLst>
                <a:path w="197" h="206" extrusionOk="0">
                  <a:moveTo>
                    <a:pt x="197" y="102"/>
                  </a:moveTo>
                  <a:cubicBezTo>
                    <a:pt x="197" y="53"/>
                    <a:pt x="37" y="0"/>
                    <a:pt x="4" y="102"/>
                  </a:cubicBezTo>
                  <a:cubicBezTo>
                    <a:pt x="1" y="153"/>
                    <a:pt x="160" y="205"/>
                    <a:pt x="197"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87" name="Google Shape;55687;p23"/>
            <p:cNvSpPr/>
            <p:nvPr/>
          </p:nvSpPr>
          <p:spPr>
            <a:xfrm>
              <a:off x="217006" y="2641541"/>
              <a:ext cx="27626" cy="9966"/>
            </a:xfrm>
            <a:custGeom>
              <a:avLst/>
              <a:gdLst/>
              <a:ahLst/>
              <a:cxnLst/>
              <a:rect l="l" t="t" r="r" b="b"/>
              <a:pathLst>
                <a:path w="774" h="331" extrusionOk="0">
                  <a:moveTo>
                    <a:pt x="774" y="119"/>
                  </a:moveTo>
                  <a:cubicBezTo>
                    <a:pt x="514" y="1"/>
                    <a:pt x="54" y="0"/>
                    <a:pt x="1" y="210"/>
                  </a:cubicBezTo>
                  <a:cubicBezTo>
                    <a:pt x="257" y="328"/>
                    <a:pt x="719" y="330"/>
                    <a:pt x="774" y="11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88" name="Google Shape;55688;p23"/>
            <p:cNvSpPr/>
            <p:nvPr/>
          </p:nvSpPr>
          <p:spPr>
            <a:xfrm>
              <a:off x="4081219" y="2631274"/>
              <a:ext cx="37120" cy="16621"/>
            </a:xfrm>
            <a:custGeom>
              <a:avLst/>
              <a:gdLst/>
              <a:ahLst/>
              <a:cxnLst/>
              <a:rect l="l" t="t" r="r" b="b"/>
              <a:pathLst>
                <a:path w="1040" h="552" extrusionOk="0">
                  <a:moveTo>
                    <a:pt x="887" y="551"/>
                  </a:moveTo>
                  <a:cubicBezTo>
                    <a:pt x="1040" y="0"/>
                    <a:pt x="1" y="490"/>
                    <a:pt x="887" y="55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89" name="Google Shape;55689;p23"/>
            <p:cNvSpPr/>
            <p:nvPr/>
          </p:nvSpPr>
          <p:spPr>
            <a:xfrm>
              <a:off x="806207" y="2639795"/>
              <a:ext cx="34086" cy="8822"/>
            </a:xfrm>
            <a:custGeom>
              <a:avLst/>
              <a:gdLst/>
              <a:ahLst/>
              <a:cxnLst/>
              <a:rect l="l" t="t" r="r" b="b"/>
              <a:pathLst>
                <a:path w="955" h="293" extrusionOk="0">
                  <a:moveTo>
                    <a:pt x="75" y="177"/>
                  </a:moveTo>
                  <a:cubicBezTo>
                    <a:pt x="321" y="182"/>
                    <a:pt x="345" y="293"/>
                    <a:pt x="655" y="268"/>
                  </a:cubicBezTo>
                  <a:cubicBezTo>
                    <a:pt x="954" y="45"/>
                    <a:pt x="0" y="1"/>
                    <a:pt x="75" y="17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90" name="Google Shape;55690;p23"/>
            <p:cNvSpPr/>
            <p:nvPr/>
          </p:nvSpPr>
          <p:spPr>
            <a:xfrm>
              <a:off x="6903837" y="2641632"/>
              <a:ext cx="13991" cy="4276"/>
            </a:xfrm>
            <a:custGeom>
              <a:avLst/>
              <a:gdLst/>
              <a:ahLst/>
              <a:cxnLst/>
              <a:rect l="l" t="t" r="r" b="b"/>
              <a:pathLst>
                <a:path w="392" h="142" extrusionOk="0">
                  <a:moveTo>
                    <a:pt x="294" y="24"/>
                  </a:moveTo>
                  <a:cubicBezTo>
                    <a:pt x="239" y="1"/>
                    <a:pt x="0" y="69"/>
                    <a:pt x="98" y="116"/>
                  </a:cubicBezTo>
                  <a:cubicBezTo>
                    <a:pt x="153" y="142"/>
                    <a:pt x="392" y="73"/>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91" name="Google Shape;55691;p23"/>
            <p:cNvSpPr/>
            <p:nvPr/>
          </p:nvSpPr>
          <p:spPr>
            <a:xfrm>
              <a:off x="5927023" y="2634225"/>
              <a:ext cx="25556" cy="10900"/>
            </a:xfrm>
            <a:custGeom>
              <a:avLst/>
              <a:gdLst/>
              <a:ahLst/>
              <a:cxnLst/>
              <a:rect l="l" t="t" r="r" b="b"/>
              <a:pathLst>
                <a:path w="716" h="362" extrusionOk="0">
                  <a:moveTo>
                    <a:pt x="662" y="362"/>
                  </a:moveTo>
                  <a:cubicBezTo>
                    <a:pt x="716" y="156"/>
                    <a:pt x="613" y="20"/>
                    <a:pt x="275" y="0"/>
                  </a:cubicBezTo>
                  <a:cubicBezTo>
                    <a:pt x="215" y="123"/>
                    <a:pt x="1" y="173"/>
                    <a:pt x="84" y="3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92" name="Google Shape;55692;p23"/>
            <p:cNvSpPr/>
            <p:nvPr/>
          </p:nvSpPr>
          <p:spPr>
            <a:xfrm>
              <a:off x="2857632" y="2630492"/>
              <a:ext cx="39833" cy="15778"/>
            </a:xfrm>
            <a:custGeom>
              <a:avLst/>
              <a:gdLst/>
              <a:ahLst/>
              <a:cxnLst/>
              <a:rect l="l" t="t" r="r" b="b"/>
              <a:pathLst>
                <a:path w="1116" h="524" extrusionOk="0">
                  <a:moveTo>
                    <a:pt x="650" y="306"/>
                  </a:moveTo>
                  <a:cubicBezTo>
                    <a:pt x="1116" y="0"/>
                    <a:pt x="1" y="524"/>
                    <a:pt x="650"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93" name="Google Shape;55693;p23"/>
            <p:cNvSpPr/>
            <p:nvPr/>
          </p:nvSpPr>
          <p:spPr>
            <a:xfrm>
              <a:off x="2122701" y="2631455"/>
              <a:ext cx="14705" cy="9515"/>
            </a:xfrm>
            <a:custGeom>
              <a:avLst/>
              <a:gdLst/>
              <a:ahLst/>
              <a:cxnLst/>
              <a:rect l="l" t="t" r="r" b="b"/>
              <a:pathLst>
                <a:path w="412" h="316" extrusionOk="0">
                  <a:moveTo>
                    <a:pt x="411" y="274"/>
                  </a:moveTo>
                  <a:lnTo>
                    <a:pt x="411" y="92"/>
                  </a:lnTo>
                  <a:cubicBezTo>
                    <a:pt x="219" y="92"/>
                    <a:pt x="182" y="18"/>
                    <a:pt x="26" y="1"/>
                  </a:cubicBezTo>
                  <a:cubicBezTo>
                    <a:pt x="46" y="143"/>
                    <a:pt x="0" y="315"/>
                    <a:pt x="411"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94" name="Google Shape;55694;p23"/>
            <p:cNvSpPr/>
            <p:nvPr/>
          </p:nvSpPr>
          <p:spPr>
            <a:xfrm>
              <a:off x="1855155" y="2636965"/>
              <a:ext cx="13884" cy="2740"/>
            </a:xfrm>
            <a:custGeom>
              <a:avLst/>
              <a:gdLst/>
              <a:ahLst/>
              <a:cxnLst/>
              <a:rect l="l" t="t" r="r" b="b"/>
              <a:pathLst>
                <a:path w="389" h="91" extrusionOk="0">
                  <a:moveTo>
                    <a:pt x="389" y="1"/>
                  </a:moveTo>
                  <a:cubicBezTo>
                    <a:pt x="238" y="20"/>
                    <a:pt x="6" y="2"/>
                    <a:pt x="1" y="91"/>
                  </a:cubicBezTo>
                  <a:cubicBezTo>
                    <a:pt x="152" y="71"/>
                    <a:pt x="382" y="87"/>
                    <a:pt x="3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95" name="Google Shape;55695;p23"/>
            <p:cNvSpPr/>
            <p:nvPr/>
          </p:nvSpPr>
          <p:spPr>
            <a:xfrm>
              <a:off x="3944056" y="2633442"/>
              <a:ext cx="13991" cy="4306"/>
            </a:xfrm>
            <a:custGeom>
              <a:avLst/>
              <a:gdLst/>
              <a:ahLst/>
              <a:cxnLst/>
              <a:rect l="l" t="t" r="r" b="b"/>
              <a:pathLst>
                <a:path w="392" h="143" extrusionOk="0">
                  <a:moveTo>
                    <a:pt x="293" y="26"/>
                  </a:moveTo>
                  <a:cubicBezTo>
                    <a:pt x="242" y="0"/>
                    <a:pt x="1" y="68"/>
                    <a:pt x="100" y="118"/>
                  </a:cubicBezTo>
                  <a:cubicBezTo>
                    <a:pt x="155" y="142"/>
                    <a:pt x="391" y="72"/>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96" name="Google Shape;55696;p23"/>
            <p:cNvSpPr/>
            <p:nvPr/>
          </p:nvSpPr>
          <p:spPr>
            <a:xfrm>
              <a:off x="750350" y="2633442"/>
              <a:ext cx="13956" cy="4306"/>
            </a:xfrm>
            <a:custGeom>
              <a:avLst/>
              <a:gdLst/>
              <a:ahLst/>
              <a:cxnLst/>
              <a:rect l="l" t="t" r="r" b="b"/>
              <a:pathLst>
                <a:path w="391" h="143" extrusionOk="0">
                  <a:moveTo>
                    <a:pt x="293" y="26"/>
                  </a:moveTo>
                  <a:cubicBezTo>
                    <a:pt x="239" y="0"/>
                    <a:pt x="0" y="68"/>
                    <a:pt x="99" y="118"/>
                  </a:cubicBezTo>
                  <a:cubicBezTo>
                    <a:pt x="152" y="142"/>
                    <a:pt x="390" y="72"/>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97" name="Google Shape;55697;p23"/>
            <p:cNvSpPr/>
            <p:nvPr/>
          </p:nvSpPr>
          <p:spPr>
            <a:xfrm>
              <a:off x="6928108" y="2628715"/>
              <a:ext cx="13777" cy="5540"/>
            </a:xfrm>
            <a:custGeom>
              <a:avLst/>
              <a:gdLst/>
              <a:ahLst/>
              <a:cxnLst/>
              <a:rect l="l" t="t" r="r" b="b"/>
              <a:pathLst>
                <a:path w="386" h="184" extrusionOk="0">
                  <a:moveTo>
                    <a:pt x="386" y="0"/>
                  </a:moveTo>
                  <a:lnTo>
                    <a:pt x="0" y="0"/>
                  </a:lnTo>
                  <a:lnTo>
                    <a:pt x="0" y="183"/>
                  </a:lnTo>
                  <a:lnTo>
                    <a:pt x="386"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98" name="Google Shape;55698;p23"/>
            <p:cNvSpPr/>
            <p:nvPr/>
          </p:nvSpPr>
          <p:spPr>
            <a:xfrm>
              <a:off x="3101014" y="2625975"/>
              <a:ext cx="13777" cy="5480"/>
            </a:xfrm>
            <a:custGeom>
              <a:avLst/>
              <a:gdLst/>
              <a:ahLst/>
              <a:cxnLst/>
              <a:rect l="l" t="t" r="r" b="b"/>
              <a:pathLst>
                <a:path w="386" h="182" extrusionOk="0">
                  <a:moveTo>
                    <a:pt x="386" y="0"/>
                  </a:moveTo>
                  <a:lnTo>
                    <a:pt x="1" y="0"/>
                  </a:lnTo>
                  <a:lnTo>
                    <a:pt x="1"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699" name="Google Shape;55699;p23"/>
            <p:cNvSpPr/>
            <p:nvPr/>
          </p:nvSpPr>
          <p:spPr>
            <a:xfrm>
              <a:off x="2031473" y="2623416"/>
              <a:ext cx="34051" cy="8852"/>
            </a:xfrm>
            <a:custGeom>
              <a:avLst/>
              <a:gdLst/>
              <a:ahLst/>
              <a:cxnLst/>
              <a:rect l="l" t="t" r="r" b="b"/>
              <a:pathLst>
                <a:path w="954" h="294" extrusionOk="0">
                  <a:moveTo>
                    <a:pt x="75" y="176"/>
                  </a:moveTo>
                  <a:cubicBezTo>
                    <a:pt x="321" y="182"/>
                    <a:pt x="341" y="294"/>
                    <a:pt x="654" y="268"/>
                  </a:cubicBezTo>
                  <a:cubicBezTo>
                    <a:pt x="953" y="45"/>
                    <a:pt x="0" y="0"/>
                    <a:pt x="75" y="17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00" name="Google Shape;55700;p23"/>
            <p:cNvSpPr/>
            <p:nvPr/>
          </p:nvSpPr>
          <p:spPr>
            <a:xfrm>
              <a:off x="3083739" y="2625223"/>
              <a:ext cx="13956" cy="4306"/>
            </a:xfrm>
            <a:custGeom>
              <a:avLst/>
              <a:gdLst/>
              <a:ahLst/>
              <a:cxnLst/>
              <a:rect l="l" t="t" r="r" b="b"/>
              <a:pathLst>
                <a:path w="391" h="143" extrusionOk="0">
                  <a:moveTo>
                    <a:pt x="290" y="25"/>
                  </a:moveTo>
                  <a:cubicBezTo>
                    <a:pt x="237" y="0"/>
                    <a:pt x="1" y="70"/>
                    <a:pt x="98" y="115"/>
                  </a:cubicBezTo>
                  <a:cubicBezTo>
                    <a:pt x="152" y="143"/>
                    <a:pt x="391" y="72"/>
                    <a:pt x="290"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01" name="Google Shape;55701;p23"/>
            <p:cNvSpPr/>
            <p:nvPr/>
          </p:nvSpPr>
          <p:spPr>
            <a:xfrm>
              <a:off x="2171849" y="2625975"/>
              <a:ext cx="13706" cy="2740"/>
            </a:xfrm>
            <a:custGeom>
              <a:avLst/>
              <a:gdLst/>
              <a:ahLst/>
              <a:cxnLst/>
              <a:rect l="l" t="t" r="r" b="b"/>
              <a:pathLst>
                <a:path w="384" h="91" extrusionOk="0">
                  <a:moveTo>
                    <a:pt x="384" y="0"/>
                  </a:moveTo>
                  <a:cubicBezTo>
                    <a:pt x="235" y="20"/>
                    <a:pt x="3" y="3"/>
                    <a:pt x="0" y="90"/>
                  </a:cubicBezTo>
                  <a:cubicBezTo>
                    <a:pt x="149" y="72"/>
                    <a:pt x="377" y="88"/>
                    <a:pt x="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02" name="Google Shape;55702;p23"/>
            <p:cNvSpPr/>
            <p:nvPr/>
          </p:nvSpPr>
          <p:spPr>
            <a:xfrm>
              <a:off x="2027225" y="3293060"/>
              <a:ext cx="50683" cy="16440"/>
            </a:xfrm>
            <a:custGeom>
              <a:avLst/>
              <a:gdLst/>
              <a:ahLst/>
              <a:cxnLst/>
              <a:rect l="l" t="t" r="r" b="b"/>
              <a:pathLst>
                <a:path w="1420" h="546" extrusionOk="0">
                  <a:moveTo>
                    <a:pt x="194" y="545"/>
                  </a:moveTo>
                  <a:cubicBezTo>
                    <a:pt x="1419" y="480"/>
                    <a:pt x="207" y="1"/>
                    <a:pt x="0" y="272"/>
                  </a:cubicBezTo>
                  <a:cubicBezTo>
                    <a:pt x="226" y="289"/>
                    <a:pt x="211" y="419"/>
                    <a:pt x="194"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03" name="Google Shape;55703;p23"/>
            <p:cNvSpPr/>
            <p:nvPr/>
          </p:nvSpPr>
          <p:spPr>
            <a:xfrm>
              <a:off x="8717625" y="3003265"/>
              <a:ext cx="34479" cy="10960"/>
            </a:xfrm>
            <a:custGeom>
              <a:avLst/>
              <a:gdLst/>
              <a:ahLst/>
              <a:cxnLst/>
              <a:rect l="l" t="t" r="r" b="b"/>
              <a:pathLst>
                <a:path w="966" h="364" extrusionOk="0">
                  <a:moveTo>
                    <a:pt x="965" y="363"/>
                  </a:moveTo>
                  <a:cubicBezTo>
                    <a:pt x="897" y="123"/>
                    <a:pt x="459" y="58"/>
                    <a:pt x="0" y="0"/>
                  </a:cubicBezTo>
                  <a:cubicBezTo>
                    <a:pt x="79" y="237"/>
                    <a:pt x="601" y="263"/>
                    <a:pt x="965" y="36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04" name="Google Shape;55704;p23"/>
            <p:cNvSpPr/>
            <p:nvPr/>
          </p:nvSpPr>
          <p:spPr>
            <a:xfrm>
              <a:off x="9040779" y="2776367"/>
              <a:ext cx="36799" cy="16320"/>
            </a:xfrm>
            <a:custGeom>
              <a:avLst/>
              <a:gdLst/>
              <a:ahLst/>
              <a:cxnLst/>
              <a:rect l="l" t="t" r="r" b="b"/>
              <a:pathLst>
                <a:path w="1031" h="542" extrusionOk="0">
                  <a:moveTo>
                    <a:pt x="203" y="455"/>
                  </a:moveTo>
                  <a:cubicBezTo>
                    <a:pt x="791" y="541"/>
                    <a:pt x="1030" y="10"/>
                    <a:pt x="781" y="1"/>
                  </a:cubicBezTo>
                  <a:cubicBezTo>
                    <a:pt x="609" y="161"/>
                    <a:pt x="0" y="116"/>
                    <a:pt x="203" y="45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05" name="Google Shape;55705;p23"/>
            <p:cNvSpPr/>
            <p:nvPr/>
          </p:nvSpPr>
          <p:spPr>
            <a:xfrm>
              <a:off x="780616" y="2703987"/>
              <a:ext cx="35264" cy="10087"/>
            </a:xfrm>
            <a:custGeom>
              <a:avLst/>
              <a:gdLst/>
              <a:ahLst/>
              <a:cxnLst/>
              <a:rect l="l" t="t" r="r" b="b"/>
              <a:pathLst>
                <a:path w="988" h="335" extrusionOk="0">
                  <a:moveTo>
                    <a:pt x="409" y="315"/>
                  </a:moveTo>
                  <a:cubicBezTo>
                    <a:pt x="487" y="159"/>
                    <a:pt x="658" y="334"/>
                    <a:pt x="987" y="315"/>
                  </a:cubicBezTo>
                  <a:lnTo>
                    <a:pt x="987" y="41"/>
                  </a:lnTo>
                  <a:cubicBezTo>
                    <a:pt x="613" y="0"/>
                    <a:pt x="1" y="287"/>
                    <a:pt x="409" y="3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06" name="Google Shape;55706;p23"/>
            <p:cNvSpPr/>
            <p:nvPr/>
          </p:nvSpPr>
          <p:spPr>
            <a:xfrm>
              <a:off x="754097" y="2640397"/>
              <a:ext cx="37656" cy="11111"/>
            </a:xfrm>
            <a:custGeom>
              <a:avLst/>
              <a:gdLst/>
              <a:ahLst/>
              <a:cxnLst/>
              <a:rect l="l" t="t" r="r" b="b"/>
              <a:pathLst>
                <a:path w="1055" h="369" extrusionOk="0">
                  <a:moveTo>
                    <a:pt x="960" y="248"/>
                  </a:moveTo>
                  <a:cubicBezTo>
                    <a:pt x="574" y="247"/>
                    <a:pt x="715" y="0"/>
                    <a:pt x="188" y="68"/>
                  </a:cubicBezTo>
                  <a:cubicBezTo>
                    <a:pt x="1" y="287"/>
                    <a:pt x="1054" y="368"/>
                    <a:pt x="960" y="24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07" name="Google Shape;55707;p23"/>
            <p:cNvSpPr/>
            <p:nvPr/>
          </p:nvSpPr>
          <p:spPr>
            <a:xfrm>
              <a:off x="8724086" y="4228682"/>
              <a:ext cx="13777" cy="6805"/>
            </a:xfrm>
            <a:custGeom>
              <a:avLst/>
              <a:gdLst/>
              <a:ahLst/>
              <a:cxnLst/>
              <a:rect l="l" t="t" r="r" b="b"/>
              <a:pathLst>
                <a:path w="386" h="226" extrusionOk="0">
                  <a:moveTo>
                    <a:pt x="386" y="110"/>
                  </a:moveTo>
                  <a:cubicBezTo>
                    <a:pt x="344" y="1"/>
                    <a:pt x="173" y="54"/>
                    <a:pt x="1" y="110"/>
                  </a:cubicBezTo>
                  <a:cubicBezTo>
                    <a:pt x="2" y="203"/>
                    <a:pt x="338" y="225"/>
                    <a:pt x="386"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08" name="Google Shape;55708;p23"/>
            <p:cNvSpPr/>
            <p:nvPr/>
          </p:nvSpPr>
          <p:spPr>
            <a:xfrm>
              <a:off x="8121679" y="4231302"/>
              <a:ext cx="14063" cy="4246"/>
            </a:xfrm>
            <a:custGeom>
              <a:avLst/>
              <a:gdLst/>
              <a:ahLst/>
              <a:cxnLst/>
              <a:rect l="l" t="t" r="r" b="b"/>
              <a:pathLst>
                <a:path w="394" h="141" extrusionOk="0">
                  <a:moveTo>
                    <a:pt x="100" y="116"/>
                  </a:moveTo>
                  <a:cubicBezTo>
                    <a:pt x="154" y="141"/>
                    <a:pt x="394" y="72"/>
                    <a:pt x="292" y="25"/>
                  </a:cubicBezTo>
                  <a:cubicBezTo>
                    <a:pt x="242" y="0"/>
                    <a:pt x="1" y="67"/>
                    <a:pt x="100"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09" name="Google Shape;55709;p23"/>
            <p:cNvSpPr/>
            <p:nvPr/>
          </p:nvSpPr>
          <p:spPr>
            <a:xfrm>
              <a:off x="3299282" y="4229315"/>
              <a:ext cx="21630" cy="6353"/>
            </a:xfrm>
            <a:custGeom>
              <a:avLst/>
              <a:gdLst/>
              <a:ahLst/>
              <a:cxnLst/>
              <a:rect l="l" t="t" r="r" b="b"/>
              <a:pathLst>
                <a:path w="606" h="211" extrusionOk="0">
                  <a:moveTo>
                    <a:pt x="606" y="1"/>
                  </a:moveTo>
                  <a:lnTo>
                    <a:pt x="26" y="1"/>
                  </a:lnTo>
                  <a:cubicBezTo>
                    <a:pt x="0" y="163"/>
                    <a:pt x="219" y="211"/>
                    <a:pt x="606"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10" name="Google Shape;55710;p23"/>
            <p:cNvSpPr/>
            <p:nvPr/>
          </p:nvSpPr>
          <p:spPr>
            <a:xfrm>
              <a:off x="168430" y="4229134"/>
              <a:ext cx="23950" cy="6022"/>
            </a:xfrm>
            <a:custGeom>
              <a:avLst/>
              <a:gdLst/>
              <a:ahLst/>
              <a:cxnLst/>
              <a:rect l="l" t="t" r="r" b="b"/>
              <a:pathLst>
                <a:path w="671" h="200" extrusionOk="0">
                  <a:moveTo>
                    <a:pt x="580" y="7"/>
                  </a:moveTo>
                  <a:cubicBezTo>
                    <a:pt x="247" y="0"/>
                    <a:pt x="84" y="76"/>
                    <a:pt x="0" y="188"/>
                  </a:cubicBezTo>
                  <a:cubicBezTo>
                    <a:pt x="302" y="178"/>
                    <a:pt x="670" y="200"/>
                    <a:pt x="580" y="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11" name="Google Shape;55711;p23"/>
            <p:cNvSpPr/>
            <p:nvPr/>
          </p:nvSpPr>
          <p:spPr>
            <a:xfrm>
              <a:off x="2725286" y="4228532"/>
              <a:ext cx="14134" cy="4276"/>
            </a:xfrm>
            <a:custGeom>
              <a:avLst/>
              <a:gdLst/>
              <a:ahLst/>
              <a:cxnLst/>
              <a:rect l="l" t="t" r="r" b="b"/>
              <a:pathLst>
                <a:path w="396" h="142" extrusionOk="0">
                  <a:moveTo>
                    <a:pt x="293" y="27"/>
                  </a:moveTo>
                  <a:cubicBezTo>
                    <a:pt x="242" y="1"/>
                    <a:pt x="0" y="70"/>
                    <a:pt x="103" y="117"/>
                  </a:cubicBezTo>
                  <a:cubicBezTo>
                    <a:pt x="156" y="142"/>
                    <a:pt x="396" y="71"/>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12" name="Google Shape;55712;p23"/>
            <p:cNvSpPr/>
            <p:nvPr/>
          </p:nvSpPr>
          <p:spPr>
            <a:xfrm>
              <a:off x="6944704" y="4225792"/>
              <a:ext cx="14134" cy="4276"/>
            </a:xfrm>
            <a:custGeom>
              <a:avLst/>
              <a:gdLst/>
              <a:ahLst/>
              <a:cxnLst/>
              <a:rect l="l" t="t" r="r" b="b"/>
              <a:pathLst>
                <a:path w="396" h="142" extrusionOk="0">
                  <a:moveTo>
                    <a:pt x="99" y="118"/>
                  </a:moveTo>
                  <a:cubicBezTo>
                    <a:pt x="155" y="141"/>
                    <a:pt x="396" y="73"/>
                    <a:pt x="293" y="25"/>
                  </a:cubicBezTo>
                  <a:cubicBezTo>
                    <a:pt x="239" y="0"/>
                    <a:pt x="0" y="69"/>
                    <a:pt x="99"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13" name="Google Shape;55713;p23"/>
            <p:cNvSpPr/>
            <p:nvPr/>
          </p:nvSpPr>
          <p:spPr>
            <a:xfrm>
              <a:off x="5251376" y="4225792"/>
              <a:ext cx="14099" cy="4276"/>
            </a:xfrm>
            <a:custGeom>
              <a:avLst/>
              <a:gdLst/>
              <a:ahLst/>
              <a:cxnLst/>
              <a:rect l="l" t="t" r="r" b="b"/>
              <a:pathLst>
                <a:path w="395" h="142" extrusionOk="0">
                  <a:moveTo>
                    <a:pt x="294" y="25"/>
                  </a:moveTo>
                  <a:cubicBezTo>
                    <a:pt x="241" y="0"/>
                    <a:pt x="1" y="69"/>
                    <a:pt x="102" y="118"/>
                  </a:cubicBezTo>
                  <a:cubicBezTo>
                    <a:pt x="155" y="141"/>
                    <a:pt x="395"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14" name="Google Shape;55714;p23"/>
            <p:cNvSpPr/>
            <p:nvPr/>
          </p:nvSpPr>
          <p:spPr>
            <a:xfrm>
              <a:off x="1882281" y="4212845"/>
              <a:ext cx="39797" cy="13670"/>
            </a:xfrm>
            <a:custGeom>
              <a:avLst/>
              <a:gdLst/>
              <a:ahLst/>
              <a:cxnLst/>
              <a:rect l="l" t="t" r="r" b="b"/>
              <a:pathLst>
                <a:path w="1115" h="454" extrusionOk="0">
                  <a:moveTo>
                    <a:pt x="579" y="1"/>
                  </a:moveTo>
                  <a:cubicBezTo>
                    <a:pt x="405" y="161"/>
                    <a:pt x="112" y="266"/>
                    <a:pt x="1" y="454"/>
                  </a:cubicBezTo>
                  <a:cubicBezTo>
                    <a:pt x="388" y="449"/>
                    <a:pt x="1114" y="142"/>
                    <a:pt x="5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15" name="Google Shape;55715;p23"/>
            <p:cNvSpPr/>
            <p:nvPr/>
          </p:nvSpPr>
          <p:spPr>
            <a:xfrm>
              <a:off x="1720382" y="4223022"/>
              <a:ext cx="14170" cy="4336"/>
            </a:xfrm>
            <a:custGeom>
              <a:avLst/>
              <a:gdLst/>
              <a:ahLst/>
              <a:cxnLst/>
              <a:rect l="l" t="t" r="r" b="b"/>
              <a:pathLst>
                <a:path w="397" h="144" extrusionOk="0">
                  <a:moveTo>
                    <a:pt x="101" y="117"/>
                  </a:moveTo>
                  <a:cubicBezTo>
                    <a:pt x="155" y="143"/>
                    <a:pt x="396" y="74"/>
                    <a:pt x="292" y="27"/>
                  </a:cubicBezTo>
                  <a:cubicBezTo>
                    <a:pt x="241" y="1"/>
                    <a:pt x="1" y="70"/>
                    <a:pt x="101"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16" name="Google Shape;55716;p23"/>
            <p:cNvSpPr/>
            <p:nvPr/>
          </p:nvSpPr>
          <p:spPr>
            <a:xfrm>
              <a:off x="1142210" y="4220312"/>
              <a:ext cx="14134" cy="4276"/>
            </a:xfrm>
            <a:custGeom>
              <a:avLst/>
              <a:gdLst/>
              <a:ahLst/>
              <a:cxnLst/>
              <a:rect l="l" t="t" r="r" b="b"/>
              <a:pathLst>
                <a:path w="396" h="142" extrusionOk="0">
                  <a:moveTo>
                    <a:pt x="102" y="117"/>
                  </a:moveTo>
                  <a:cubicBezTo>
                    <a:pt x="153" y="142"/>
                    <a:pt x="396" y="73"/>
                    <a:pt x="291" y="27"/>
                  </a:cubicBezTo>
                  <a:cubicBezTo>
                    <a:pt x="240" y="1"/>
                    <a:pt x="0" y="70"/>
                    <a:pt x="102"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17" name="Google Shape;55717;p23"/>
            <p:cNvSpPr/>
            <p:nvPr/>
          </p:nvSpPr>
          <p:spPr>
            <a:xfrm>
              <a:off x="2787390" y="4217572"/>
              <a:ext cx="13884" cy="4276"/>
            </a:xfrm>
            <a:custGeom>
              <a:avLst/>
              <a:gdLst/>
              <a:ahLst/>
              <a:cxnLst/>
              <a:rect l="l" t="t" r="r" b="b"/>
              <a:pathLst>
                <a:path w="389" h="142" extrusionOk="0">
                  <a:moveTo>
                    <a:pt x="98" y="117"/>
                  </a:moveTo>
                  <a:cubicBezTo>
                    <a:pt x="150" y="141"/>
                    <a:pt x="388" y="72"/>
                    <a:pt x="291" y="25"/>
                  </a:cubicBezTo>
                  <a:cubicBezTo>
                    <a:pt x="237" y="0"/>
                    <a:pt x="0" y="70"/>
                    <a:pt x="98"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18" name="Google Shape;55718;p23"/>
            <p:cNvSpPr/>
            <p:nvPr/>
          </p:nvSpPr>
          <p:spPr>
            <a:xfrm>
              <a:off x="2921663" y="4212845"/>
              <a:ext cx="13813" cy="5510"/>
            </a:xfrm>
            <a:custGeom>
              <a:avLst/>
              <a:gdLst/>
              <a:ahLst/>
              <a:cxnLst/>
              <a:rect l="l" t="t" r="r" b="b"/>
              <a:pathLst>
                <a:path w="387" h="183" extrusionOk="0">
                  <a:moveTo>
                    <a:pt x="387" y="1"/>
                  </a:moveTo>
                  <a:lnTo>
                    <a:pt x="0" y="1"/>
                  </a:lnTo>
                  <a:lnTo>
                    <a:pt x="0" y="182"/>
                  </a:lnTo>
                  <a:lnTo>
                    <a:pt x="387"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19" name="Google Shape;55719;p23"/>
            <p:cNvSpPr/>
            <p:nvPr/>
          </p:nvSpPr>
          <p:spPr>
            <a:xfrm>
              <a:off x="6610914" y="4209774"/>
              <a:ext cx="6996" cy="6203"/>
            </a:xfrm>
            <a:custGeom>
              <a:avLst/>
              <a:gdLst/>
              <a:ahLst/>
              <a:cxnLst/>
              <a:rect l="l" t="t" r="r" b="b"/>
              <a:pathLst>
                <a:path w="196" h="206" extrusionOk="0">
                  <a:moveTo>
                    <a:pt x="195" y="103"/>
                  </a:moveTo>
                  <a:cubicBezTo>
                    <a:pt x="195" y="53"/>
                    <a:pt x="39" y="1"/>
                    <a:pt x="3" y="103"/>
                  </a:cubicBezTo>
                  <a:cubicBezTo>
                    <a:pt x="1" y="154"/>
                    <a:pt x="160" y="206"/>
                    <a:pt x="195"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20" name="Google Shape;55720;p23"/>
            <p:cNvSpPr/>
            <p:nvPr/>
          </p:nvSpPr>
          <p:spPr>
            <a:xfrm>
              <a:off x="4277596" y="4209774"/>
              <a:ext cx="6889" cy="6203"/>
            </a:xfrm>
            <a:custGeom>
              <a:avLst/>
              <a:gdLst/>
              <a:ahLst/>
              <a:cxnLst/>
              <a:rect l="l" t="t" r="r" b="b"/>
              <a:pathLst>
                <a:path w="193" h="206" extrusionOk="0">
                  <a:moveTo>
                    <a:pt x="193" y="103"/>
                  </a:moveTo>
                  <a:cubicBezTo>
                    <a:pt x="193" y="53"/>
                    <a:pt x="39" y="1"/>
                    <a:pt x="1" y="103"/>
                  </a:cubicBezTo>
                  <a:cubicBezTo>
                    <a:pt x="1" y="154"/>
                    <a:pt x="156" y="206"/>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21" name="Google Shape;55721;p23"/>
            <p:cNvSpPr/>
            <p:nvPr/>
          </p:nvSpPr>
          <p:spPr>
            <a:xfrm>
              <a:off x="591664" y="4212062"/>
              <a:ext cx="13991" cy="4306"/>
            </a:xfrm>
            <a:custGeom>
              <a:avLst/>
              <a:gdLst/>
              <a:ahLst/>
              <a:cxnLst/>
              <a:rect l="l" t="t" r="r" b="b"/>
              <a:pathLst>
                <a:path w="392" h="143" extrusionOk="0">
                  <a:moveTo>
                    <a:pt x="293" y="27"/>
                  </a:moveTo>
                  <a:cubicBezTo>
                    <a:pt x="238" y="1"/>
                    <a:pt x="0" y="70"/>
                    <a:pt x="99" y="117"/>
                  </a:cubicBezTo>
                  <a:cubicBezTo>
                    <a:pt x="152" y="143"/>
                    <a:pt x="392" y="75"/>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22" name="Google Shape;55722;p23"/>
            <p:cNvSpPr/>
            <p:nvPr/>
          </p:nvSpPr>
          <p:spPr>
            <a:xfrm>
              <a:off x="5530380" y="4204686"/>
              <a:ext cx="20666" cy="8190"/>
            </a:xfrm>
            <a:custGeom>
              <a:avLst/>
              <a:gdLst/>
              <a:ahLst/>
              <a:cxnLst/>
              <a:rect l="l" t="t" r="r" b="b"/>
              <a:pathLst>
                <a:path w="579" h="272" extrusionOk="0">
                  <a:moveTo>
                    <a:pt x="578" y="92"/>
                  </a:moveTo>
                  <a:cubicBezTo>
                    <a:pt x="385" y="92"/>
                    <a:pt x="349" y="17"/>
                    <a:pt x="193" y="0"/>
                  </a:cubicBezTo>
                  <a:cubicBezTo>
                    <a:pt x="193" y="92"/>
                    <a:pt x="35" y="107"/>
                    <a:pt x="0" y="180"/>
                  </a:cubicBezTo>
                  <a:cubicBezTo>
                    <a:pt x="193" y="180"/>
                    <a:pt x="230" y="255"/>
                    <a:pt x="386" y="272"/>
                  </a:cubicBezTo>
                  <a:cubicBezTo>
                    <a:pt x="385" y="183"/>
                    <a:pt x="540" y="165"/>
                    <a:pt x="578"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23" name="Google Shape;55723;p23"/>
            <p:cNvSpPr/>
            <p:nvPr/>
          </p:nvSpPr>
          <p:spPr>
            <a:xfrm>
              <a:off x="4899633" y="4204294"/>
              <a:ext cx="33480" cy="15778"/>
            </a:xfrm>
            <a:custGeom>
              <a:avLst/>
              <a:gdLst/>
              <a:ahLst/>
              <a:cxnLst/>
              <a:rect l="l" t="t" r="r" b="b"/>
              <a:pathLst>
                <a:path w="938" h="524" extrusionOk="0">
                  <a:moveTo>
                    <a:pt x="893" y="196"/>
                  </a:moveTo>
                  <a:cubicBezTo>
                    <a:pt x="938" y="139"/>
                    <a:pt x="601" y="0"/>
                    <a:pt x="509" y="15"/>
                  </a:cubicBezTo>
                  <a:cubicBezTo>
                    <a:pt x="0" y="86"/>
                    <a:pt x="632" y="524"/>
                    <a:pt x="893" y="1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24" name="Google Shape;55724;p23"/>
            <p:cNvSpPr/>
            <p:nvPr/>
          </p:nvSpPr>
          <p:spPr>
            <a:xfrm>
              <a:off x="471275" y="4195864"/>
              <a:ext cx="40333" cy="14754"/>
            </a:xfrm>
            <a:custGeom>
              <a:avLst/>
              <a:gdLst/>
              <a:ahLst/>
              <a:cxnLst/>
              <a:rect l="l" t="t" r="r" b="b"/>
              <a:pathLst>
                <a:path w="1130" h="490" extrusionOk="0">
                  <a:moveTo>
                    <a:pt x="770" y="385"/>
                  </a:moveTo>
                  <a:cubicBezTo>
                    <a:pt x="1129" y="81"/>
                    <a:pt x="78" y="1"/>
                    <a:pt x="0" y="202"/>
                  </a:cubicBezTo>
                  <a:cubicBezTo>
                    <a:pt x="302" y="242"/>
                    <a:pt x="165" y="489"/>
                    <a:pt x="770" y="38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25" name="Google Shape;55725;p23"/>
            <p:cNvSpPr/>
            <p:nvPr/>
          </p:nvSpPr>
          <p:spPr>
            <a:xfrm>
              <a:off x="877448" y="4185507"/>
              <a:ext cx="50398" cy="17464"/>
            </a:xfrm>
            <a:custGeom>
              <a:avLst/>
              <a:gdLst/>
              <a:ahLst/>
              <a:cxnLst/>
              <a:rect l="l" t="t" r="r" b="b"/>
              <a:pathLst>
                <a:path w="1412" h="580" extrusionOk="0">
                  <a:moveTo>
                    <a:pt x="1157" y="546"/>
                  </a:moveTo>
                  <a:cubicBezTo>
                    <a:pt x="1318" y="441"/>
                    <a:pt x="1411" y="302"/>
                    <a:pt x="1348" y="92"/>
                  </a:cubicBezTo>
                  <a:cubicBezTo>
                    <a:pt x="721" y="144"/>
                    <a:pt x="450" y="32"/>
                    <a:pt x="0" y="0"/>
                  </a:cubicBezTo>
                  <a:cubicBezTo>
                    <a:pt x="226" y="256"/>
                    <a:pt x="311" y="580"/>
                    <a:pt x="1157" y="54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26" name="Google Shape;55726;p23"/>
            <p:cNvSpPr/>
            <p:nvPr/>
          </p:nvSpPr>
          <p:spPr>
            <a:xfrm>
              <a:off x="1244325" y="4182797"/>
              <a:ext cx="72027" cy="13941"/>
            </a:xfrm>
            <a:custGeom>
              <a:avLst/>
              <a:gdLst/>
              <a:ahLst/>
              <a:cxnLst/>
              <a:rect l="l" t="t" r="r" b="b"/>
              <a:pathLst>
                <a:path w="2018" h="463" extrusionOk="0">
                  <a:moveTo>
                    <a:pt x="713" y="454"/>
                  </a:moveTo>
                  <a:cubicBezTo>
                    <a:pt x="657" y="124"/>
                    <a:pt x="2017" y="462"/>
                    <a:pt x="1677" y="0"/>
                  </a:cubicBezTo>
                  <a:cubicBezTo>
                    <a:pt x="1136" y="50"/>
                    <a:pt x="675" y="135"/>
                    <a:pt x="132" y="182"/>
                  </a:cubicBezTo>
                  <a:cubicBezTo>
                    <a:pt x="1" y="427"/>
                    <a:pt x="532" y="358"/>
                    <a:pt x="713" y="4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27" name="Google Shape;55727;p23"/>
            <p:cNvSpPr/>
            <p:nvPr/>
          </p:nvSpPr>
          <p:spPr>
            <a:xfrm>
              <a:off x="6745044" y="4190204"/>
              <a:ext cx="14027" cy="4276"/>
            </a:xfrm>
            <a:custGeom>
              <a:avLst/>
              <a:gdLst/>
              <a:ahLst/>
              <a:cxnLst/>
              <a:rect l="l" t="t" r="r" b="b"/>
              <a:pathLst>
                <a:path w="393" h="142" extrusionOk="0">
                  <a:moveTo>
                    <a:pt x="99" y="117"/>
                  </a:moveTo>
                  <a:cubicBezTo>
                    <a:pt x="155" y="142"/>
                    <a:pt x="392" y="73"/>
                    <a:pt x="292" y="27"/>
                  </a:cubicBezTo>
                  <a:cubicBezTo>
                    <a:pt x="242" y="1"/>
                    <a:pt x="1" y="71"/>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28" name="Google Shape;55728;p23"/>
            <p:cNvSpPr/>
            <p:nvPr/>
          </p:nvSpPr>
          <p:spPr>
            <a:xfrm>
              <a:off x="6665987" y="4185507"/>
              <a:ext cx="13884" cy="5540"/>
            </a:xfrm>
            <a:custGeom>
              <a:avLst/>
              <a:gdLst/>
              <a:ahLst/>
              <a:cxnLst/>
              <a:rect l="l" t="t" r="r" b="b"/>
              <a:pathLst>
                <a:path w="389" h="184" extrusionOk="0">
                  <a:moveTo>
                    <a:pt x="1" y="183"/>
                  </a:moveTo>
                  <a:lnTo>
                    <a:pt x="388" y="183"/>
                  </a:lnTo>
                  <a:lnTo>
                    <a:pt x="388" y="0"/>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29" name="Google Shape;55729;p23"/>
            <p:cNvSpPr/>
            <p:nvPr/>
          </p:nvSpPr>
          <p:spPr>
            <a:xfrm>
              <a:off x="5289353" y="4184965"/>
              <a:ext cx="13813" cy="6775"/>
            </a:xfrm>
            <a:custGeom>
              <a:avLst/>
              <a:gdLst/>
              <a:ahLst/>
              <a:cxnLst/>
              <a:rect l="l" t="t" r="r" b="b"/>
              <a:pathLst>
                <a:path w="387" h="225" extrusionOk="0">
                  <a:moveTo>
                    <a:pt x="387" y="110"/>
                  </a:moveTo>
                  <a:cubicBezTo>
                    <a:pt x="346" y="0"/>
                    <a:pt x="174" y="55"/>
                    <a:pt x="1" y="110"/>
                  </a:cubicBezTo>
                  <a:cubicBezTo>
                    <a:pt x="6" y="201"/>
                    <a:pt x="341" y="225"/>
                    <a:pt x="387"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30" name="Google Shape;55730;p23"/>
            <p:cNvSpPr/>
            <p:nvPr/>
          </p:nvSpPr>
          <p:spPr>
            <a:xfrm>
              <a:off x="8061217" y="4174607"/>
              <a:ext cx="44687" cy="16440"/>
            </a:xfrm>
            <a:custGeom>
              <a:avLst/>
              <a:gdLst/>
              <a:ahLst/>
              <a:cxnLst/>
              <a:rect l="l" t="t" r="r" b="b"/>
              <a:pathLst>
                <a:path w="1252" h="546" extrusionOk="0">
                  <a:moveTo>
                    <a:pt x="638" y="1"/>
                  </a:moveTo>
                  <a:cubicBezTo>
                    <a:pt x="615" y="172"/>
                    <a:pt x="1" y="63"/>
                    <a:pt x="59" y="272"/>
                  </a:cubicBezTo>
                  <a:cubicBezTo>
                    <a:pt x="396" y="545"/>
                    <a:pt x="1251" y="142"/>
                    <a:pt x="6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31" name="Google Shape;55731;p23"/>
            <p:cNvSpPr/>
            <p:nvPr/>
          </p:nvSpPr>
          <p:spPr>
            <a:xfrm>
              <a:off x="6738263" y="4182074"/>
              <a:ext cx="13956" cy="4246"/>
            </a:xfrm>
            <a:custGeom>
              <a:avLst/>
              <a:gdLst/>
              <a:ahLst/>
              <a:cxnLst/>
              <a:rect l="l" t="t" r="r" b="b"/>
              <a:pathLst>
                <a:path w="391" h="141" extrusionOk="0">
                  <a:moveTo>
                    <a:pt x="289" y="24"/>
                  </a:moveTo>
                  <a:cubicBezTo>
                    <a:pt x="238" y="1"/>
                    <a:pt x="0" y="69"/>
                    <a:pt x="99" y="114"/>
                  </a:cubicBezTo>
                  <a:cubicBezTo>
                    <a:pt x="150" y="140"/>
                    <a:pt x="390" y="73"/>
                    <a:pt x="289"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32" name="Google Shape;55732;p23"/>
            <p:cNvSpPr/>
            <p:nvPr/>
          </p:nvSpPr>
          <p:spPr>
            <a:xfrm>
              <a:off x="9130223" y="4177377"/>
              <a:ext cx="13777" cy="5450"/>
            </a:xfrm>
            <a:custGeom>
              <a:avLst/>
              <a:gdLst/>
              <a:ahLst/>
              <a:cxnLst/>
              <a:rect l="l" t="t" r="r" b="b"/>
              <a:pathLst>
                <a:path w="386" h="181" extrusionOk="0">
                  <a:moveTo>
                    <a:pt x="386" y="0"/>
                  </a:moveTo>
                  <a:lnTo>
                    <a:pt x="0" y="0"/>
                  </a:lnTo>
                  <a:lnTo>
                    <a:pt x="0" y="180"/>
                  </a:lnTo>
                  <a:lnTo>
                    <a:pt x="386" y="18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33" name="Google Shape;55733;p23"/>
            <p:cNvSpPr/>
            <p:nvPr/>
          </p:nvSpPr>
          <p:spPr>
            <a:xfrm>
              <a:off x="5896614" y="4167472"/>
              <a:ext cx="22165" cy="16199"/>
            </a:xfrm>
            <a:custGeom>
              <a:avLst/>
              <a:gdLst/>
              <a:ahLst/>
              <a:cxnLst/>
              <a:rect l="l" t="t" r="r" b="b"/>
              <a:pathLst>
                <a:path w="621" h="538" extrusionOk="0">
                  <a:moveTo>
                    <a:pt x="345" y="509"/>
                  </a:moveTo>
                  <a:cubicBezTo>
                    <a:pt x="404" y="388"/>
                    <a:pt x="620" y="336"/>
                    <a:pt x="537" y="146"/>
                  </a:cubicBezTo>
                  <a:cubicBezTo>
                    <a:pt x="0" y="0"/>
                    <a:pt x="4" y="538"/>
                    <a:pt x="345" y="50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34" name="Google Shape;55734;p23"/>
            <p:cNvSpPr/>
            <p:nvPr/>
          </p:nvSpPr>
          <p:spPr>
            <a:xfrm>
              <a:off x="5464814" y="4176564"/>
              <a:ext cx="14134" cy="4276"/>
            </a:xfrm>
            <a:custGeom>
              <a:avLst/>
              <a:gdLst/>
              <a:ahLst/>
              <a:cxnLst/>
              <a:rect l="l" t="t" r="r" b="b"/>
              <a:pathLst>
                <a:path w="396" h="142" extrusionOk="0">
                  <a:moveTo>
                    <a:pt x="293" y="27"/>
                  </a:moveTo>
                  <a:cubicBezTo>
                    <a:pt x="239" y="1"/>
                    <a:pt x="0" y="70"/>
                    <a:pt x="101" y="118"/>
                  </a:cubicBezTo>
                  <a:cubicBezTo>
                    <a:pt x="151" y="142"/>
                    <a:pt x="396" y="73"/>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35" name="Google Shape;55735;p23"/>
            <p:cNvSpPr/>
            <p:nvPr/>
          </p:nvSpPr>
          <p:spPr>
            <a:xfrm>
              <a:off x="2591620" y="4167472"/>
              <a:ext cx="47792" cy="17434"/>
            </a:xfrm>
            <a:custGeom>
              <a:avLst/>
              <a:gdLst/>
              <a:ahLst/>
              <a:cxnLst/>
              <a:rect l="l" t="t" r="r" b="b"/>
              <a:pathLst>
                <a:path w="1339" h="579" extrusionOk="0">
                  <a:moveTo>
                    <a:pt x="182" y="329"/>
                  </a:moveTo>
                  <a:cubicBezTo>
                    <a:pt x="479" y="578"/>
                    <a:pt x="1315" y="324"/>
                    <a:pt x="1338" y="146"/>
                  </a:cubicBezTo>
                  <a:cubicBezTo>
                    <a:pt x="943" y="201"/>
                    <a:pt x="0" y="0"/>
                    <a:pt x="182" y="32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36" name="Google Shape;55736;p23"/>
            <p:cNvSpPr/>
            <p:nvPr/>
          </p:nvSpPr>
          <p:spPr>
            <a:xfrm>
              <a:off x="1494988" y="4162444"/>
              <a:ext cx="26484" cy="12195"/>
            </a:xfrm>
            <a:custGeom>
              <a:avLst/>
              <a:gdLst/>
              <a:ahLst/>
              <a:cxnLst/>
              <a:rect l="l" t="t" r="r" b="b"/>
              <a:pathLst>
                <a:path w="742" h="405" extrusionOk="0">
                  <a:moveTo>
                    <a:pt x="438" y="405"/>
                  </a:moveTo>
                  <a:cubicBezTo>
                    <a:pt x="742" y="269"/>
                    <a:pt x="652" y="0"/>
                    <a:pt x="53" y="41"/>
                  </a:cubicBezTo>
                  <a:cubicBezTo>
                    <a:pt x="0" y="248"/>
                    <a:pt x="100" y="381"/>
                    <a:pt x="438" y="4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37" name="Google Shape;55737;p23"/>
            <p:cNvSpPr/>
            <p:nvPr/>
          </p:nvSpPr>
          <p:spPr>
            <a:xfrm>
              <a:off x="8940771" y="4168405"/>
              <a:ext cx="14063" cy="4276"/>
            </a:xfrm>
            <a:custGeom>
              <a:avLst/>
              <a:gdLst/>
              <a:ahLst/>
              <a:cxnLst/>
              <a:rect l="l" t="t" r="r" b="b"/>
              <a:pathLst>
                <a:path w="394" h="142" extrusionOk="0">
                  <a:moveTo>
                    <a:pt x="100" y="115"/>
                  </a:moveTo>
                  <a:cubicBezTo>
                    <a:pt x="154" y="141"/>
                    <a:pt x="394" y="72"/>
                    <a:pt x="295" y="25"/>
                  </a:cubicBezTo>
                  <a:cubicBezTo>
                    <a:pt x="242" y="0"/>
                    <a:pt x="1" y="67"/>
                    <a:pt x="100"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38" name="Google Shape;55738;p23"/>
            <p:cNvSpPr/>
            <p:nvPr/>
          </p:nvSpPr>
          <p:spPr>
            <a:xfrm>
              <a:off x="8995808" y="4165665"/>
              <a:ext cx="14063" cy="4276"/>
            </a:xfrm>
            <a:custGeom>
              <a:avLst/>
              <a:gdLst/>
              <a:ahLst/>
              <a:cxnLst/>
              <a:rect l="l" t="t" r="r" b="b"/>
              <a:pathLst>
                <a:path w="394" h="142" extrusionOk="0">
                  <a:moveTo>
                    <a:pt x="294" y="25"/>
                  </a:moveTo>
                  <a:cubicBezTo>
                    <a:pt x="239" y="0"/>
                    <a:pt x="1" y="69"/>
                    <a:pt x="100" y="116"/>
                  </a:cubicBezTo>
                  <a:cubicBezTo>
                    <a:pt x="155" y="141"/>
                    <a:pt x="393"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39" name="Google Shape;55739;p23"/>
            <p:cNvSpPr/>
            <p:nvPr/>
          </p:nvSpPr>
          <p:spPr>
            <a:xfrm>
              <a:off x="6961944" y="4156030"/>
              <a:ext cx="26591" cy="15326"/>
            </a:xfrm>
            <a:custGeom>
              <a:avLst/>
              <a:gdLst/>
              <a:ahLst/>
              <a:cxnLst/>
              <a:rect l="l" t="t" r="r" b="b"/>
              <a:pathLst>
                <a:path w="745" h="509" extrusionOk="0">
                  <a:moveTo>
                    <a:pt x="0" y="436"/>
                  </a:moveTo>
                  <a:cubicBezTo>
                    <a:pt x="744" y="508"/>
                    <a:pt x="744" y="0"/>
                    <a:pt x="0" y="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40" name="Google Shape;55740;p23"/>
            <p:cNvSpPr/>
            <p:nvPr/>
          </p:nvSpPr>
          <p:spPr>
            <a:xfrm>
              <a:off x="2673854" y="4162955"/>
              <a:ext cx="13706" cy="7437"/>
            </a:xfrm>
            <a:custGeom>
              <a:avLst/>
              <a:gdLst/>
              <a:ahLst/>
              <a:cxnLst/>
              <a:rect l="l" t="t" r="r" b="b"/>
              <a:pathLst>
                <a:path w="384" h="247" extrusionOk="0">
                  <a:moveTo>
                    <a:pt x="384" y="115"/>
                  </a:moveTo>
                  <a:cubicBezTo>
                    <a:pt x="383" y="24"/>
                    <a:pt x="47" y="0"/>
                    <a:pt x="0" y="115"/>
                  </a:cubicBezTo>
                  <a:cubicBezTo>
                    <a:pt x="216" y="104"/>
                    <a:pt x="299" y="247"/>
                    <a:pt x="384"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41" name="Google Shape;55741;p23"/>
            <p:cNvSpPr/>
            <p:nvPr/>
          </p:nvSpPr>
          <p:spPr>
            <a:xfrm>
              <a:off x="920207" y="4147209"/>
              <a:ext cx="41725" cy="18819"/>
            </a:xfrm>
            <a:custGeom>
              <a:avLst/>
              <a:gdLst/>
              <a:ahLst/>
              <a:cxnLst/>
              <a:rect l="l" t="t" r="r" b="b"/>
              <a:pathLst>
                <a:path w="1169" h="625" extrusionOk="0">
                  <a:moveTo>
                    <a:pt x="727" y="547"/>
                  </a:moveTo>
                  <a:cubicBezTo>
                    <a:pt x="1169" y="340"/>
                    <a:pt x="598" y="147"/>
                    <a:pt x="342" y="1"/>
                  </a:cubicBezTo>
                  <a:cubicBezTo>
                    <a:pt x="46" y="141"/>
                    <a:pt x="0" y="625"/>
                    <a:pt x="727" y="54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42" name="Google Shape;55742;p23"/>
            <p:cNvSpPr/>
            <p:nvPr/>
          </p:nvSpPr>
          <p:spPr>
            <a:xfrm>
              <a:off x="6187502" y="4154676"/>
              <a:ext cx="14063" cy="4336"/>
            </a:xfrm>
            <a:custGeom>
              <a:avLst/>
              <a:gdLst/>
              <a:ahLst/>
              <a:cxnLst/>
              <a:rect l="l" t="t" r="r" b="b"/>
              <a:pathLst>
                <a:path w="394" h="144" extrusionOk="0">
                  <a:moveTo>
                    <a:pt x="296" y="27"/>
                  </a:moveTo>
                  <a:cubicBezTo>
                    <a:pt x="240" y="1"/>
                    <a:pt x="1" y="70"/>
                    <a:pt x="101" y="117"/>
                  </a:cubicBezTo>
                  <a:cubicBezTo>
                    <a:pt x="152" y="143"/>
                    <a:pt x="394" y="73"/>
                    <a:pt x="296"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43" name="Google Shape;55743;p23"/>
            <p:cNvSpPr/>
            <p:nvPr/>
          </p:nvSpPr>
          <p:spPr>
            <a:xfrm>
              <a:off x="6107624" y="4152719"/>
              <a:ext cx="21594" cy="6444"/>
            </a:xfrm>
            <a:custGeom>
              <a:avLst/>
              <a:gdLst/>
              <a:ahLst/>
              <a:cxnLst/>
              <a:rect l="l" t="t" r="r" b="b"/>
              <a:pathLst>
                <a:path w="605" h="214" extrusionOk="0">
                  <a:moveTo>
                    <a:pt x="605" y="182"/>
                  </a:moveTo>
                  <a:lnTo>
                    <a:pt x="605" y="1"/>
                  </a:lnTo>
                  <a:lnTo>
                    <a:pt x="28" y="1"/>
                  </a:lnTo>
                  <a:cubicBezTo>
                    <a:pt x="0" y="162"/>
                    <a:pt x="217" y="213"/>
                    <a:pt x="605"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44" name="Google Shape;55744;p23"/>
            <p:cNvSpPr/>
            <p:nvPr/>
          </p:nvSpPr>
          <p:spPr>
            <a:xfrm>
              <a:off x="1442165" y="4143024"/>
              <a:ext cx="20273" cy="13580"/>
            </a:xfrm>
            <a:custGeom>
              <a:avLst/>
              <a:gdLst/>
              <a:ahLst/>
              <a:cxnLst/>
              <a:rect l="l" t="t" r="r" b="b"/>
              <a:pathLst>
                <a:path w="568" h="451" extrusionOk="0">
                  <a:moveTo>
                    <a:pt x="375" y="414"/>
                  </a:moveTo>
                  <a:cubicBezTo>
                    <a:pt x="386" y="359"/>
                    <a:pt x="402" y="306"/>
                    <a:pt x="568" y="323"/>
                  </a:cubicBezTo>
                  <a:lnTo>
                    <a:pt x="568" y="142"/>
                  </a:lnTo>
                  <a:cubicBezTo>
                    <a:pt x="94" y="0"/>
                    <a:pt x="0" y="451"/>
                    <a:pt x="375" y="4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45" name="Google Shape;55745;p23"/>
            <p:cNvSpPr/>
            <p:nvPr/>
          </p:nvSpPr>
          <p:spPr>
            <a:xfrm>
              <a:off x="5299596" y="4149196"/>
              <a:ext cx="14063" cy="4306"/>
            </a:xfrm>
            <a:custGeom>
              <a:avLst/>
              <a:gdLst/>
              <a:ahLst/>
              <a:cxnLst/>
              <a:rect l="l" t="t" r="r" b="b"/>
              <a:pathLst>
                <a:path w="394" h="143" extrusionOk="0">
                  <a:moveTo>
                    <a:pt x="294" y="26"/>
                  </a:moveTo>
                  <a:cubicBezTo>
                    <a:pt x="241" y="0"/>
                    <a:pt x="1" y="71"/>
                    <a:pt x="100" y="116"/>
                  </a:cubicBezTo>
                  <a:cubicBezTo>
                    <a:pt x="156" y="142"/>
                    <a:pt x="394" y="75"/>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46" name="Google Shape;55746;p23"/>
            <p:cNvSpPr/>
            <p:nvPr/>
          </p:nvSpPr>
          <p:spPr>
            <a:xfrm>
              <a:off x="138877" y="4144499"/>
              <a:ext cx="22629" cy="8250"/>
            </a:xfrm>
            <a:custGeom>
              <a:avLst/>
              <a:gdLst/>
              <a:ahLst/>
              <a:cxnLst/>
              <a:rect l="l" t="t" r="r" b="b"/>
              <a:pathLst>
                <a:path w="634" h="274" extrusionOk="0">
                  <a:moveTo>
                    <a:pt x="634" y="274"/>
                  </a:moveTo>
                  <a:lnTo>
                    <a:pt x="634" y="1"/>
                  </a:lnTo>
                  <a:lnTo>
                    <a:pt x="248" y="1"/>
                  </a:lnTo>
                  <a:cubicBezTo>
                    <a:pt x="240" y="120"/>
                    <a:pt x="1" y="129"/>
                    <a:pt x="57"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47" name="Google Shape;55747;p23"/>
            <p:cNvSpPr/>
            <p:nvPr/>
          </p:nvSpPr>
          <p:spPr>
            <a:xfrm>
              <a:off x="8483130" y="4144168"/>
              <a:ext cx="6996" cy="6173"/>
            </a:xfrm>
            <a:custGeom>
              <a:avLst/>
              <a:gdLst/>
              <a:ahLst/>
              <a:cxnLst/>
              <a:rect l="l" t="t" r="r" b="b"/>
              <a:pathLst>
                <a:path w="196" h="205" extrusionOk="0">
                  <a:moveTo>
                    <a:pt x="194" y="102"/>
                  </a:moveTo>
                  <a:cubicBezTo>
                    <a:pt x="195" y="52"/>
                    <a:pt x="39" y="0"/>
                    <a:pt x="1" y="102"/>
                  </a:cubicBezTo>
                  <a:cubicBezTo>
                    <a:pt x="1" y="153"/>
                    <a:pt x="157" y="205"/>
                    <a:pt x="194"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48" name="Google Shape;55748;p23"/>
            <p:cNvSpPr/>
            <p:nvPr/>
          </p:nvSpPr>
          <p:spPr>
            <a:xfrm>
              <a:off x="5337537" y="4139049"/>
              <a:ext cx="22665" cy="13700"/>
            </a:xfrm>
            <a:custGeom>
              <a:avLst/>
              <a:gdLst/>
              <a:ahLst/>
              <a:cxnLst/>
              <a:rect l="l" t="t" r="r" b="b"/>
              <a:pathLst>
                <a:path w="635" h="455" extrusionOk="0">
                  <a:moveTo>
                    <a:pt x="581" y="363"/>
                  </a:moveTo>
                  <a:cubicBezTo>
                    <a:pt x="635" y="157"/>
                    <a:pt x="535" y="21"/>
                    <a:pt x="196" y="0"/>
                  </a:cubicBezTo>
                  <a:cubicBezTo>
                    <a:pt x="240" y="161"/>
                    <a:pt x="0" y="455"/>
                    <a:pt x="581" y="36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49" name="Google Shape;55749;p23"/>
            <p:cNvSpPr/>
            <p:nvPr/>
          </p:nvSpPr>
          <p:spPr>
            <a:xfrm>
              <a:off x="4020400" y="4128120"/>
              <a:ext cx="57322" cy="21890"/>
            </a:xfrm>
            <a:custGeom>
              <a:avLst/>
              <a:gdLst/>
              <a:ahLst/>
              <a:cxnLst/>
              <a:rect l="l" t="t" r="r" b="b"/>
              <a:pathLst>
                <a:path w="1606" h="727" extrusionOk="0">
                  <a:moveTo>
                    <a:pt x="1035" y="726"/>
                  </a:moveTo>
                  <a:cubicBezTo>
                    <a:pt x="1606" y="370"/>
                    <a:pt x="631" y="111"/>
                    <a:pt x="72" y="0"/>
                  </a:cubicBezTo>
                  <a:cubicBezTo>
                    <a:pt x="0" y="429"/>
                    <a:pt x="418" y="624"/>
                    <a:pt x="1035" y="7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50" name="Google Shape;55750;p23"/>
            <p:cNvSpPr/>
            <p:nvPr/>
          </p:nvSpPr>
          <p:spPr>
            <a:xfrm>
              <a:off x="8507222" y="4141036"/>
              <a:ext cx="14027" cy="4246"/>
            </a:xfrm>
            <a:custGeom>
              <a:avLst/>
              <a:gdLst/>
              <a:ahLst/>
              <a:cxnLst/>
              <a:rect l="l" t="t" r="r" b="b"/>
              <a:pathLst>
                <a:path w="393" h="141" extrusionOk="0">
                  <a:moveTo>
                    <a:pt x="100" y="115"/>
                  </a:moveTo>
                  <a:cubicBezTo>
                    <a:pt x="153" y="141"/>
                    <a:pt x="392" y="71"/>
                    <a:pt x="292" y="26"/>
                  </a:cubicBezTo>
                  <a:cubicBezTo>
                    <a:pt x="237" y="1"/>
                    <a:pt x="1" y="69"/>
                    <a:pt x="100"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51" name="Google Shape;55751;p23"/>
            <p:cNvSpPr/>
            <p:nvPr/>
          </p:nvSpPr>
          <p:spPr>
            <a:xfrm>
              <a:off x="632888" y="4141036"/>
              <a:ext cx="14099" cy="4246"/>
            </a:xfrm>
            <a:custGeom>
              <a:avLst/>
              <a:gdLst/>
              <a:ahLst/>
              <a:cxnLst/>
              <a:rect l="l" t="t" r="r" b="b"/>
              <a:pathLst>
                <a:path w="395" h="141" extrusionOk="0">
                  <a:moveTo>
                    <a:pt x="101" y="115"/>
                  </a:moveTo>
                  <a:cubicBezTo>
                    <a:pt x="154" y="141"/>
                    <a:pt x="395" y="71"/>
                    <a:pt x="295" y="26"/>
                  </a:cubicBezTo>
                  <a:cubicBezTo>
                    <a:pt x="242" y="1"/>
                    <a:pt x="0" y="69"/>
                    <a:pt x="101"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52" name="Google Shape;55752;p23"/>
            <p:cNvSpPr/>
            <p:nvPr/>
          </p:nvSpPr>
          <p:spPr>
            <a:xfrm>
              <a:off x="5251376" y="4138297"/>
              <a:ext cx="14099" cy="4246"/>
            </a:xfrm>
            <a:custGeom>
              <a:avLst/>
              <a:gdLst/>
              <a:ahLst/>
              <a:cxnLst/>
              <a:rect l="l" t="t" r="r" b="b"/>
              <a:pathLst>
                <a:path w="395" h="141" extrusionOk="0">
                  <a:moveTo>
                    <a:pt x="294" y="27"/>
                  </a:moveTo>
                  <a:cubicBezTo>
                    <a:pt x="241" y="1"/>
                    <a:pt x="1" y="71"/>
                    <a:pt x="102" y="117"/>
                  </a:cubicBezTo>
                  <a:cubicBezTo>
                    <a:pt x="155" y="140"/>
                    <a:pt x="395" y="72"/>
                    <a:pt x="294"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53" name="Google Shape;55753;p23"/>
            <p:cNvSpPr/>
            <p:nvPr/>
          </p:nvSpPr>
          <p:spPr>
            <a:xfrm>
              <a:off x="1710139" y="4129655"/>
              <a:ext cx="34943" cy="15236"/>
            </a:xfrm>
            <a:custGeom>
              <a:avLst/>
              <a:gdLst/>
              <a:ahLst/>
              <a:cxnLst/>
              <a:rect l="l" t="t" r="r" b="b"/>
              <a:pathLst>
                <a:path w="979" h="506" extrusionOk="0">
                  <a:moveTo>
                    <a:pt x="774" y="404"/>
                  </a:moveTo>
                  <a:cubicBezTo>
                    <a:pt x="978" y="173"/>
                    <a:pt x="123" y="0"/>
                    <a:pt x="0" y="221"/>
                  </a:cubicBezTo>
                  <a:cubicBezTo>
                    <a:pt x="306" y="261"/>
                    <a:pt x="167" y="506"/>
                    <a:pt x="774" y="4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54" name="Google Shape;55754;p23"/>
            <p:cNvSpPr/>
            <p:nvPr/>
          </p:nvSpPr>
          <p:spPr>
            <a:xfrm>
              <a:off x="378441" y="4135948"/>
              <a:ext cx="23950" cy="5871"/>
            </a:xfrm>
            <a:custGeom>
              <a:avLst/>
              <a:gdLst/>
              <a:ahLst/>
              <a:cxnLst/>
              <a:rect l="l" t="t" r="r" b="b"/>
              <a:pathLst>
                <a:path w="671" h="195" extrusionOk="0">
                  <a:moveTo>
                    <a:pt x="479" y="195"/>
                  </a:moveTo>
                  <a:cubicBezTo>
                    <a:pt x="479" y="103"/>
                    <a:pt x="634" y="86"/>
                    <a:pt x="671" y="12"/>
                  </a:cubicBezTo>
                  <a:cubicBezTo>
                    <a:pt x="368" y="21"/>
                    <a:pt x="1" y="0"/>
                    <a:pt x="92" y="1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55" name="Google Shape;55755;p23"/>
            <p:cNvSpPr/>
            <p:nvPr/>
          </p:nvSpPr>
          <p:spPr>
            <a:xfrm>
              <a:off x="2618818" y="4136339"/>
              <a:ext cx="13777" cy="2770"/>
            </a:xfrm>
            <a:custGeom>
              <a:avLst/>
              <a:gdLst/>
              <a:ahLst/>
              <a:cxnLst/>
              <a:rect l="l" t="t" r="r" b="b"/>
              <a:pathLst>
                <a:path w="386" h="92" extrusionOk="0">
                  <a:moveTo>
                    <a:pt x="1" y="92"/>
                  </a:moveTo>
                  <a:cubicBezTo>
                    <a:pt x="148" y="71"/>
                    <a:pt x="378" y="88"/>
                    <a:pt x="386" y="0"/>
                  </a:cubicBezTo>
                  <a:cubicBezTo>
                    <a:pt x="237" y="21"/>
                    <a:pt x="3" y="2"/>
                    <a:pt x="1"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56" name="Google Shape;55756;p23"/>
            <p:cNvSpPr/>
            <p:nvPr/>
          </p:nvSpPr>
          <p:spPr>
            <a:xfrm>
              <a:off x="1988821" y="4135557"/>
              <a:ext cx="14134" cy="4306"/>
            </a:xfrm>
            <a:custGeom>
              <a:avLst/>
              <a:gdLst/>
              <a:ahLst/>
              <a:cxnLst/>
              <a:rect l="l" t="t" r="r" b="b"/>
              <a:pathLst>
                <a:path w="396" h="143" extrusionOk="0">
                  <a:moveTo>
                    <a:pt x="295" y="25"/>
                  </a:moveTo>
                  <a:cubicBezTo>
                    <a:pt x="240" y="0"/>
                    <a:pt x="1" y="68"/>
                    <a:pt x="101" y="116"/>
                  </a:cubicBezTo>
                  <a:cubicBezTo>
                    <a:pt x="154" y="142"/>
                    <a:pt x="395"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57" name="Google Shape;55757;p23"/>
            <p:cNvSpPr/>
            <p:nvPr/>
          </p:nvSpPr>
          <p:spPr>
            <a:xfrm>
              <a:off x="7068591" y="4124597"/>
              <a:ext cx="13991" cy="4306"/>
            </a:xfrm>
            <a:custGeom>
              <a:avLst/>
              <a:gdLst/>
              <a:ahLst/>
              <a:cxnLst/>
              <a:rect l="l" t="t" r="r" b="b"/>
              <a:pathLst>
                <a:path w="392" h="143" extrusionOk="0">
                  <a:moveTo>
                    <a:pt x="99" y="117"/>
                  </a:moveTo>
                  <a:cubicBezTo>
                    <a:pt x="153" y="142"/>
                    <a:pt x="392" y="73"/>
                    <a:pt x="294" y="26"/>
                  </a:cubicBezTo>
                  <a:cubicBezTo>
                    <a:pt x="242" y="0"/>
                    <a:pt x="0" y="70"/>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58" name="Google Shape;55758;p23"/>
            <p:cNvSpPr/>
            <p:nvPr/>
          </p:nvSpPr>
          <p:spPr>
            <a:xfrm>
              <a:off x="5557791" y="4117160"/>
              <a:ext cx="33729" cy="17313"/>
            </a:xfrm>
            <a:custGeom>
              <a:avLst/>
              <a:gdLst/>
              <a:ahLst/>
              <a:cxnLst/>
              <a:rect l="l" t="t" r="r" b="b"/>
              <a:pathLst>
                <a:path w="945" h="575" extrusionOk="0">
                  <a:moveTo>
                    <a:pt x="1" y="92"/>
                  </a:moveTo>
                  <a:lnTo>
                    <a:pt x="1" y="273"/>
                  </a:lnTo>
                  <a:cubicBezTo>
                    <a:pt x="359" y="575"/>
                    <a:pt x="945" y="0"/>
                    <a:pt x="1"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59" name="Google Shape;55759;p23"/>
            <p:cNvSpPr/>
            <p:nvPr/>
          </p:nvSpPr>
          <p:spPr>
            <a:xfrm>
              <a:off x="4508058" y="4124627"/>
              <a:ext cx="14134" cy="4276"/>
            </a:xfrm>
            <a:custGeom>
              <a:avLst/>
              <a:gdLst/>
              <a:ahLst/>
              <a:cxnLst/>
              <a:rect l="l" t="t" r="r" b="b"/>
              <a:pathLst>
                <a:path w="396" h="142" extrusionOk="0">
                  <a:moveTo>
                    <a:pt x="295" y="25"/>
                  </a:moveTo>
                  <a:cubicBezTo>
                    <a:pt x="242" y="0"/>
                    <a:pt x="0" y="69"/>
                    <a:pt x="99" y="116"/>
                  </a:cubicBezTo>
                  <a:cubicBezTo>
                    <a:pt x="155" y="141"/>
                    <a:pt x="396"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60" name="Google Shape;55760;p23"/>
            <p:cNvSpPr/>
            <p:nvPr/>
          </p:nvSpPr>
          <p:spPr>
            <a:xfrm>
              <a:off x="2549040" y="4119900"/>
              <a:ext cx="21630" cy="9545"/>
            </a:xfrm>
            <a:custGeom>
              <a:avLst/>
              <a:gdLst/>
              <a:ahLst/>
              <a:cxnLst/>
              <a:rect l="l" t="t" r="r" b="b"/>
              <a:pathLst>
                <a:path w="606" h="317" extrusionOk="0">
                  <a:moveTo>
                    <a:pt x="413" y="273"/>
                  </a:moveTo>
                  <a:cubicBezTo>
                    <a:pt x="406" y="148"/>
                    <a:pt x="504" y="75"/>
                    <a:pt x="606" y="1"/>
                  </a:cubicBezTo>
                  <a:lnTo>
                    <a:pt x="28" y="1"/>
                  </a:lnTo>
                  <a:cubicBezTo>
                    <a:pt x="42" y="144"/>
                    <a:pt x="0" y="317"/>
                    <a:pt x="413"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61" name="Google Shape;55761;p23"/>
            <p:cNvSpPr/>
            <p:nvPr/>
          </p:nvSpPr>
          <p:spPr>
            <a:xfrm>
              <a:off x="5299596" y="4121857"/>
              <a:ext cx="14063" cy="4336"/>
            </a:xfrm>
            <a:custGeom>
              <a:avLst/>
              <a:gdLst/>
              <a:ahLst/>
              <a:cxnLst/>
              <a:rect l="l" t="t" r="r" b="b"/>
              <a:pathLst>
                <a:path w="394" h="144" extrusionOk="0">
                  <a:moveTo>
                    <a:pt x="294" y="26"/>
                  </a:moveTo>
                  <a:cubicBezTo>
                    <a:pt x="241" y="1"/>
                    <a:pt x="1" y="70"/>
                    <a:pt x="100" y="117"/>
                  </a:cubicBezTo>
                  <a:cubicBezTo>
                    <a:pt x="156" y="143"/>
                    <a:pt x="394"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62" name="Google Shape;55762;p23"/>
            <p:cNvSpPr/>
            <p:nvPr/>
          </p:nvSpPr>
          <p:spPr>
            <a:xfrm>
              <a:off x="3128140" y="4119208"/>
              <a:ext cx="13813" cy="7497"/>
            </a:xfrm>
            <a:custGeom>
              <a:avLst/>
              <a:gdLst/>
              <a:ahLst/>
              <a:cxnLst/>
              <a:rect l="l" t="t" r="r" b="b"/>
              <a:pathLst>
                <a:path w="387" h="249" extrusionOk="0">
                  <a:moveTo>
                    <a:pt x="387" y="114"/>
                  </a:moveTo>
                  <a:cubicBezTo>
                    <a:pt x="384" y="22"/>
                    <a:pt x="48" y="0"/>
                    <a:pt x="1" y="114"/>
                  </a:cubicBezTo>
                  <a:cubicBezTo>
                    <a:pt x="215" y="105"/>
                    <a:pt x="302" y="248"/>
                    <a:pt x="387"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63" name="Google Shape;55763;p23"/>
            <p:cNvSpPr/>
            <p:nvPr/>
          </p:nvSpPr>
          <p:spPr>
            <a:xfrm>
              <a:off x="3045585" y="4119900"/>
              <a:ext cx="13742" cy="5510"/>
            </a:xfrm>
            <a:custGeom>
              <a:avLst/>
              <a:gdLst/>
              <a:ahLst/>
              <a:cxnLst/>
              <a:rect l="l" t="t" r="r" b="b"/>
              <a:pathLst>
                <a:path w="385" h="183" extrusionOk="0">
                  <a:moveTo>
                    <a:pt x="1" y="182"/>
                  </a:moveTo>
                  <a:lnTo>
                    <a:pt x="384" y="182"/>
                  </a:lnTo>
                  <a:lnTo>
                    <a:pt x="384" y="1"/>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64" name="Google Shape;55764;p23"/>
            <p:cNvSpPr/>
            <p:nvPr/>
          </p:nvSpPr>
          <p:spPr>
            <a:xfrm>
              <a:off x="2576237" y="4117160"/>
              <a:ext cx="21880" cy="8762"/>
            </a:xfrm>
            <a:custGeom>
              <a:avLst/>
              <a:gdLst/>
              <a:ahLst/>
              <a:cxnLst/>
              <a:rect l="l" t="t" r="r" b="b"/>
              <a:pathLst>
                <a:path w="613" h="291" extrusionOk="0">
                  <a:moveTo>
                    <a:pt x="613" y="273"/>
                  </a:moveTo>
                  <a:lnTo>
                    <a:pt x="613" y="0"/>
                  </a:lnTo>
                  <a:lnTo>
                    <a:pt x="36" y="0"/>
                  </a:lnTo>
                  <a:cubicBezTo>
                    <a:pt x="1" y="199"/>
                    <a:pt x="194" y="290"/>
                    <a:pt x="613"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65" name="Google Shape;55765;p23"/>
            <p:cNvSpPr/>
            <p:nvPr/>
          </p:nvSpPr>
          <p:spPr>
            <a:xfrm>
              <a:off x="1957983" y="4116829"/>
              <a:ext cx="6996" cy="6203"/>
            </a:xfrm>
            <a:custGeom>
              <a:avLst/>
              <a:gdLst/>
              <a:ahLst/>
              <a:cxnLst/>
              <a:rect l="l" t="t" r="r" b="b"/>
              <a:pathLst>
                <a:path w="196" h="206" extrusionOk="0">
                  <a:moveTo>
                    <a:pt x="195" y="103"/>
                  </a:moveTo>
                  <a:cubicBezTo>
                    <a:pt x="195" y="53"/>
                    <a:pt x="39" y="1"/>
                    <a:pt x="3" y="103"/>
                  </a:cubicBezTo>
                  <a:cubicBezTo>
                    <a:pt x="1" y="154"/>
                    <a:pt x="156" y="206"/>
                    <a:pt x="195"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66" name="Google Shape;55766;p23"/>
            <p:cNvSpPr/>
            <p:nvPr/>
          </p:nvSpPr>
          <p:spPr>
            <a:xfrm>
              <a:off x="8868638" y="4114481"/>
              <a:ext cx="13813" cy="5450"/>
            </a:xfrm>
            <a:custGeom>
              <a:avLst/>
              <a:gdLst/>
              <a:ahLst/>
              <a:cxnLst/>
              <a:rect l="l" t="t" r="r" b="b"/>
              <a:pathLst>
                <a:path w="387" h="181" extrusionOk="0">
                  <a:moveTo>
                    <a:pt x="0" y="181"/>
                  </a:moveTo>
                  <a:lnTo>
                    <a:pt x="386" y="181"/>
                  </a:lnTo>
                  <a:lnTo>
                    <a:pt x="386" y="1"/>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67" name="Google Shape;55767;p23"/>
            <p:cNvSpPr/>
            <p:nvPr/>
          </p:nvSpPr>
          <p:spPr>
            <a:xfrm>
              <a:off x="5664402" y="4110958"/>
              <a:ext cx="14063" cy="4276"/>
            </a:xfrm>
            <a:custGeom>
              <a:avLst/>
              <a:gdLst/>
              <a:ahLst/>
              <a:cxnLst/>
              <a:rect l="l" t="t" r="r" b="b"/>
              <a:pathLst>
                <a:path w="394" h="142" extrusionOk="0">
                  <a:moveTo>
                    <a:pt x="294" y="26"/>
                  </a:moveTo>
                  <a:cubicBezTo>
                    <a:pt x="239" y="0"/>
                    <a:pt x="0" y="69"/>
                    <a:pt x="102" y="118"/>
                  </a:cubicBezTo>
                  <a:cubicBezTo>
                    <a:pt x="155" y="141"/>
                    <a:pt x="393"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68" name="Google Shape;55768;p23"/>
            <p:cNvSpPr/>
            <p:nvPr/>
          </p:nvSpPr>
          <p:spPr>
            <a:xfrm>
              <a:off x="2563674" y="4106141"/>
              <a:ext cx="20702" cy="8280"/>
            </a:xfrm>
            <a:custGeom>
              <a:avLst/>
              <a:gdLst/>
              <a:ahLst/>
              <a:cxnLst/>
              <a:rect l="l" t="t" r="r" b="b"/>
              <a:pathLst>
                <a:path w="580" h="275" extrusionOk="0">
                  <a:moveTo>
                    <a:pt x="388" y="275"/>
                  </a:moveTo>
                  <a:cubicBezTo>
                    <a:pt x="388" y="184"/>
                    <a:pt x="544" y="169"/>
                    <a:pt x="580" y="92"/>
                  </a:cubicBezTo>
                  <a:cubicBezTo>
                    <a:pt x="388" y="95"/>
                    <a:pt x="350" y="19"/>
                    <a:pt x="195" y="1"/>
                  </a:cubicBezTo>
                  <a:cubicBezTo>
                    <a:pt x="195" y="92"/>
                    <a:pt x="38" y="109"/>
                    <a:pt x="0" y="184"/>
                  </a:cubicBezTo>
                  <a:cubicBezTo>
                    <a:pt x="196" y="186"/>
                    <a:pt x="232" y="259"/>
                    <a:pt x="388" y="27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69" name="Google Shape;55769;p23"/>
            <p:cNvSpPr/>
            <p:nvPr/>
          </p:nvSpPr>
          <p:spPr>
            <a:xfrm>
              <a:off x="1861579" y="4099457"/>
              <a:ext cx="28982" cy="17012"/>
            </a:xfrm>
            <a:custGeom>
              <a:avLst/>
              <a:gdLst/>
              <a:ahLst/>
              <a:cxnLst/>
              <a:rect l="l" t="t" r="r" b="b"/>
              <a:pathLst>
                <a:path w="812" h="565" extrusionOk="0">
                  <a:moveTo>
                    <a:pt x="772" y="497"/>
                  </a:moveTo>
                  <a:cubicBezTo>
                    <a:pt x="812" y="238"/>
                    <a:pt x="796" y="1"/>
                    <a:pt x="195" y="44"/>
                  </a:cubicBezTo>
                  <a:cubicBezTo>
                    <a:pt x="202" y="169"/>
                    <a:pt x="103" y="242"/>
                    <a:pt x="1" y="317"/>
                  </a:cubicBezTo>
                  <a:cubicBezTo>
                    <a:pt x="385" y="318"/>
                    <a:pt x="248" y="565"/>
                    <a:pt x="772" y="4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70" name="Google Shape;55770;p23"/>
            <p:cNvSpPr/>
            <p:nvPr/>
          </p:nvSpPr>
          <p:spPr>
            <a:xfrm>
              <a:off x="8865068" y="4108218"/>
              <a:ext cx="14027" cy="4246"/>
            </a:xfrm>
            <a:custGeom>
              <a:avLst/>
              <a:gdLst/>
              <a:ahLst/>
              <a:cxnLst/>
              <a:rect l="l" t="t" r="r" b="b"/>
              <a:pathLst>
                <a:path w="393" h="141" extrusionOk="0">
                  <a:moveTo>
                    <a:pt x="291" y="26"/>
                  </a:moveTo>
                  <a:cubicBezTo>
                    <a:pt x="241" y="1"/>
                    <a:pt x="1" y="69"/>
                    <a:pt x="99" y="117"/>
                  </a:cubicBezTo>
                  <a:cubicBezTo>
                    <a:pt x="156" y="141"/>
                    <a:pt x="392" y="73"/>
                    <a:pt x="29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71" name="Google Shape;55771;p23"/>
            <p:cNvSpPr/>
            <p:nvPr/>
          </p:nvSpPr>
          <p:spPr>
            <a:xfrm>
              <a:off x="8651703" y="4108218"/>
              <a:ext cx="14063" cy="4246"/>
            </a:xfrm>
            <a:custGeom>
              <a:avLst/>
              <a:gdLst/>
              <a:ahLst/>
              <a:cxnLst/>
              <a:rect l="l" t="t" r="r" b="b"/>
              <a:pathLst>
                <a:path w="394" h="141" extrusionOk="0">
                  <a:moveTo>
                    <a:pt x="100" y="117"/>
                  </a:moveTo>
                  <a:cubicBezTo>
                    <a:pt x="153" y="141"/>
                    <a:pt x="393" y="73"/>
                    <a:pt x="293" y="26"/>
                  </a:cubicBezTo>
                  <a:cubicBezTo>
                    <a:pt x="241" y="1"/>
                    <a:pt x="0" y="69"/>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72" name="Google Shape;55772;p23"/>
            <p:cNvSpPr/>
            <p:nvPr/>
          </p:nvSpPr>
          <p:spPr>
            <a:xfrm>
              <a:off x="5426980" y="4105870"/>
              <a:ext cx="7031" cy="6293"/>
            </a:xfrm>
            <a:custGeom>
              <a:avLst/>
              <a:gdLst/>
              <a:ahLst/>
              <a:cxnLst/>
              <a:rect l="l" t="t" r="r" b="b"/>
              <a:pathLst>
                <a:path w="197" h="209" extrusionOk="0">
                  <a:moveTo>
                    <a:pt x="3" y="104"/>
                  </a:moveTo>
                  <a:cubicBezTo>
                    <a:pt x="0" y="153"/>
                    <a:pt x="158" y="208"/>
                    <a:pt x="196" y="104"/>
                  </a:cubicBezTo>
                  <a:cubicBezTo>
                    <a:pt x="196" y="53"/>
                    <a:pt x="40" y="1"/>
                    <a:pt x="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73" name="Google Shape;55773;p23"/>
            <p:cNvSpPr/>
            <p:nvPr/>
          </p:nvSpPr>
          <p:spPr>
            <a:xfrm>
              <a:off x="3259236" y="4096506"/>
              <a:ext cx="20309" cy="13580"/>
            </a:xfrm>
            <a:custGeom>
              <a:avLst/>
              <a:gdLst/>
              <a:ahLst/>
              <a:cxnLst/>
              <a:rect l="l" t="t" r="r" b="b"/>
              <a:pathLst>
                <a:path w="569" h="451" extrusionOk="0">
                  <a:moveTo>
                    <a:pt x="377" y="415"/>
                  </a:moveTo>
                  <a:cubicBezTo>
                    <a:pt x="388" y="359"/>
                    <a:pt x="403" y="308"/>
                    <a:pt x="569" y="323"/>
                  </a:cubicBezTo>
                  <a:lnTo>
                    <a:pt x="569" y="142"/>
                  </a:lnTo>
                  <a:cubicBezTo>
                    <a:pt x="96" y="1"/>
                    <a:pt x="1" y="450"/>
                    <a:pt x="377" y="4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74" name="Google Shape;55774;p23"/>
            <p:cNvSpPr/>
            <p:nvPr/>
          </p:nvSpPr>
          <p:spPr>
            <a:xfrm>
              <a:off x="8111471" y="4103521"/>
              <a:ext cx="13813" cy="2740"/>
            </a:xfrm>
            <a:custGeom>
              <a:avLst/>
              <a:gdLst/>
              <a:ahLst/>
              <a:cxnLst/>
              <a:rect l="l" t="t" r="r" b="b"/>
              <a:pathLst>
                <a:path w="387" h="91" extrusionOk="0">
                  <a:moveTo>
                    <a:pt x="386" y="0"/>
                  </a:moveTo>
                  <a:cubicBezTo>
                    <a:pt x="237" y="20"/>
                    <a:pt x="8" y="3"/>
                    <a:pt x="1" y="90"/>
                  </a:cubicBezTo>
                  <a:cubicBezTo>
                    <a:pt x="151" y="71"/>
                    <a:pt x="382" y="88"/>
                    <a:pt x="3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75" name="Google Shape;55775;p23"/>
            <p:cNvSpPr/>
            <p:nvPr/>
          </p:nvSpPr>
          <p:spPr>
            <a:xfrm>
              <a:off x="5544121" y="4097650"/>
              <a:ext cx="6924" cy="6263"/>
            </a:xfrm>
            <a:custGeom>
              <a:avLst/>
              <a:gdLst/>
              <a:ahLst/>
              <a:cxnLst/>
              <a:rect l="l" t="t" r="r" b="b"/>
              <a:pathLst>
                <a:path w="194" h="208" extrusionOk="0">
                  <a:moveTo>
                    <a:pt x="193" y="104"/>
                  </a:moveTo>
                  <a:cubicBezTo>
                    <a:pt x="193" y="53"/>
                    <a:pt x="37" y="1"/>
                    <a:pt x="0" y="104"/>
                  </a:cubicBezTo>
                  <a:cubicBezTo>
                    <a:pt x="0" y="155"/>
                    <a:pt x="155" y="207"/>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76" name="Google Shape;55776;p23"/>
            <p:cNvSpPr/>
            <p:nvPr/>
          </p:nvSpPr>
          <p:spPr>
            <a:xfrm>
              <a:off x="1507374" y="4095302"/>
              <a:ext cx="23878" cy="10298"/>
            </a:xfrm>
            <a:custGeom>
              <a:avLst/>
              <a:gdLst/>
              <a:ahLst/>
              <a:cxnLst/>
              <a:rect l="l" t="t" r="r" b="b"/>
              <a:pathLst>
                <a:path w="669" h="342" extrusionOk="0">
                  <a:moveTo>
                    <a:pt x="669" y="92"/>
                  </a:moveTo>
                  <a:cubicBezTo>
                    <a:pt x="403" y="96"/>
                    <a:pt x="247" y="50"/>
                    <a:pt x="91" y="1"/>
                  </a:cubicBezTo>
                  <a:cubicBezTo>
                    <a:pt x="1" y="282"/>
                    <a:pt x="610" y="341"/>
                    <a:pt x="669"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77" name="Google Shape;55777;p23"/>
            <p:cNvSpPr/>
            <p:nvPr/>
          </p:nvSpPr>
          <p:spPr>
            <a:xfrm>
              <a:off x="4260321" y="4097319"/>
              <a:ext cx="13920" cy="4276"/>
            </a:xfrm>
            <a:custGeom>
              <a:avLst/>
              <a:gdLst/>
              <a:ahLst/>
              <a:cxnLst/>
              <a:rect l="l" t="t" r="r" b="b"/>
              <a:pathLst>
                <a:path w="390" h="142" extrusionOk="0">
                  <a:moveTo>
                    <a:pt x="290" y="25"/>
                  </a:moveTo>
                  <a:cubicBezTo>
                    <a:pt x="237" y="0"/>
                    <a:pt x="1" y="69"/>
                    <a:pt x="100" y="116"/>
                  </a:cubicBezTo>
                  <a:cubicBezTo>
                    <a:pt x="152" y="141"/>
                    <a:pt x="390" y="71"/>
                    <a:pt x="290"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78" name="Google Shape;55778;p23"/>
            <p:cNvSpPr/>
            <p:nvPr/>
          </p:nvSpPr>
          <p:spPr>
            <a:xfrm>
              <a:off x="1577258" y="4079705"/>
              <a:ext cx="50434" cy="18488"/>
            </a:xfrm>
            <a:custGeom>
              <a:avLst/>
              <a:gdLst/>
              <a:ahLst/>
              <a:cxnLst/>
              <a:rect l="l" t="t" r="r" b="b"/>
              <a:pathLst>
                <a:path w="1413" h="614" extrusionOk="0">
                  <a:moveTo>
                    <a:pt x="62" y="519"/>
                  </a:moveTo>
                  <a:cubicBezTo>
                    <a:pt x="609" y="614"/>
                    <a:pt x="867" y="614"/>
                    <a:pt x="1413" y="519"/>
                  </a:cubicBezTo>
                  <a:cubicBezTo>
                    <a:pt x="1255" y="261"/>
                    <a:pt x="1104" y="0"/>
                    <a:pt x="254" y="66"/>
                  </a:cubicBezTo>
                  <a:cubicBezTo>
                    <a:pt x="92" y="170"/>
                    <a:pt x="1" y="308"/>
                    <a:pt x="62" y="51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79" name="Google Shape;55779;p23"/>
            <p:cNvSpPr/>
            <p:nvPr/>
          </p:nvSpPr>
          <p:spPr>
            <a:xfrm>
              <a:off x="2075017" y="4086781"/>
              <a:ext cx="6889" cy="6142"/>
            </a:xfrm>
            <a:custGeom>
              <a:avLst/>
              <a:gdLst/>
              <a:ahLst/>
              <a:cxnLst/>
              <a:rect l="l" t="t" r="r" b="b"/>
              <a:pathLst>
                <a:path w="193" h="204" extrusionOk="0">
                  <a:moveTo>
                    <a:pt x="193" y="102"/>
                  </a:moveTo>
                  <a:cubicBezTo>
                    <a:pt x="193" y="52"/>
                    <a:pt x="40" y="0"/>
                    <a:pt x="2" y="102"/>
                  </a:cubicBezTo>
                  <a:cubicBezTo>
                    <a:pt x="1" y="152"/>
                    <a:pt x="155" y="204"/>
                    <a:pt x="193"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80" name="Google Shape;55780;p23"/>
            <p:cNvSpPr/>
            <p:nvPr/>
          </p:nvSpPr>
          <p:spPr>
            <a:xfrm>
              <a:off x="4917800" y="4087082"/>
              <a:ext cx="13742" cy="2800"/>
            </a:xfrm>
            <a:custGeom>
              <a:avLst/>
              <a:gdLst/>
              <a:ahLst/>
              <a:cxnLst/>
              <a:rect l="l" t="t" r="r" b="b"/>
              <a:pathLst>
                <a:path w="385" h="93" extrusionOk="0">
                  <a:moveTo>
                    <a:pt x="384" y="1"/>
                  </a:moveTo>
                  <a:cubicBezTo>
                    <a:pt x="234" y="23"/>
                    <a:pt x="4" y="3"/>
                    <a:pt x="0" y="92"/>
                  </a:cubicBezTo>
                  <a:cubicBezTo>
                    <a:pt x="149" y="71"/>
                    <a:pt x="379" y="89"/>
                    <a:pt x="3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81" name="Google Shape;55781;p23"/>
            <p:cNvSpPr/>
            <p:nvPr/>
          </p:nvSpPr>
          <p:spPr>
            <a:xfrm>
              <a:off x="2171385" y="4084011"/>
              <a:ext cx="6924" cy="6263"/>
            </a:xfrm>
            <a:custGeom>
              <a:avLst/>
              <a:gdLst/>
              <a:ahLst/>
              <a:cxnLst/>
              <a:rect l="l" t="t" r="r" b="b"/>
              <a:pathLst>
                <a:path w="194" h="208" extrusionOk="0">
                  <a:moveTo>
                    <a:pt x="193" y="103"/>
                  </a:moveTo>
                  <a:cubicBezTo>
                    <a:pt x="193" y="53"/>
                    <a:pt x="38" y="1"/>
                    <a:pt x="3" y="103"/>
                  </a:cubicBezTo>
                  <a:cubicBezTo>
                    <a:pt x="0" y="154"/>
                    <a:pt x="156" y="207"/>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82" name="Google Shape;55782;p23"/>
            <p:cNvSpPr/>
            <p:nvPr/>
          </p:nvSpPr>
          <p:spPr>
            <a:xfrm>
              <a:off x="1761749" y="4086389"/>
              <a:ext cx="13956" cy="4276"/>
            </a:xfrm>
            <a:custGeom>
              <a:avLst/>
              <a:gdLst/>
              <a:ahLst/>
              <a:cxnLst/>
              <a:rect l="l" t="t" r="r" b="b"/>
              <a:pathLst>
                <a:path w="391" h="142" extrusionOk="0">
                  <a:moveTo>
                    <a:pt x="100" y="115"/>
                  </a:moveTo>
                  <a:cubicBezTo>
                    <a:pt x="151" y="141"/>
                    <a:pt x="391" y="71"/>
                    <a:pt x="293" y="24"/>
                  </a:cubicBezTo>
                  <a:cubicBezTo>
                    <a:pt x="238" y="0"/>
                    <a:pt x="1" y="68"/>
                    <a:pt x="100"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83" name="Google Shape;55783;p23"/>
            <p:cNvSpPr/>
            <p:nvPr/>
          </p:nvSpPr>
          <p:spPr>
            <a:xfrm>
              <a:off x="5082019" y="4078923"/>
              <a:ext cx="21665" cy="6413"/>
            </a:xfrm>
            <a:custGeom>
              <a:avLst/>
              <a:gdLst/>
              <a:ahLst/>
              <a:cxnLst/>
              <a:rect l="l" t="t" r="r" b="b"/>
              <a:pathLst>
                <a:path w="607" h="213" extrusionOk="0">
                  <a:moveTo>
                    <a:pt x="606" y="180"/>
                  </a:moveTo>
                  <a:lnTo>
                    <a:pt x="606" y="0"/>
                  </a:lnTo>
                  <a:lnTo>
                    <a:pt x="27" y="0"/>
                  </a:lnTo>
                  <a:cubicBezTo>
                    <a:pt x="1" y="163"/>
                    <a:pt x="217" y="213"/>
                    <a:pt x="606" y="18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84" name="Google Shape;55784;p23"/>
            <p:cNvSpPr/>
            <p:nvPr/>
          </p:nvSpPr>
          <p:spPr>
            <a:xfrm>
              <a:off x="4029859" y="4081572"/>
              <a:ext cx="13777" cy="2800"/>
            </a:xfrm>
            <a:custGeom>
              <a:avLst/>
              <a:gdLst/>
              <a:ahLst/>
              <a:cxnLst/>
              <a:rect l="l" t="t" r="r" b="b"/>
              <a:pathLst>
                <a:path w="386" h="93" extrusionOk="0">
                  <a:moveTo>
                    <a:pt x="0" y="92"/>
                  </a:moveTo>
                  <a:cubicBezTo>
                    <a:pt x="150" y="71"/>
                    <a:pt x="381" y="90"/>
                    <a:pt x="385" y="1"/>
                  </a:cubicBezTo>
                  <a:cubicBezTo>
                    <a:pt x="235" y="23"/>
                    <a:pt x="5" y="6"/>
                    <a:pt x="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85" name="Google Shape;55785;p23"/>
            <p:cNvSpPr/>
            <p:nvPr/>
          </p:nvSpPr>
          <p:spPr>
            <a:xfrm>
              <a:off x="2271036" y="4080880"/>
              <a:ext cx="14063" cy="4246"/>
            </a:xfrm>
            <a:custGeom>
              <a:avLst/>
              <a:gdLst/>
              <a:ahLst/>
              <a:cxnLst/>
              <a:rect l="l" t="t" r="r" b="b"/>
              <a:pathLst>
                <a:path w="394" h="141" extrusionOk="0">
                  <a:moveTo>
                    <a:pt x="102" y="115"/>
                  </a:moveTo>
                  <a:cubicBezTo>
                    <a:pt x="156" y="140"/>
                    <a:pt x="393" y="72"/>
                    <a:pt x="294" y="24"/>
                  </a:cubicBezTo>
                  <a:cubicBezTo>
                    <a:pt x="239" y="0"/>
                    <a:pt x="0" y="68"/>
                    <a:pt x="102"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86" name="Google Shape;55786;p23"/>
            <p:cNvSpPr/>
            <p:nvPr/>
          </p:nvSpPr>
          <p:spPr>
            <a:xfrm>
              <a:off x="8586458" y="4078923"/>
              <a:ext cx="13777" cy="2770"/>
            </a:xfrm>
            <a:custGeom>
              <a:avLst/>
              <a:gdLst/>
              <a:ahLst/>
              <a:cxnLst/>
              <a:rect l="l" t="t" r="r" b="b"/>
              <a:pathLst>
                <a:path w="386" h="92" extrusionOk="0">
                  <a:moveTo>
                    <a:pt x="386" y="0"/>
                  </a:moveTo>
                  <a:cubicBezTo>
                    <a:pt x="236" y="20"/>
                    <a:pt x="4" y="2"/>
                    <a:pt x="1" y="92"/>
                  </a:cubicBezTo>
                  <a:cubicBezTo>
                    <a:pt x="151" y="69"/>
                    <a:pt x="381" y="88"/>
                    <a:pt x="3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87" name="Google Shape;55787;p23"/>
            <p:cNvSpPr/>
            <p:nvPr/>
          </p:nvSpPr>
          <p:spPr>
            <a:xfrm>
              <a:off x="5592234" y="4070311"/>
              <a:ext cx="7031" cy="6263"/>
            </a:xfrm>
            <a:custGeom>
              <a:avLst/>
              <a:gdLst/>
              <a:ahLst/>
              <a:cxnLst/>
              <a:rect l="l" t="t" r="r" b="b"/>
              <a:pathLst>
                <a:path w="197" h="208" extrusionOk="0">
                  <a:moveTo>
                    <a:pt x="195" y="103"/>
                  </a:moveTo>
                  <a:cubicBezTo>
                    <a:pt x="196" y="54"/>
                    <a:pt x="40" y="0"/>
                    <a:pt x="3" y="103"/>
                  </a:cubicBezTo>
                  <a:cubicBezTo>
                    <a:pt x="1" y="156"/>
                    <a:pt x="160" y="208"/>
                    <a:pt x="195"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88" name="Google Shape;55788;p23"/>
            <p:cNvSpPr/>
            <p:nvPr/>
          </p:nvSpPr>
          <p:spPr>
            <a:xfrm>
              <a:off x="2130089" y="4070703"/>
              <a:ext cx="13849" cy="2740"/>
            </a:xfrm>
            <a:custGeom>
              <a:avLst/>
              <a:gdLst/>
              <a:ahLst/>
              <a:cxnLst/>
              <a:rect l="l" t="t" r="r" b="b"/>
              <a:pathLst>
                <a:path w="388" h="91" extrusionOk="0">
                  <a:moveTo>
                    <a:pt x="387" y="0"/>
                  </a:moveTo>
                  <a:cubicBezTo>
                    <a:pt x="236" y="20"/>
                    <a:pt x="6" y="2"/>
                    <a:pt x="1" y="90"/>
                  </a:cubicBezTo>
                  <a:cubicBezTo>
                    <a:pt x="149" y="72"/>
                    <a:pt x="381" y="90"/>
                    <a:pt x="3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89" name="Google Shape;55789;p23"/>
            <p:cNvSpPr/>
            <p:nvPr/>
          </p:nvSpPr>
          <p:spPr>
            <a:xfrm>
              <a:off x="1551810" y="4067542"/>
              <a:ext cx="7067" cy="6293"/>
            </a:xfrm>
            <a:custGeom>
              <a:avLst/>
              <a:gdLst/>
              <a:ahLst/>
              <a:cxnLst/>
              <a:rect l="l" t="t" r="r" b="b"/>
              <a:pathLst>
                <a:path w="198" h="209" extrusionOk="0">
                  <a:moveTo>
                    <a:pt x="198" y="105"/>
                  </a:moveTo>
                  <a:cubicBezTo>
                    <a:pt x="198" y="54"/>
                    <a:pt x="40" y="1"/>
                    <a:pt x="5" y="105"/>
                  </a:cubicBezTo>
                  <a:cubicBezTo>
                    <a:pt x="1" y="154"/>
                    <a:pt x="159" y="209"/>
                    <a:pt x="198"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90" name="Google Shape;55790;p23"/>
            <p:cNvSpPr/>
            <p:nvPr/>
          </p:nvSpPr>
          <p:spPr>
            <a:xfrm>
              <a:off x="4411726" y="4067210"/>
              <a:ext cx="14027" cy="4276"/>
            </a:xfrm>
            <a:custGeom>
              <a:avLst/>
              <a:gdLst/>
              <a:ahLst/>
              <a:cxnLst/>
              <a:rect l="l" t="t" r="r" b="b"/>
              <a:pathLst>
                <a:path w="393" h="142" extrusionOk="0">
                  <a:moveTo>
                    <a:pt x="295" y="25"/>
                  </a:moveTo>
                  <a:cubicBezTo>
                    <a:pt x="240" y="0"/>
                    <a:pt x="1" y="69"/>
                    <a:pt x="101" y="116"/>
                  </a:cubicBezTo>
                  <a:cubicBezTo>
                    <a:pt x="152" y="141"/>
                    <a:pt x="393"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91" name="Google Shape;55791;p23"/>
            <p:cNvSpPr/>
            <p:nvPr/>
          </p:nvSpPr>
          <p:spPr>
            <a:xfrm>
              <a:off x="2543615" y="4058479"/>
              <a:ext cx="20166" cy="16229"/>
            </a:xfrm>
            <a:custGeom>
              <a:avLst/>
              <a:gdLst/>
              <a:ahLst/>
              <a:cxnLst/>
              <a:rect l="l" t="t" r="r" b="b"/>
              <a:pathLst>
                <a:path w="565" h="539" extrusionOk="0">
                  <a:moveTo>
                    <a:pt x="565" y="134"/>
                  </a:moveTo>
                  <a:cubicBezTo>
                    <a:pt x="1" y="0"/>
                    <a:pt x="1" y="538"/>
                    <a:pt x="565" y="4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92" name="Google Shape;55792;p23"/>
            <p:cNvSpPr/>
            <p:nvPr/>
          </p:nvSpPr>
          <p:spPr>
            <a:xfrm>
              <a:off x="6655601" y="4064440"/>
              <a:ext cx="14027" cy="4336"/>
            </a:xfrm>
            <a:custGeom>
              <a:avLst/>
              <a:gdLst/>
              <a:ahLst/>
              <a:cxnLst/>
              <a:rect l="l" t="t" r="r" b="b"/>
              <a:pathLst>
                <a:path w="393" h="144" extrusionOk="0">
                  <a:moveTo>
                    <a:pt x="292" y="27"/>
                  </a:moveTo>
                  <a:cubicBezTo>
                    <a:pt x="237" y="1"/>
                    <a:pt x="1" y="70"/>
                    <a:pt x="98" y="117"/>
                  </a:cubicBezTo>
                  <a:cubicBezTo>
                    <a:pt x="155" y="143"/>
                    <a:pt x="392" y="74"/>
                    <a:pt x="292"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93" name="Google Shape;55793;p23"/>
            <p:cNvSpPr/>
            <p:nvPr/>
          </p:nvSpPr>
          <p:spPr>
            <a:xfrm>
              <a:off x="6304536" y="4064440"/>
              <a:ext cx="14027" cy="4336"/>
            </a:xfrm>
            <a:custGeom>
              <a:avLst/>
              <a:gdLst/>
              <a:ahLst/>
              <a:cxnLst/>
              <a:rect l="l" t="t" r="r" b="b"/>
              <a:pathLst>
                <a:path w="393" h="144" extrusionOk="0">
                  <a:moveTo>
                    <a:pt x="293" y="27"/>
                  </a:moveTo>
                  <a:cubicBezTo>
                    <a:pt x="241" y="1"/>
                    <a:pt x="1" y="70"/>
                    <a:pt x="103" y="117"/>
                  </a:cubicBezTo>
                  <a:cubicBezTo>
                    <a:pt x="155" y="143"/>
                    <a:pt x="392" y="74"/>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94" name="Google Shape;55794;p23"/>
            <p:cNvSpPr/>
            <p:nvPr/>
          </p:nvSpPr>
          <p:spPr>
            <a:xfrm>
              <a:off x="2325966" y="4056973"/>
              <a:ext cx="25663" cy="8280"/>
            </a:xfrm>
            <a:custGeom>
              <a:avLst/>
              <a:gdLst/>
              <a:ahLst/>
              <a:cxnLst/>
              <a:rect l="l" t="t" r="r" b="b"/>
              <a:pathLst>
                <a:path w="719" h="275" extrusionOk="0">
                  <a:moveTo>
                    <a:pt x="105" y="275"/>
                  </a:moveTo>
                  <a:lnTo>
                    <a:pt x="682" y="275"/>
                  </a:lnTo>
                  <a:cubicBezTo>
                    <a:pt x="653" y="168"/>
                    <a:pt x="718" y="15"/>
                    <a:pt x="490" y="1"/>
                  </a:cubicBezTo>
                  <a:cubicBezTo>
                    <a:pt x="474" y="146"/>
                    <a:pt x="0" y="73"/>
                    <a:pt x="105" y="27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95" name="Google Shape;55795;p23"/>
            <p:cNvSpPr/>
            <p:nvPr/>
          </p:nvSpPr>
          <p:spPr>
            <a:xfrm>
              <a:off x="2725286" y="4059081"/>
              <a:ext cx="14134" cy="4215"/>
            </a:xfrm>
            <a:custGeom>
              <a:avLst/>
              <a:gdLst/>
              <a:ahLst/>
              <a:cxnLst/>
              <a:rect l="l" t="t" r="r" b="b"/>
              <a:pathLst>
                <a:path w="396" h="140" extrusionOk="0">
                  <a:moveTo>
                    <a:pt x="293" y="24"/>
                  </a:moveTo>
                  <a:cubicBezTo>
                    <a:pt x="242" y="0"/>
                    <a:pt x="0" y="68"/>
                    <a:pt x="103" y="115"/>
                  </a:cubicBezTo>
                  <a:cubicBezTo>
                    <a:pt x="156" y="140"/>
                    <a:pt x="396" y="72"/>
                    <a:pt x="293"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96" name="Google Shape;55796;p23"/>
            <p:cNvSpPr/>
            <p:nvPr/>
          </p:nvSpPr>
          <p:spPr>
            <a:xfrm>
              <a:off x="4371822" y="4048272"/>
              <a:ext cx="29625" cy="12285"/>
            </a:xfrm>
            <a:custGeom>
              <a:avLst/>
              <a:gdLst/>
              <a:ahLst/>
              <a:cxnLst/>
              <a:rect l="l" t="t" r="r" b="b"/>
              <a:pathLst>
                <a:path w="830" h="408" extrusionOk="0">
                  <a:moveTo>
                    <a:pt x="829" y="383"/>
                  </a:moveTo>
                  <a:lnTo>
                    <a:pt x="829" y="21"/>
                  </a:lnTo>
                  <a:cubicBezTo>
                    <a:pt x="466" y="0"/>
                    <a:pt x="407" y="121"/>
                    <a:pt x="59" y="111"/>
                  </a:cubicBezTo>
                  <a:cubicBezTo>
                    <a:pt x="0" y="349"/>
                    <a:pt x="329" y="407"/>
                    <a:pt x="829" y="3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97" name="Google Shape;55797;p23"/>
            <p:cNvSpPr/>
            <p:nvPr/>
          </p:nvSpPr>
          <p:spPr>
            <a:xfrm>
              <a:off x="1469362" y="4050621"/>
              <a:ext cx="27519" cy="11141"/>
            </a:xfrm>
            <a:custGeom>
              <a:avLst/>
              <a:gdLst/>
              <a:ahLst/>
              <a:cxnLst/>
              <a:rect l="l" t="t" r="r" b="b"/>
              <a:pathLst>
                <a:path w="771" h="370" extrusionOk="0">
                  <a:moveTo>
                    <a:pt x="771" y="305"/>
                  </a:moveTo>
                  <a:lnTo>
                    <a:pt x="771" y="33"/>
                  </a:lnTo>
                  <a:cubicBezTo>
                    <a:pt x="481" y="49"/>
                    <a:pt x="56" y="0"/>
                    <a:pt x="0" y="124"/>
                  </a:cubicBezTo>
                  <a:cubicBezTo>
                    <a:pt x="382" y="124"/>
                    <a:pt x="244" y="370"/>
                    <a:pt x="771" y="3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98" name="Google Shape;55798;p23"/>
            <p:cNvSpPr/>
            <p:nvPr/>
          </p:nvSpPr>
          <p:spPr>
            <a:xfrm>
              <a:off x="1909763" y="4040083"/>
              <a:ext cx="41403" cy="16982"/>
            </a:xfrm>
            <a:custGeom>
              <a:avLst/>
              <a:gdLst/>
              <a:ahLst/>
              <a:cxnLst/>
              <a:rect l="l" t="t" r="r" b="b"/>
              <a:pathLst>
                <a:path w="1160" h="564" extrusionOk="0">
                  <a:moveTo>
                    <a:pt x="1" y="200"/>
                  </a:moveTo>
                  <a:cubicBezTo>
                    <a:pt x="212" y="404"/>
                    <a:pt x="525" y="561"/>
                    <a:pt x="1160" y="563"/>
                  </a:cubicBezTo>
                  <a:lnTo>
                    <a:pt x="1160" y="110"/>
                  </a:lnTo>
                  <a:cubicBezTo>
                    <a:pt x="820" y="162"/>
                    <a:pt x="26" y="1"/>
                    <a:pt x="1" y="20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799" name="Google Shape;55799;p23"/>
            <p:cNvSpPr/>
            <p:nvPr/>
          </p:nvSpPr>
          <p:spPr>
            <a:xfrm>
              <a:off x="911712" y="4040624"/>
              <a:ext cx="45901" cy="16741"/>
            </a:xfrm>
            <a:custGeom>
              <a:avLst/>
              <a:gdLst/>
              <a:ahLst/>
              <a:cxnLst/>
              <a:rect l="l" t="t" r="r" b="b"/>
              <a:pathLst>
                <a:path w="1286" h="556" extrusionOk="0">
                  <a:moveTo>
                    <a:pt x="965" y="1"/>
                  </a:moveTo>
                  <a:cubicBezTo>
                    <a:pt x="361" y="16"/>
                    <a:pt x="39" y="170"/>
                    <a:pt x="1" y="454"/>
                  </a:cubicBezTo>
                  <a:cubicBezTo>
                    <a:pt x="365" y="433"/>
                    <a:pt x="426" y="556"/>
                    <a:pt x="774" y="544"/>
                  </a:cubicBezTo>
                  <a:cubicBezTo>
                    <a:pt x="901" y="355"/>
                    <a:pt x="1285" y="140"/>
                    <a:pt x="9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00" name="Google Shape;55800;p23"/>
            <p:cNvSpPr/>
            <p:nvPr/>
          </p:nvSpPr>
          <p:spPr>
            <a:xfrm>
              <a:off x="5668043" y="4046104"/>
              <a:ext cx="14919" cy="9244"/>
            </a:xfrm>
            <a:custGeom>
              <a:avLst/>
              <a:gdLst/>
              <a:ahLst/>
              <a:cxnLst/>
              <a:rect l="l" t="t" r="r" b="b"/>
              <a:pathLst>
                <a:path w="418" h="307" extrusionOk="0">
                  <a:moveTo>
                    <a:pt x="383" y="272"/>
                  </a:moveTo>
                  <a:cubicBezTo>
                    <a:pt x="354" y="165"/>
                    <a:pt x="418" y="15"/>
                    <a:pt x="192" y="0"/>
                  </a:cubicBezTo>
                  <a:cubicBezTo>
                    <a:pt x="179" y="55"/>
                    <a:pt x="163" y="107"/>
                    <a:pt x="0" y="93"/>
                  </a:cubicBezTo>
                  <a:cubicBezTo>
                    <a:pt x="21" y="203"/>
                    <a:pt x="56" y="307"/>
                    <a:pt x="383"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01" name="Google Shape;55801;p23"/>
            <p:cNvSpPr/>
            <p:nvPr/>
          </p:nvSpPr>
          <p:spPr>
            <a:xfrm>
              <a:off x="2532550" y="4050801"/>
              <a:ext cx="14134" cy="4276"/>
            </a:xfrm>
            <a:custGeom>
              <a:avLst/>
              <a:gdLst/>
              <a:ahLst/>
              <a:cxnLst/>
              <a:rect l="l" t="t" r="r" b="b"/>
              <a:pathLst>
                <a:path w="396" h="142" extrusionOk="0">
                  <a:moveTo>
                    <a:pt x="295" y="24"/>
                  </a:moveTo>
                  <a:cubicBezTo>
                    <a:pt x="243" y="1"/>
                    <a:pt x="0" y="69"/>
                    <a:pt x="102" y="116"/>
                  </a:cubicBezTo>
                  <a:cubicBezTo>
                    <a:pt x="157" y="142"/>
                    <a:pt x="396" y="73"/>
                    <a:pt x="295"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02" name="Google Shape;55802;p23"/>
            <p:cNvSpPr/>
            <p:nvPr/>
          </p:nvSpPr>
          <p:spPr>
            <a:xfrm>
              <a:off x="4174411" y="4045713"/>
              <a:ext cx="6889" cy="6233"/>
            </a:xfrm>
            <a:custGeom>
              <a:avLst/>
              <a:gdLst/>
              <a:ahLst/>
              <a:cxnLst/>
              <a:rect l="l" t="t" r="r" b="b"/>
              <a:pathLst>
                <a:path w="193" h="207" extrusionOk="0">
                  <a:moveTo>
                    <a:pt x="192" y="105"/>
                  </a:moveTo>
                  <a:cubicBezTo>
                    <a:pt x="192" y="51"/>
                    <a:pt x="38" y="0"/>
                    <a:pt x="1" y="105"/>
                  </a:cubicBezTo>
                  <a:cubicBezTo>
                    <a:pt x="1" y="153"/>
                    <a:pt x="156" y="206"/>
                    <a:pt x="192"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03" name="Google Shape;55803;p23"/>
            <p:cNvSpPr/>
            <p:nvPr/>
          </p:nvSpPr>
          <p:spPr>
            <a:xfrm>
              <a:off x="2319256" y="4045352"/>
              <a:ext cx="14063" cy="4306"/>
            </a:xfrm>
            <a:custGeom>
              <a:avLst/>
              <a:gdLst/>
              <a:ahLst/>
              <a:cxnLst/>
              <a:rect l="l" t="t" r="r" b="b"/>
              <a:pathLst>
                <a:path w="394" h="143" extrusionOk="0">
                  <a:moveTo>
                    <a:pt x="293" y="25"/>
                  </a:moveTo>
                  <a:cubicBezTo>
                    <a:pt x="241" y="0"/>
                    <a:pt x="0" y="68"/>
                    <a:pt x="102" y="118"/>
                  </a:cubicBezTo>
                  <a:cubicBezTo>
                    <a:pt x="152" y="143"/>
                    <a:pt x="393"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04" name="Google Shape;55804;p23"/>
            <p:cNvSpPr/>
            <p:nvPr/>
          </p:nvSpPr>
          <p:spPr>
            <a:xfrm>
              <a:off x="3761349" y="4043394"/>
              <a:ext cx="13777" cy="2740"/>
            </a:xfrm>
            <a:custGeom>
              <a:avLst/>
              <a:gdLst/>
              <a:ahLst/>
              <a:cxnLst/>
              <a:rect l="l" t="t" r="r" b="b"/>
              <a:pathLst>
                <a:path w="386" h="91" extrusionOk="0">
                  <a:moveTo>
                    <a:pt x="385" y="0"/>
                  </a:moveTo>
                  <a:cubicBezTo>
                    <a:pt x="238" y="20"/>
                    <a:pt x="4" y="3"/>
                    <a:pt x="0" y="90"/>
                  </a:cubicBezTo>
                  <a:cubicBezTo>
                    <a:pt x="153" y="71"/>
                    <a:pt x="380" y="88"/>
                    <a:pt x="3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05" name="Google Shape;55805;p23"/>
            <p:cNvSpPr/>
            <p:nvPr/>
          </p:nvSpPr>
          <p:spPr>
            <a:xfrm>
              <a:off x="4556278" y="4039842"/>
              <a:ext cx="13991" cy="4306"/>
            </a:xfrm>
            <a:custGeom>
              <a:avLst/>
              <a:gdLst/>
              <a:ahLst/>
              <a:cxnLst/>
              <a:rect l="l" t="t" r="r" b="b"/>
              <a:pathLst>
                <a:path w="392" h="143" extrusionOk="0">
                  <a:moveTo>
                    <a:pt x="99" y="118"/>
                  </a:moveTo>
                  <a:cubicBezTo>
                    <a:pt x="154" y="143"/>
                    <a:pt x="392" y="75"/>
                    <a:pt x="292" y="27"/>
                  </a:cubicBezTo>
                  <a:cubicBezTo>
                    <a:pt x="239" y="1"/>
                    <a:pt x="0" y="70"/>
                    <a:pt x="99"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06" name="Google Shape;55806;p23"/>
            <p:cNvSpPr/>
            <p:nvPr/>
          </p:nvSpPr>
          <p:spPr>
            <a:xfrm>
              <a:off x="3468747" y="4039842"/>
              <a:ext cx="14027" cy="4306"/>
            </a:xfrm>
            <a:custGeom>
              <a:avLst/>
              <a:gdLst/>
              <a:ahLst/>
              <a:cxnLst/>
              <a:rect l="l" t="t" r="r" b="b"/>
              <a:pathLst>
                <a:path w="393" h="143" extrusionOk="0">
                  <a:moveTo>
                    <a:pt x="292" y="27"/>
                  </a:moveTo>
                  <a:cubicBezTo>
                    <a:pt x="238" y="1"/>
                    <a:pt x="1" y="71"/>
                    <a:pt x="100" y="118"/>
                  </a:cubicBezTo>
                  <a:cubicBezTo>
                    <a:pt x="154" y="143"/>
                    <a:pt x="392" y="74"/>
                    <a:pt x="292"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07" name="Google Shape;55807;p23"/>
            <p:cNvSpPr/>
            <p:nvPr/>
          </p:nvSpPr>
          <p:spPr>
            <a:xfrm>
              <a:off x="7137476" y="4034392"/>
              <a:ext cx="13920" cy="4306"/>
            </a:xfrm>
            <a:custGeom>
              <a:avLst/>
              <a:gdLst/>
              <a:ahLst/>
              <a:cxnLst/>
              <a:rect l="l" t="t" r="r" b="b"/>
              <a:pathLst>
                <a:path w="390" h="143" extrusionOk="0">
                  <a:moveTo>
                    <a:pt x="289" y="25"/>
                  </a:moveTo>
                  <a:cubicBezTo>
                    <a:pt x="238" y="0"/>
                    <a:pt x="1" y="69"/>
                    <a:pt x="100" y="116"/>
                  </a:cubicBezTo>
                  <a:cubicBezTo>
                    <a:pt x="152" y="143"/>
                    <a:pt x="390" y="73"/>
                    <a:pt x="289"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08" name="Google Shape;55808;p23"/>
            <p:cNvSpPr/>
            <p:nvPr/>
          </p:nvSpPr>
          <p:spPr>
            <a:xfrm>
              <a:off x="2511956" y="4034392"/>
              <a:ext cx="14099" cy="4306"/>
            </a:xfrm>
            <a:custGeom>
              <a:avLst/>
              <a:gdLst/>
              <a:ahLst/>
              <a:cxnLst/>
              <a:rect l="l" t="t" r="r" b="b"/>
              <a:pathLst>
                <a:path w="395" h="143" extrusionOk="0">
                  <a:moveTo>
                    <a:pt x="293" y="25"/>
                  </a:moveTo>
                  <a:cubicBezTo>
                    <a:pt x="239" y="0"/>
                    <a:pt x="0" y="69"/>
                    <a:pt x="101" y="116"/>
                  </a:cubicBezTo>
                  <a:cubicBezTo>
                    <a:pt x="153" y="143"/>
                    <a:pt x="394" y="73"/>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09" name="Google Shape;55809;p23"/>
            <p:cNvSpPr/>
            <p:nvPr/>
          </p:nvSpPr>
          <p:spPr>
            <a:xfrm>
              <a:off x="5695419" y="4029665"/>
              <a:ext cx="13920" cy="5510"/>
            </a:xfrm>
            <a:custGeom>
              <a:avLst/>
              <a:gdLst/>
              <a:ahLst/>
              <a:cxnLst/>
              <a:rect l="l" t="t" r="r" b="b"/>
              <a:pathLst>
                <a:path w="390" h="183" extrusionOk="0">
                  <a:moveTo>
                    <a:pt x="1" y="182"/>
                  </a:moveTo>
                  <a:lnTo>
                    <a:pt x="390" y="182"/>
                  </a:lnTo>
                  <a:lnTo>
                    <a:pt x="390" y="1"/>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10" name="Google Shape;55810;p23"/>
            <p:cNvSpPr/>
            <p:nvPr/>
          </p:nvSpPr>
          <p:spPr>
            <a:xfrm>
              <a:off x="4542037" y="4018796"/>
              <a:ext cx="26555" cy="12195"/>
            </a:xfrm>
            <a:custGeom>
              <a:avLst/>
              <a:gdLst/>
              <a:ahLst/>
              <a:cxnLst/>
              <a:rect l="l" t="t" r="r" b="b"/>
              <a:pathLst>
                <a:path w="744" h="405" extrusionOk="0">
                  <a:moveTo>
                    <a:pt x="306" y="0"/>
                  </a:moveTo>
                  <a:cubicBezTo>
                    <a:pt x="1" y="134"/>
                    <a:pt x="90" y="405"/>
                    <a:pt x="693" y="362"/>
                  </a:cubicBezTo>
                  <a:cubicBezTo>
                    <a:pt x="744" y="154"/>
                    <a:pt x="646" y="21"/>
                    <a:pt x="3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11" name="Google Shape;55811;p23"/>
            <p:cNvSpPr/>
            <p:nvPr/>
          </p:nvSpPr>
          <p:spPr>
            <a:xfrm>
              <a:off x="3406786" y="4026172"/>
              <a:ext cx="14027" cy="4306"/>
            </a:xfrm>
            <a:custGeom>
              <a:avLst/>
              <a:gdLst/>
              <a:ahLst/>
              <a:cxnLst/>
              <a:rect l="l" t="t" r="r" b="b"/>
              <a:pathLst>
                <a:path w="393" h="143" extrusionOk="0">
                  <a:moveTo>
                    <a:pt x="100" y="117"/>
                  </a:moveTo>
                  <a:cubicBezTo>
                    <a:pt x="151" y="143"/>
                    <a:pt x="392" y="72"/>
                    <a:pt x="292" y="25"/>
                  </a:cubicBezTo>
                  <a:cubicBezTo>
                    <a:pt x="242" y="0"/>
                    <a:pt x="1" y="71"/>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12" name="Google Shape;55812;p23"/>
            <p:cNvSpPr/>
            <p:nvPr/>
          </p:nvSpPr>
          <p:spPr>
            <a:xfrm>
              <a:off x="7898854" y="4008408"/>
              <a:ext cx="35478" cy="19120"/>
            </a:xfrm>
            <a:custGeom>
              <a:avLst/>
              <a:gdLst/>
              <a:ahLst/>
              <a:cxnLst/>
              <a:rect l="l" t="t" r="r" b="b"/>
              <a:pathLst>
                <a:path w="994" h="635" extrusionOk="0">
                  <a:moveTo>
                    <a:pt x="557" y="617"/>
                  </a:moveTo>
                  <a:cubicBezTo>
                    <a:pt x="507" y="353"/>
                    <a:pt x="994" y="337"/>
                    <a:pt x="944" y="72"/>
                  </a:cubicBezTo>
                  <a:cubicBezTo>
                    <a:pt x="0" y="0"/>
                    <a:pt x="77" y="635"/>
                    <a:pt x="557" y="6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13" name="Google Shape;55813;p23"/>
            <p:cNvSpPr/>
            <p:nvPr/>
          </p:nvSpPr>
          <p:spPr>
            <a:xfrm>
              <a:off x="2732211" y="4023493"/>
              <a:ext cx="14063" cy="4276"/>
            </a:xfrm>
            <a:custGeom>
              <a:avLst/>
              <a:gdLst/>
              <a:ahLst/>
              <a:cxnLst/>
              <a:rect l="l" t="t" r="r" b="b"/>
              <a:pathLst>
                <a:path w="394" h="142" extrusionOk="0">
                  <a:moveTo>
                    <a:pt x="99" y="116"/>
                  </a:moveTo>
                  <a:cubicBezTo>
                    <a:pt x="155" y="142"/>
                    <a:pt x="394" y="71"/>
                    <a:pt x="295" y="24"/>
                  </a:cubicBezTo>
                  <a:cubicBezTo>
                    <a:pt x="242" y="1"/>
                    <a:pt x="1" y="69"/>
                    <a:pt x="99"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14" name="Google Shape;55814;p23"/>
            <p:cNvSpPr/>
            <p:nvPr/>
          </p:nvSpPr>
          <p:spPr>
            <a:xfrm>
              <a:off x="1926860" y="4023493"/>
              <a:ext cx="14099" cy="4246"/>
            </a:xfrm>
            <a:custGeom>
              <a:avLst/>
              <a:gdLst/>
              <a:ahLst/>
              <a:cxnLst/>
              <a:rect l="l" t="t" r="r" b="b"/>
              <a:pathLst>
                <a:path w="395" h="141" extrusionOk="0">
                  <a:moveTo>
                    <a:pt x="294" y="24"/>
                  </a:moveTo>
                  <a:cubicBezTo>
                    <a:pt x="242" y="1"/>
                    <a:pt x="1" y="69"/>
                    <a:pt x="103" y="116"/>
                  </a:cubicBezTo>
                  <a:cubicBezTo>
                    <a:pt x="157" y="140"/>
                    <a:pt x="395" y="72"/>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15" name="Google Shape;55815;p23"/>
            <p:cNvSpPr/>
            <p:nvPr/>
          </p:nvSpPr>
          <p:spPr>
            <a:xfrm>
              <a:off x="4975336" y="4007806"/>
              <a:ext cx="34086" cy="17223"/>
            </a:xfrm>
            <a:custGeom>
              <a:avLst/>
              <a:gdLst/>
              <a:ahLst/>
              <a:cxnLst/>
              <a:rect l="l" t="t" r="r" b="b"/>
              <a:pathLst>
                <a:path w="955" h="572" extrusionOk="0">
                  <a:moveTo>
                    <a:pt x="700" y="545"/>
                  </a:moveTo>
                  <a:cubicBezTo>
                    <a:pt x="862" y="441"/>
                    <a:pt x="955" y="302"/>
                    <a:pt x="893" y="92"/>
                  </a:cubicBezTo>
                  <a:cubicBezTo>
                    <a:pt x="626" y="95"/>
                    <a:pt x="467" y="48"/>
                    <a:pt x="313" y="1"/>
                  </a:cubicBezTo>
                  <a:cubicBezTo>
                    <a:pt x="1" y="147"/>
                    <a:pt x="83" y="571"/>
                    <a:pt x="700"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16" name="Google Shape;55816;p23"/>
            <p:cNvSpPr/>
            <p:nvPr/>
          </p:nvSpPr>
          <p:spPr>
            <a:xfrm>
              <a:off x="2770829" y="4012021"/>
              <a:ext cx="20095" cy="16259"/>
            </a:xfrm>
            <a:custGeom>
              <a:avLst/>
              <a:gdLst/>
              <a:ahLst/>
              <a:cxnLst/>
              <a:rect l="l" t="t" r="r" b="b"/>
              <a:pathLst>
                <a:path w="563" h="540" extrusionOk="0">
                  <a:moveTo>
                    <a:pt x="562" y="405"/>
                  </a:moveTo>
                  <a:lnTo>
                    <a:pt x="562" y="134"/>
                  </a:lnTo>
                  <a:cubicBezTo>
                    <a:pt x="1" y="1"/>
                    <a:pt x="1" y="540"/>
                    <a:pt x="562" y="4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17" name="Google Shape;55817;p23"/>
            <p:cNvSpPr/>
            <p:nvPr/>
          </p:nvSpPr>
          <p:spPr>
            <a:xfrm>
              <a:off x="6573045" y="4017983"/>
              <a:ext cx="13920" cy="4246"/>
            </a:xfrm>
            <a:custGeom>
              <a:avLst/>
              <a:gdLst/>
              <a:ahLst/>
              <a:cxnLst/>
              <a:rect l="l" t="t" r="r" b="b"/>
              <a:pathLst>
                <a:path w="390" h="141" extrusionOk="0">
                  <a:moveTo>
                    <a:pt x="292" y="27"/>
                  </a:moveTo>
                  <a:cubicBezTo>
                    <a:pt x="237" y="1"/>
                    <a:pt x="0" y="70"/>
                    <a:pt x="101" y="116"/>
                  </a:cubicBezTo>
                  <a:cubicBezTo>
                    <a:pt x="151" y="141"/>
                    <a:pt x="389" y="73"/>
                    <a:pt x="292"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18" name="Google Shape;55818;p23"/>
            <p:cNvSpPr/>
            <p:nvPr/>
          </p:nvSpPr>
          <p:spPr>
            <a:xfrm>
              <a:off x="2686382" y="4013286"/>
              <a:ext cx="21915" cy="8762"/>
            </a:xfrm>
            <a:custGeom>
              <a:avLst/>
              <a:gdLst/>
              <a:ahLst/>
              <a:cxnLst/>
              <a:rect l="l" t="t" r="r" b="b"/>
              <a:pathLst>
                <a:path w="614" h="291" extrusionOk="0">
                  <a:moveTo>
                    <a:pt x="614" y="272"/>
                  </a:moveTo>
                  <a:lnTo>
                    <a:pt x="614" y="0"/>
                  </a:lnTo>
                  <a:lnTo>
                    <a:pt x="33" y="0"/>
                  </a:lnTo>
                  <a:cubicBezTo>
                    <a:pt x="0" y="199"/>
                    <a:pt x="191" y="290"/>
                    <a:pt x="614"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19" name="Google Shape;55819;p23"/>
            <p:cNvSpPr/>
            <p:nvPr/>
          </p:nvSpPr>
          <p:spPr>
            <a:xfrm>
              <a:off x="1888277" y="4010486"/>
              <a:ext cx="14670" cy="9575"/>
            </a:xfrm>
            <a:custGeom>
              <a:avLst/>
              <a:gdLst/>
              <a:ahLst/>
              <a:cxnLst/>
              <a:rect l="l" t="t" r="r" b="b"/>
              <a:pathLst>
                <a:path w="411" h="318" extrusionOk="0">
                  <a:moveTo>
                    <a:pt x="411" y="276"/>
                  </a:moveTo>
                  <a:lnTo>
                    <a:pt x="411" y="93"/>
                  </a:lnTo>
                  <a:cubicBezTo>
                    <a:pt x="220" y="93"/>
                    <a:pt x="184" y="19"/>
                    <a:pt x="26" y="1"/>
                  </a:cubicBezTo>
                  <a:cubicBezTo>
                    <a:pt x="45" y="146"/>
                    <a:pt x="1" y="318"/>
                    <a:pt x="411" y="27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20" name="Google Shape;55820;p23"/>
            <p:cNvSpPr/>
            <p:nvPr/>
          </p:nvSpPr>
          <p:spPr>
            <a:xfrm>
              <a:off x="1655173" y="4016026"/>
              <a:ext cx="13777" cy="2800"/>
            </a:xfrm>
            <a:custGeom>
              <a:avLst/>
              <a:gdLst/>
              <a:ahLst/>
              <a:cxnLst/>
              <a:rect l="l" t="t" r="r" b="b"/>
              <a:pathLst>
                <a:path w="386" h="93" extrusionOk="0">
                  <a:moveTo>
                    <a:pt x="0" y="92"/>
                  </a:moveTo>
                  <a:cubicBezTo>
                    <a:pt x="149" y="70"/>
                    <a:pt x="381" y="88"/>
                    <a:pt x="385" y="1"/>
                  </a:cubicBezTo>
                  <a:cubicBezTo>
                    <a:pt x="235" y="22"/>
                    <a:pt x="5" y="2"/>
                    <a:pt x="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21" name="Google Shape;55821;p23"/>
            <p:cNvSpPr/>
            <p:nvPr/>
          </p:nvSpPr>
          <p:spPr>
            <a:xfrm>
              <a:off x="8435017" y="4010185"/>
              <a:ext cx="6924" cy="6203"/>
            </a:xfrm>
            <a:custGeom>
              <a:avLst/>
              <a:gdLst/>
              <a:ahLst/>
              <a:cxnLst/>
              <a:rect l="l" t="t" r="r" b="b"/>
              <a:pathLst>
                <a:path w="194" h="206" extrusionOk="0">
                  <a:moveTo>
                    <a:pt x="192" y="103"/>
                  </a:moveTo>
                  <a:cubicBezTo>
                    <a:pt x="193" y="52"/>
                    <a:pt x="37" y="0"/>
                    <a:pt x="0" y="103"/>
                  </a:cubicBezTo>
                  <a:cubicBezTo>
                    <a:pt x="0" y="153"/>
                    <a:pt x="158" y="205"/>
                    <a:pt x="192"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22" name="Google Shape;55822;p23"/>
            <p:cNvSpPr/>
            <p:nvPr/>
          </p:nvSpPr>
          <p:spPr>
            <a:xfrm>
              <a:off x="7502282" y="4012443"/>
              <a:ext cx="13920" cy="4336"/>
            </a:xfrm>
            <a:custGeom>
              <a:avLst/>
              <a:gdLst/>
              <a:ahLst/>
              <a:cxnLst/>
              <a:rect l="l" t="t" r="r" b="b"/>
              <a:pathLst>
                <a:path w="390" h="144" extrusionOk="0">
                  <a:moveTo>
                    <a:pt x="291" y="28"/>
                  </a:moveTo>
                  <a:cubicBezTo>
                    <a:pt x="238" y="1"/>
                    <a:pt x="0" y="71"/>
                    <a:pt x="98" y="117"/>
                  </a:cubicBezTo>
                  <a:cubicBezTo>
                    <a:pt x="152" y="143"/>
                    <a:pt x="389" y="75"/>
                    <a:pt x="291" y="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23" name="Google Shape;55823;p23"/>
            <p:cNvSpPr/>
            <p:nvPr/>
          </p:nvSpPr>
          <p:spPr>
            <a:xfrm>
              <a:off x="2343419" y="4010396"/>
              <a:ext cx="20737" cy="5871"/>
            </a:xfrm>
            <a:custGeom>
              <a:avLst/>
              <a:gdLst/>
              <a:ahLst/>
              <a:cxnLst/>
              <a:rect l="l" t="t" r="r" b="b"/>
              <a:pathLst>
                <a:path w="581" h="195" extrusionOk="0">
                  <a:moveTo>
                    <a:pt x="1" y="188"/>
                  </a:moveTo>
                  <a:cubicBezTo>
                    <a:pt x="334" y="194"/>
                    <a:pt x="497" y="118"/>
                    <a:pt x="580" y="6"/>
                  </a:cubicBezTo>
                  <a:cubicBezTo>
                    <a:pt x="250" y="1"/>
                    <a:pt x="87" y="77"/>
                    <a:pt x="1" y="18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24" name="Google Shape;55824;p23"/>
            <p:cNvSpPr/>
            <p:nvPr/>
          </p:nvSpPr>
          <p:spPr>
            <a:xfrm>
              <a:off x="2708261" y="4005066"/>
              <a:ext cx="20737" cy="8250"/>
            </a:xfrm>
            <a:custGeom>
              <a:avLst/>
              <a:gdLst/>
              <a:ahLst/>
              <a:cxnLst/>
              <a:rect l="l" t="t" r="r" b="b"/>
              <a:pathLst>
                <a:path w="581" h="274" extrusionOk="0">
                  <a:moveTo>
                    <a:pt x="580" y="92"/>
                  </a:moveTo>
                  <a:cubicBezTo>
                    <a:pt x="385" y="92"/>
                    <a:pt x="351" y="17"/>
                    <a:pt x="194" y="0"/>
                  </a:cubicBezTo>
                  <a:cubicBezTo>
                    <a:pt x="194" y="92"/>
                    <a:pt x="37" y="108"/>
                    <a:pt x="1" y="181"/>
                  </a:cubicBezTo>
                  <a:cubicBezTo>
                    <a:pt x="194" y="181"/>
                    <a:pt x="231" y="255"/>
                    <a:pt x="386" y="273"/>
                  </a:cubicBezTo>
                  <a:cubicBezTo>
                    <a:pt x="385" y="183"/>
                    <a:pt x="543" y="165"/>
                    <a:pt x="58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25" name="Google Shape;55825;p23"/>
            <p:cNvSpPr/>
            <p:nvPr/>
          </p:nvSpPr>
          <p:spPr>
            <a:xfrm>
              <a:off x="6184611" y="3997599"/>
              <a:ext cx="26555" cy="15326"/>
            </a:xfrm>
            <a:custGeom>
              <a:avLst/>
              <a:gdLst/>
              <a:ahLst/>
              <a:cxnLst/>
              <a:rect l="l" t="t" r="r" b="b"/>
              <a:pathLst>
                <a:path w="744" h="509" extrusionOk="0">
                  <a:moveTo>
                    <a:pt x="1" y="74"/>
                  </a:moveTo>
                  <a:lnTo>
                    <a:pt x="1" y="438"/>
                  </a:lnTo>
                  <a:cubicBezTo>
                    <a:pt x="744" y="508"/>
                    <a:pt x="744" y="0"/>
                    <a:pt x="1" y="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26" name="Google Shape;55826;p23"/>
            <p:cNvSpPr/>
            <p:nvPr/>
          </p:nvSpPr>
          <p:spPr>
            <a:xfrm>
              <a:off x="5555185" y="3994137"/>
              <a:ext cx="35228" cy="16470"/>
            </a:xfrm>
            <a:custGeom>
              <a:avLst/>
              <a:gdLst/>
              <a:ahLst/>
              <a:cxnLst/>
              <a:rect l="l" t="t" r="r" b="b"/>
              <a:pathLst>
                <a:path w="987" h="547" extrusionOk="0">
                  <a:moveTo>
                    <a:pt x="847" y="1"/>
                  </a:moveTo>
                  <a:lnTo>
                    <a:pt x="75" y="1"/>
                  </a:lnTo>
                  <a:cubicBezTo>
                    <a:pt x="1" y="307"/>
                    <a:pt x="409" y="390"/>
                    <a:pt x="653" y="546"/>
                  </a:cubicBezTo>
                  <a:cubicBezTo>
                    <a:pt x="651" y="332"/>
                    <a:pt x="986" y="279"/>
                    <a:pt x="8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27" name="Google Shape;55827;p23"/>
            <p:cNvSpPr/>
            <p:nvPr/>
          </p:nvSpPr>
          <p:spPr>
            <a:xfrm>
              <a:off x="2959425" y="4001604"/>
              <a:ext cx="13920" cy="4276"/>
            </a:xfrm>
            <a:custGeom>
              <a:avLst/>
              <a:gdLst/>
              <a:ahLst/>
              <a:cxnLst/>
              <a:rect l="l" t="t" r="r" b="b"/>
              <a:pathLst>
                <a:path w="390" h="142" extrusionOk="0">
                  <a:moveTo>
                    <a:pt x="293" y="25"/>
                  </a:moveTo>
                  <a:cubicBezTo>
                    <a:pt x="239" y="1"/>
                    <a:pt x="1" y="70"/>
                    <a:pt x="99" y="117"/>
                  </a:cubicBezTo>
                  <a:cubicBezTo>
                    <a:pt x="151" y="142"/>
                    <a:pt x="390"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28" name="Google Shape;55828;p23"/>
            <p:cNvSpPr/>
            <p:nvPr/>
          </p:nvSpPr>
          <p:spPr>
            <a:xfrm>
              <a:off x="7643444" y="3994137"/>
              <a:ext cx="20773" cy="8250"/>
            </a:xfrm>
            <a:custGeom>
              <a:avLst/>
              <a:gdLst/>
              <a:ahLst/>
              <a:cxnLst/>
              <a:rect l="l" t="t" r="r" b="b"/>
              <a:pathLst>
                <a:path w="582" h="274" extrusionOk="0">
                  <a:moveTo>
                    <a:pt x="581" y="1"/>
                  </a:moveTo>
                  <a:lnTo>
                    <a:pt x="1" y="1"/>
                  </a:lnTo>
                  <a:lnTo>
                    <a:pt x="1" y="273"/>
                  </a:lnTo>
                  <a:lnTo>
                    <a:pt x="581" y="27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29" name="Google Shape;55829;p23"/>
            <p:cNvSpPr/>
            <p:nvPr/>
          </p:nvSpPr>
          <p:spPr>
            <a:xfrm>
              <a:off x="8324872" y="3993836"/>
              <a:ext cx="7031" cy="6203"/>
            </a:xfrm>
            <a:custGeom>
              <a:avLst/>
              <a:gdLst/>
              <a:ahLst/>
              <a:cxnLst/>
              <a:rect l="l" t="t" r="r" b="b"/>
              <a:pathLst>
                <a:path w="197" h="206" extrusionOk="0">
                  <a:moveTo>
                    <a:pt x="195" y="102"/>
                  </a:moveTo>
                  <a:cubicBezTo>
                    <a:pt x="196" y="52"/>
                    <a:pt x="38" y="0"/>
                    <a:pt x="0" y="102"/>
                  </a:cubicBezTo>
                  <a:cubicBezTo>
                    <a:pt x="0" y="152"/>
                    <a:pt x="156" y="205"/>
                    <a:pt x="195"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30" name="Google Shape;55830;p23"/>
            <p:cNvSpPr/>
            <p:nvPr/>
          </p:nvSpPr>
          <p:spPr>
            <a:xfrm>
              <a:off x="5134343" y="3990674"/>
              <a:ext cx="14063" cy="4276"/>
            </a:xfrm>
            <a:custGeom>
              <a:avLst/>
              <a:gdLst/>
              <a:ahLst/>
              <a:cxnLst/>
              <a:rect l="l" t="t" r="r" b="b"/>
              <a:pathLst>
                <a:path w="394" h="142" extrusionOk="0">
                  <a:moveTo>
                    <a:pt x="102" y="116"/>
                  </a:moveTo>
                  <a:cubicBezTo>
                    <a:pt x="155" y="142"/>
                    <a:pt x="394" y="74"/>
                    <a:pt x="296" y="27"/>
                  </a:cubicBezTo>
                  <a:cubicBezTo>
                    <a:pt x="243" y="1"/>
                    <a:pt x="1" y="69"/>
                    <a:pt x="102"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31" name="Google Shape;55831;p23"/>
            <p:cNvSpPr/>
            <p:nvPr/>
          </p:nvSpPr>
          <p:spPr>
            <a:xfrm>
              <a:off x="1391232" y="3968153"/>
              <a:ext cx="52290" cy="28032"/>
            </a:xfrm>
            <a:custGeom>
              <a:avLst/>
              <a:gdLst/>
              <a:ahLst/>
              <a:cxnLst/>
              <a:rect l="l" t="t" r="r" b="b"/>
              <a:pathLst>
                <a:path w="1465" h="931" extrusionOk="0">
                  <a:moveTo>
                    <a:pt x="451" y="591"/>
                  </a:moveTo>
                  <a:cubicBezTo>
                    <a:pt x="588" y="702"/>
                    <a:pt x="338" y="930"/>
                    <a:pt x="838" y="864"/>
                  </a:cubicBezTo>
                  <a:cubicBezTo>
                    <a:pt x="1465" y="635"/>
                    <a:pt x="635" y="1"/>
                    <a:pt x="66" y="319"/>
                  </a:cubicBezTo>
                  <a:cubicBezTo>
                    <a:pt x="0" y="501"/>
                    <a:pt x="337" y="495"/>
                    <a:pt x="451" y="5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32" name="Google Shape;55832;p23"/>
            <p:cNvSpPr/>
            <p:nvPr/>
          </p:nvSpPr>
          <p:spPr>
            <a:xfrm>
              <a:off x="7058312" y="3985917"/>
              <a:ext cx="13849" cy="5510"/>
            </a:xfrm>
            <a:custGeom>
              <a:avLst/>
              <a:gdLst/>
              <a:ahLst/>
              <a:cxnLst/>
              <a:rect l="l" t="t" r="r" b="b"/>
              <a:pathLst>
                <a:path w="388" h="183" extrusionOk="0">
                  <a:moveTo>
                    <a:pt x="1" y="182"/>
                  </a:moveTo>
                  <a:lnTo>
                    <a:pt x="387" y="182"/>
                  </a:lnTo>
                  <a:lnTo>
                    <a:pt x="387" y="1"/>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33" name="Google Shape;55833;p23"/>
            <p:cNvSpPr/>
            <p:nvPr/>
          </p:nvSpPr>
          <p:spPr>
            <a:xfrm>
              <a:off x="2972631" y="3983177"/>
              <a:ext cx="29482" cy="9936"/>
            </a:xfrm>
            <a:custGeom>
              <a:avLst/>
              <a:gdLst/>
              <a:ahLst/>
              <a:cxnLst/>
              <a:rect l="l" t="t" r="r" b="b"/>
              <a:pathLst>
                <a:path w="826" h="330" extrusionOk="0">
                  <a:moveTo>
                    <a:pt x="693" y="273"/>
                  </a:moveTo>
                  <a:cubicBezTo>
                    <a:pt x="825" y="29"/>
                    <a:pt x="295" y="97"/>
                    <a:pt x="114" y="0"/>
                  </a:cubicBezTo>
                  <a:cubicBezTo>
                    <a:pt x="0" y="238"/>
                    <a:pt x="191" y="329"/>
                    <a:pt x="693"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34" name="Google Shape;55834;p23"/>
            <p:cNvSpPr/>
            <p:nvPr/>
          </p:nvSpPr>
          <p:spPr>
            <a:xfrm>
              <a:off x="1665346" y="3987904"/>
              <a:ext cx="13991" cy="4246"/>
            </a:xfrm>
            <a:custGeom>
              <a:avLst/>
              <a:gdLst/>
              <a:ahLst/>
              <a:cxnLst/>
              <a:rect l="l" t="t" r="r" b="b"/>
              <a:pathLst>
                <a:path w="392" h="141" extrusionOk="0">
                  <a:moveTo>
                    <a:pt x="100" y="116"/>
                  </a:moveTo>
                  <a:cubicBezTo>
                    <a:pt x="151" y="141"/>
                    <a:pt x="391" y="72"/>
                    <a:pt x="293" y="25"/>
                  </a:cubicBezTo>
                  <a:cubicBezTo>
                    <a:pt x="240" y="0"/>
                    <a:pt x="1" y="71"/>
                    <a:pt x="100"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35" name="Google Shape;55835;p23"/>
            <p:cNvSpPr/>
            <p:nvPr/>
          </p:nvSpPr>
          <p:spPr>
            <a:xfrm>
              <a:off x="2873479" y="3982846"/>
              <a:ext cx="6996" cy="6203"/>
            </a:xfrm>
            <a:custGeom>
              <a:avLst/>
              <a:gdLst/>
              <a:ahLst/>
              <a:cxnLst/>
              <a:rect l="l" t="t" r="r" b="b"/>
              <a:pathLst>
                <a:path w="196" h="206" extrusionOk="0">
                  <a:moveTo>
                    <a:pt x="192" y="103"/>
                  </a:moveTo>
                  <a:cubicBezTo>
                    <a:pt x="195" y="53"/>
                    <a:pt x="37" y="1"/>
                    <a:pt x="1" y="103"/>
                  </a:cubicBezTo>
                  <a:cubicBezTo>
                    <a:pt x="1" y="154"/>
                    <a:pt x="155" y="206"/>
                    <a:pt x="192"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36" name="Google Shape;55836;p23"/>
            <p:cNvSpPr/>
            <p:nvPr/>
          </p:nvSpPr>
          <p:spPr>
            <a:xfrm>
              <a:off x="1059655" y="3985134"/>
              <a:ext cx="14063" cy="4306"/>
            </a:xfrm>
            <a:custGeom>
              <a:avLst/>
              <a:gdLst/>
              <a:ahLst/>
              <a:cxnLst/>
              <a:rect l="l" t="t" r="r" b="b"/>
              <a:pathLst>
                <a:path w="394" h="143" extrusionOk="0">
                  <a:moveTo>
                    <a:pt x="295" y="27"/>
                  </a:moveTo>
                  <a:cubicBezTo>
                    <a:pt x="238" y="1"/>
                    <a:pt x="0" y="71"/>
                    <a:pt x="101" y="119"/>
                  </a:cubicBezTo>
                  <a:cubicBezTo>
                    <a:pt x="152" y="143"/>
                    <a:pt x="393" y="75"/>
                    <a:pt x="295"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37" name="Google Shape;55837;p23"/>
            <p:cNvSpPr/>
            <p:nvPr/>
          </p:nvSpPr>
          <p:spPr>
            <a:xfrm>
              <a:off x="715550" y="3985165"/>
              <a:ext cx="13991" cy="4276"/>
            </a:xfrm>
            <a:custGeom>
              <a:avLst/>
              <a:gdLst/>
              <a:ahLst/>
              <a:cxnLst/>
              <a:rect l="l" t="t" r="r" b="b"/>
              <a:pathLst>
                <a:path w="392" h="142" extrusionOk="0">
                  <a:moveTo>
                    <a:pt x="98" y="118"/>
                  </a:moveTo>
                  <a:cubicBezTo>
                    <a:pt x="151" y="142"/>
                    <a:pt x="392" y="74"/>
                    <a:pt x="291" y="26"/>
                  </a:cubicBezTo>
                  <a:cubicBezTo>
                    <a:pt x="239" y="1"/>
                    <a:pt x="0" y="70"/>
                    <a:pt x="98"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38" name="Google Shape;55838;p23"/>
            <p:cNvSpPr/>
            <p:nvPr/>
          </p:nvSpPr>
          <p:spPr>
            <a:xfrm>
              <a:off x="546977" y="3977005"/>
              <a:ext cx="28411" cy="11743"/>
            </a:xfrm>
            <a:custGeom>
              <a:avLst/>
              <a:gdLst/>
              <a:ahLst/>
              <a:cxnLst/>
              <a:rect l="l" t="t" r="r" b="b"/>
              <a:pathLst>
                <a:path w="796" h="390" extrusionOk="0">
                  <a:moveTo>
                    <a:pt x="770" y="25"/>
                  </a:moveTo>
                  <a:cubicBezTo>
                    <a:pt x="333" y="0"/>
                    <a:pt x="47" y="46"/>
                    <a:pt x="0" y="208"/>
                  </a:cubicBezTo>
                  <a:cubicBezTo>
                    <a:pt x="277" y="229"/>
                    <a:pt x="325" y="357"/>
                    <a:pt x="580" y="389"/>
                  </a:cubicBezTo>
                  <a:cubicBezTo>
                    <a:pt x="536" y="217"/>
                    <a:pt x="795" y="188"/>
                    <a:pt x="770"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39" name="Google Shape;55839;p23"/>
            <p:cNvSpPr/>
            <p:nvPr/>
          </p:nvSpPr>
          <p:spPr>
            <a:xfrm>
              <a:off x="2143902" y="3975680"/>
              <a:ext cx="38798" cy="12676"/>
            </a:xfrm>
            <a:custGeom>
              <a:avLst/>
              <a:gdLst/>
              <a:ahLst/>
              <a:cxnLst/>
              <a:rect l="l" t="t" r="r" b="b"/>
              <a:pathLst>
                <a:path w="1087" h="421" extrusionOk="0">
                  <a:moveTo>
                    <a:pt x="963" y="341"/>
                  </a:moveTo>
                  <a:cubicBezTo>
                    <a:pt x="1086" y="121"/>
                    <a:pt x="44" y="0"/>
                    <a:pt x="0" y="161"/>
                  </a:cubicBezTo>
                  <a:cubicBezTo>
                    <a:pt x="368" y="198"/>
                    <a:pt x="349" y="420"/>
                    <a:pt x="963" y="34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40" name="Google Shape;55840;p23"/>
            <p:cNvSpPr/>
            <p:nvPr/>
          </p:nvSpPr>
          <p:spPr>
            <a:xfrm>
              <a:off x="8717161" y="3980498"/>
              <a:ext cx="13813" cy="2770"/>
            </a:xfrm>
            <a:custGeom>
              <a:avLst/>
              <a:gdLst/>
              <a:ahLst/>
              <a:cxnLst/>
              <a:rect l="l" t="t" r="r" b="b"/>
              <a:pathLst>
                <a:path w="387" h="92" extrusionOk="0">
                  <a:moveTo>
                    <a:pt x="387" y="1"/>
                  </a:moveTo>
                  <a:cubicBezTo>
                    <a:pt x="237" y="22"/>
                    <a:pt x="7" y="3"/>
                    <a:pt x="0" y="92"/>
                  </a:cubicBezTo>
                  <a:cubicBezTo>
                    <a:pt x="152" y="71"/>
                    <a:pt x="382" y="88"/>
                    <a:pt x="3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41" name="Google Shape;55841;p23"/>
            <p:cNvSpPr/>
            <p:nvPr/>
          </p:nvSpPr>
          <p:spPr>
            <a:xfrm>
              <a:off x="270687" y="3977758"/>
              <a:ext cx="21665" cy="6383"/>
            </a:xfrm>
            <a:custGeom>
              <a:avLst/>
              <a:gdLst/>
              <a:ahLst/>
              <a:cxnLst/>
              <a:rect l="l" t="t" r="r" b="b"/>
              <a:pathLst>
                <a:path w="607" h="212" extrusionOk="0">
                  <a:moveTo>
                    <a:pt x="606" y="0"/>
                  </a:moveTo>
                  <a:lnTo>
                    <a:pt x="27" y="0"/>
                  </a:lnTo>
                  <a:cubicBezTo>
                    <a:pt x="1" y="163"/>
                    <a:pt x="217" y="212"/>
                    <a:pt x="606" y="1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42" name="Google Shape;55842;p23"/>
            <p:cNvSpPr/>
            <p:nvPr/>
          </p:nvSpPr>
          <p:spPr>
            <a:xfrm>
              <a:off x="5640453" y="3971887"/>
              <a:ext cx="6924" cy="6293"/>
            </a:xfrm>
            <a:custGeom>
              <a:avLst/>
              <a:gdLst/>
              <a:ahLst/>
              <a:cxnLst/>
              <a:rect l="l" t="t" r="r" b="b"/>
              <a:pathLst>
                <a:path w="194" h="209" extrusionOk="0">
                  <a:moveTo>
                    <a:pt x="194" y="104"/>
                  </a:moveTo>
                  <a:cubicBezTo>
                    <a:pt x="194" y="53"/>
                    <a:pt x="37" y="1"/>
                    <a:pt x="1" y="104"/>
                  </a:cubicBezTo>
                  <a:cubicBezTo>
                    <a:pt x="1" y="155"/>
                    <a:pt x="156" y="208"/>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43" name="Google Shape;55843;p23"/>
            <p:cNvSpPr/>
            <p:nvPr/>
          </p:nvSpPr>
          <p:spPr>
            <a:xfrm>
              <a:off x="4766253" y="3972278"/>
              <a:ext cx="13849" cy="5510"/>
            </a:xfrm>
            <a:custGeom>
              <a:avLst/>
              <a:gdLst/>
              <a:ahLst/>
              <a:cxnLst/>
              <a:rect l="l" t="t" r="r" b="b"/>
              <a:pathLst>
                <a:path w="388" h="183" extrusionOk="0">
                  <a:moveTo>
                    <a:pt x="388" y="1"/>
                  </a:moveTo>
                  <a:lnTo>
                    <a:pt x="0" y="1"/>
                  </a:lnTo>
                  <a:lnTo>
                    <a:pt x="0" y="182"/>
                  </a:lnTo>
                  <a:lnTo>
                    <a:pt x="388"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44" name="Google Shape;55844;p23"/>
            <p:cNvSpPr/>
            <p:nvPr/>
          </p:nvSpPr>
          <p:spPr>
            <a:xfrm>
              <a:off x="2491184" y="3958759"/>
              <a:ext cx="40404" cy="18578"/>
            </a:xfrm>
            <a:custGeom>
              <a:avLst/>
              <a:gdLst/>
              <a:ahLst/>
              <a:cxnLst/>
              <a:rect l="l" t="t" r="r" b="b"/>
              <a:pathLst>
                <a:path w="1132" h="617" extrusionOk="0">
                  <a:moveTo>
                    <a:pt x="1069" y="450"/>
                  </a:moveTo>
                  <a:cubicBezTo>
                    <a:pt x="1132" y="1"/>
                    <a:pt x="0" y="212"/>
                    <a:pt x="103" y="540"/>
                  </a:cubicBezTo>
                  <a:cubicBezTo>
                    <a:pt x="647" y="617"/>
                    <a:pt x="602" y="412"/>
                    <a:pt x="1069" y="45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45" name="Google Shape;55845;p23"/>
            <p:cNvSpPr/>
            <p:nvPr/>
          </p:nvSpPr>
          <p:spPr>
            <a:xfrm>
              <a:off x="151012" y="3971495"/>
              <a:ext cx="14134" cy="4306"/>
            </a:xfrm>
            <a:custGeom>
              <a:avLst/>
              <a:gdLst/>
              <a:ahLst/>
              <a:cxnLst/>
              <a:rect l="l" t="t" r="r" b="b"/>
              <a:pathLst>
                <a:path w="396" h="143" extrusionOk="0">
                  <a:moveTo>
                    <a:pt x="294" y="27"/>
                  </a:moveTo>
                  <a:cubicBezTo>
                    <a:pt x="240" y="1"/>
                    <a:pt x="0" y="71"/>
                    <a:pt x="102" y="117"/>
                  </a:cubicBezTo>
                  <a:cubicBezTo>
                    <a:pt x="156" y="143"/>
                    <a:pt x="396" y="73"/>
                    <a:pt x="294"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46" name="Google Shape;55846;p23"/>
            <p:cNvSpPr/>
            <p:nvPr/>
          </p:nvSpPr>
          <p:spPr>
            <a:xfrm>
              <a:off x="7719075" y="3966798"/>
              <a:ext cx="13849" cy="5480"/>
            </a:xfrm>
            <a:custGeom>
              <a:avLst/>
              <a:gdLst/>
              <a:ahLst/>
              <a:cxnLst/>
              <a:rect l="l" t="t" r="r" b="b"/>
              <a:pathLst>
                <a:path w="388" h="182" extrusionOk="0">
                  <a:moveTo>
                    <a:pt x="388" y="0"/>
                  </a:moveTo>
                  <a:lnTo>
                    <a:pt x="0" y="0"/>
                  </a:lnTo>
                  <a:lnTo>
                    <a:pt x="0" y="182"/>
                  </a:lnTo>
                  <a:lnTo>
                    <a:pt x="388"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47" name="Google Shape;55847;p23"/>
            <p:cNvSpPr/>
            <p:nvPr/>
          </p:nvSpPr>
          <p:spPr>
            <a:xfrm>
              <a:off x="5279002" y="3968786"/>
              <a:ext cx="13920" cy="4276"/>
            </a:xfrm>
            <a:custGeom>
              <a:avLst/>
              <a:gdLst/>
              <a:ahLst/>
              <a:cxnLst/>
              <a:rect l="l" t="t" r="r" b="b"/>
              <a:pathLst>
                <a:path w="390" h="142" extrusionOk="0">
                  <a:moveTo>
                    <a:pt x="291" y="25"/>
                  </a:moveTo>
                  <a:cubicBezTo>
                    <a:pt x="238" y="1"/>
                    <a:pt x="1" y="70"/>
                    <a:pt x="100" y="117"/>
                  </a:cubicBezTo>
                  <a:cubicBezTo>
                    <a:pt x="152" y="142"/>
                    <a:pt x="390" y="72"/>
                    <a:pt x="29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48" name="Google Shape;55848;p23"/>
            <p:cNvSpPr/>
            <p:nvPr/>
          </p:nvSpPr>
          <p:spPr>
            <a:xfrm>
              <a:off x="4700580" y="3958639"/>
              <a:ext cx="28161" cy="13670"/>
            </a:xfrm>
            <a:custGeom>
              <a:avLst/>
              <a:gdLst/>
              <a:ahLst/>
              <a:cxnLst/>
              <a:rect l="l" t="t" r="r" b="b"/>
              <a:pathLst>
                <a:path w="789" h="454" extrusionOk="0">
                  <a:moveTo>
                    <a:pt x="489" y="454"/>
                  </a:moveTo>
                  <a:cubicBezTo>
                    <a:pt x="754" y="338"/>
                    <a:pt x="788" y="9"/>
                    <a:pt x="297" y="1"/>
                  </a:cubicBezTo>
                  <a:cubicBezTo>
                    <a:pt x="35" y="114"/>
                    <a:pt x="1" y="445"/>
                    <a:pt x="489" y="4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49" name="Google Shape;55849;p23"/>
            <p:cNvSpPr/>
            <p:nvPr/>
          </p:nvSpPr>
          <p:spPr>
            <a:xfrm>
              <a:off x="7268215" y="3957796"/>
              <a:ext cx="14063" cy="4336"/>
            </a:xfrm>
            <a:custGeom>
              <a:avLst/>
              <a:gdLst/>
              <a:ahLst/>
              <a:cxnLst/>
              <a:rect l="l" t="t" r="r" b="b"/>
              <a:pathLst>
                <a:path w="394" h="144" extrusionOk="0">
                  <a:moveTo>
                    <a:pt x="98" y="118"/>
                  </a:moveTo>
                  <a:cubicBezTo>
                    <a:pt x="152" y="144"/>
                    <a:pt x="393" y="75"/>
                    <a:pt x="293" y="29"/>
                  </a:cubicBezTo>
                  <a:cubicBezTo>
                    <a:pt x="238" y="0"/>
                    <a:pt x="0" y="71"/>
                    <a:pt x="98"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50" name="Google Shape;55850;p23"/>
            <p:cNvSpPr/>
            <p:nvPr/>
          </p:nvSpPr>
          <p:spPr>
            <a:xfrm>
              <a:off x="3417280" y="3953069"/>
              <a:ext cx="34408" cy="9063"/>
            </a:xfrm>
            <a:custGeom>
              <a:avLst/>
              <a:gdLst/>
              <a:ahLst/>
              <a:cxnLst/>
              <a:rect l="l" t="t" r="r" b="b"/>
              <a:pathLst>
                <a:path w="964" h="301" extrusionOk="0">
                  <a:moveTo>
                    <a:pt x="192" y="275"/>
                  </a:moveTo>
                  <a:cubicBezTo>
                    <a:pt x="631" y="301"/>
                    <a:pt x="918" y="254"/>
                    <a:pt x="964" y="94"/>
                  </a:cubicBezTo>
                  <a:cubicBezTo>
                    <a:pt x="621" y="113"/>
                    <a:pt x="0" y="1"/>
                    <a:pt x="192" y="27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51" name="Google Shape;55851;p23"/>
            <p:cNvSpPr/>
            <p:nvPr/>
          </p:nvSpPr>
          <p:spPr>
            <a:xfrm>
              <a:off x="2484473" y="3957856"/>
              <a:ext cx="13991" cy="4276"/>
            </a:xfrm>
            <a:custGeom>
              <a:avLst/>
              <a:gdLst/>
              <a:ahLst/>
              <a:cxnLst/>
              <a:rect l="l" t="t" r="r" b="b"/>
              <a:pathLst>
                <a:path w="392" h="142" extrusionOk="0">
                  <a:moveTo>
                    <a:pt x="291" y="27"/>
                  </a:moveTo>
                  <a:cubicBezTo>
                    <a:pt x="238" y="1"/>
                    <a:pt x="0" y="69"/>
                    <a:pt x="98" y="116"/>
                  </a:cubicBezTo>
                  <a:cubicBezTo>
                    <a:pt x="153" y="142"/>
                    <a:pt x="392" y="73"/>
                    <a:pt x="291"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52" name="Google Shape;55852;p23"/>
            <p:cNvSpPr/>
            <p:nvPr/>
          </p:nvSpPr>
          <p:spPr>
            <a:xfrm>
              <a:off x="1868539" y="3955478"/>
              <a:ext cx="6924" cy="6263"/>
            </a:xfrm>
            <a:custGeom>
              <a:avLst/>
              <a:gdLst/>
              <a:ahLst/>
              <a:cxnLst/>
              <a:rect l="l" t="t" r="r" b="b"/>
              <a:pathLst>
                <a:path w="194" h="208" extrusionOk="0">
                  <a:moveTo>
                    <a:pt x="3" y="106"/>
                  </a:moveTo>
                  <a:cubicBezTo>
                    <a:pt x="0" y="154"/>
                    <a:pt x="157" y="208"/>
                    <a:pt x="194" y="106"/>
                  </a:cubicBezTo>
                  <a:cubicBezTo>
                    <a:pt x="194" y="54"/>
                    <a:pt x="38" y="0"/>
                    <a:pt x="3" y="1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53" name="Google Shape;55853;p23"/>
            <p:cNvSpPr/>
            <p:nvPr/>
          </p:nvSpPr>
          <p:spPr>
            <a:xfrm>
              <a:off x="6504231" y="3955116"/>
              <a:ext cx="13956" cy="4276"/>
            </a:xfrm>
            <a:custGeom>
              <a:avLst/>
              <a:gdLst/>
              <a:ahLst/>
              <a:cxnLst/>
              <a:rect l="l" t="t" r="r" b="b"/>
              <a:pathLst>
                <a:path w="391" h="142" extrusionOk="0">
                  <a:moveTo>
                    <a:pt x="293" y="26"/>
                  </a:moveTo>
                  <a:cubicBezTo>
                    <a:pt x="239" y="0"/>
                    <a:pt x="0" y="68"/>
                    <a:pt x="101" y="118"/>
                  </a:cubicBezTo>
                  <a:cubicBezTo>
                    <a:pt x="153" y="141"/>
                    <a:pt x="391"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54" name="Google Shape;55854;p23"/>
            <p:cNvSpPr/>
            <p:nvPr/>
          </p:nvSpPr>
          <p:spPr>
            <a:xfrm>
              <a:off x="5921634" y="3948824"/>
              <a:ext cx="8959" cy="11442"/>
            </a:xfrm>
            <a:custGeom>
              <a:avLst/>
              <a:gdLst/>
              <a:ahLst/>
              <a:cxnLst/>
              <a:rect l="l" t="t" r="r" b="b"/>
              <a:pathLst>
                <a:path w="251" h="380" extrusionOk="0">
                  <a:moveTo>
                    <a:pt x="222" y="235"/>
                  </a:moveTo>
                  <a:cubicBezTo>
                    <a:pt x="251" y="139"/>
                    <a:pt x="72" y="1"/>
                    <a:pt x="29" y="144"/>
                  </a:cubicBezTo>
                  <a:cubicBezTo>
                    <a:pt x="0" y="238"/>
                    <a:pt x="180" y="379"/>
                    <a:pt x="222" y="2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55" name="Google Shape;55855;p23"/>
            <p:cNvSpPr/>
            <p:nvPr/>
          </p:nvSpPr>
          <p:spPr>
            <a:xfrm>
              <a:off x="54644" y="3952407"/>
              <a:ext cx="14134" cy="4215"/>
            </a:xfrm>
            <a:custGeom>
              <a:avLst/>
              <a:gdLst/>
              <a:ahLst/>
              <a:cxnLst/>
              <a:rect l="l" t="t" r="r" b="b"/>
              <a:pathLst>
                <a:path w="396" h="140" extrusionOk="0">
                  <a:moveTo>
                    <a:pt x="295" y="25"/>
                  </a:moveTo>
                  <a:cubicBezTo>
                    <a:pt x="242" y="0"/>
                    <a:pt x="1" y="68"/>
                    <a:pt x="103" y="116"/>
                  </a:cubicBezTo>
                  <a:cubicBezTo>
                    <a:pt x="157" y="140"/>
                    <a:pt x="395"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56" name="Google Shape;55856;p23"/>
            <p:cNvSpPr/>
            <p:nvPr/>
          </p:nvSpPr>
          <p:spPr>
            <a:xfrm>
              <a:off x="4532257" y="3950389"/>
              <a:ext cx="13777" cy="2800"/>
            </a:xfrm>
            <a:custGeom>
              <a:avLst/>
              <a:gdLst/>
              <a:ahLst/>
              <a:cxnLst/>
              <a:rect l="l" t="t" r="r" b="b"/>
              <a:pathLst>
                <a:path w="386" h="93" extrusionOk="0">
                  <a:moveTo>
                    <a:pt x="386" y="1"/>
                  </a:moveTo>
                  <a:cubicBezTo>
                    <a:pt x="237" y="20"/>
                    <a:pt x="7" y="3"/>
                    <a:pt x="1" y="92"/>
                  </a:cubicBezTo>
                  <a:cubicBezTo>
                    <a:pt x="150" y="70"/>
                    <a:pt x="383" y="90"/>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57" name="Google Shape;55857;p23"/>
            <p:cNvSpPr/>
            <p:nvPr/>
          </p:nvSpPr>
          <p:spPr>
            <a:xfrm>
              <a:off x="6700358" y="3941838"/>
              <a:ext cx="6996" cy="6233"/>
            </a:xfrm>
            <a:custGeom>
              <a:avLst/>
              <a:gdLst/>
              <a:ahLst/>
              <a:cxnLst/>
              <a:rect l="l" t="t" r="r" b="b"/>
              <a:pathLst>
                <a:path w="196" h="207" extrusionOk="0">
                  <a:moveTo>
                    <a:pt x="195" y="103"/>
                  </a:moveTo>
                  <a:cubicBezTo>
                    <a:pt x="195" y="52"/>
                    <a:pt x="40" y="0"/>
                    <a:pt x="4" y="103"/>
                  </a:cubicBezTo>
                  <a:cubicBezTo>
                    <a:pt x="1" y="154"/>
                    <a:pt x="160" y="206"/>
                    <a:pt x="195"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58" name="Google Shape;55858;p23"/>
            <p:cNvSpPr/>
            <p:nvPr/>
          </p:nvSpPr>
          <p:spPr>
            <a:xfrm>
              <a:off x="4645722" y="3944187"/>
              <a:ext cx="13991" cy="4276"/>
            </a:xfrm>
            <a:custGeom>
              <a:avLst/>
              <a:gdLst/>
              <a:ahLst/>
              <a:cxnLst/>
              <a:rect l="l" t="t" r="r" b="b"/>
              <a:pathLst>
                <a:path w="392" h="142" extrusionOk="0">
                  <a:moveTo>
                    <a:pt x="294" y="25"/>
                  </a:moveTo>
                  <a:cubicBezTo>
                    <a:pt x="240" y="1"/>
                    <a:pt x="0" y="70"/>
                    <a:pt x="102" y="117"/>
                  </a:cubicBezTo>
                  <a:cubicBezTo>
                    <a:pt x="154" y="141"/>
                    <a:pt x="392"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59" name="Google Shape;55859;p23"/>
            <p:cNvSpPr/>
            <p:nvPr/>
          </p:nvSpPr>
          <p:spPr>
            <a:xfrm>
              <a:off x="2680707" y="3939460"/>
              <a:ext cx="15027" cy="9244"/>
            </a:xfrm>
            <a:custGeom>
              <a:avLst/>
              <a:gdLst/>
              <a:ahLst/>
              <a:cxnLst/>
              <a:rect l="l" t="t" r="r" b="b"/>
              <a:pathLst>
                <a:path w="421" h="307" extrusionOk="0">
                  <a:moveTo>
                    <a:pt x="387" y="274"/>
                  </a:moveTo>
                  <a:cubicBezTo>
                    <a:pt x="355" y="165"/>
                    <a:pt x="420" y="15"/>
                    <a:pt x="192" y="1"/>
                  </a:cubicBezTo>
                  <a:cubicBezTo>
                    <a:pt x="183" y="56"/>
                    <a:pt x="165" y="107"/>
                    <a:pt x="0" y="92"/>
                  </a:cubicBezTo>
                  <a:cubicBezTo>
                    <a:pt x="24" y="202"/>
                    <a:pt x="59" y="306"/>
                    <a:pt x="387"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60" name="Google Shape;55860;p23"/>
            <p:cNvSpPr/>
            <p:nvPr/>
          </p:nvSpPr>
          <p:spPr>
            <a:xfrm>
              <a:off x="2611822" y="3944940"/>
              <a:ext cx="13777" cy="2770"/>
            </a:xfrm>
            <a:custGeom>
              <a:avLst/>
              <a:gdLst/>
              <a:ahLst/>
              <a:cxnLst/>
              <a:rect l="l" t="t" r="r" b="b"/>
              <a:pathLst>
                <a:path w="386" h="92" extrusionOk="0">
                  <a:moveTo>
                    <a:pt x="386" y="0"/>
                  </a:moveTo>
                  <a:cubicBezTo>
                    <a:pt x="240" y="20"/>
                    <a:pt x="6" y="3"/>
                    <a:pt x="1" y="92"/>
                  </a:cubicBezTo>
                  <a:cubicBezTo>
                    <a:pt x="152" y="71"/>
                    <a:pt x="383" y="88"/>
                    <a:pt x="3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61" name="Google Shape;55861;p23"/>
            <p:cNvSpPr/>
            <p:nvPr/>
          </p:nvSpPr>
          <p:spPr>
            <a:xfrm>
              <a:off x="2570598" y="3933227"/>
              <a:ext cx="30517" cy="11743"/>
            </a:xfrm>
            <a:custGeom>
              <a:avLst/>
              <a:gdLst/>
              <a:ahLst/>
              <a:cxnLst/>
              <a:rect l="l" t="t" r="r" b="b"/>
              <a:pathLst>
                <a:path w="855" h="390" extrusionOk="0">
                  <a:moveTo>
                    <a:pt x="771" y="25"/>
                  </a:moveTo>
                  <a:cubicBezTo>
                    <a:pt x="333" y="0"/>
                    <a:pt x="48" y="46"/>
                    <a:pt x="1" y="208"/>
                  </a:cubicBezTo>
                  <a:cubicBezTo>
                    <a:pt x="275" y="229"/>
                    <a:pt x="326" y="358"/>
                    <a:pt x="579" y="389"/>
                  </a:cubicBezTo>
                  <a:cubicBezTo>
                    <a:pt x="639" y="267"/>
                    <a:pt x="854" y="216"/>
                    <a:pt x="77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62" name="Google Shape;55862;p23"/>
            <p:cNvSpPr/>
            <p:nvPr/>
          </p:nvSpPr>
          <p:spPr>
            <a:xfrm>
              <a:off x="4074474" y="3933227"/>
              <a:ext cx="13956" cy="4306"/>
            </a:xfrm>
            <a:custGeom>
              <a:avLst/>
              <a:gdLst/>
              <a:ahLst/>
              <a:cxnLst/>
              <a:rect l="l" t="t" r="r" b="b"/>
              <a:pathLst>
                <a:path w="391" h="143" extrusionOk="0">
                  <a:moveTo>
                    <a:pt x="98" y="116"/>
                  </a:moveTo>
                  <a:cubicBezTo>
                    <a:pt x="152" y="143"/>
                    <a:pt x="391" y="72"/>
                    <a:pt x="293" y="25"/>
                  </a:cubicBezTo>
                  <a:cubicBezTo>
                    <a:pt x="241" y="0"/>
                    <a:pt x="1" y="69"/>
                    <a:pt x="98"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63" name="Google Shape;55863;p23"/>
            <p:cNvSpPr/>
            <p:nvPr/>
          </p:nvSpPr>
          <p:spPr>
            <a:xfrm>
              <a:off x="7264896" y="3927928"/>
              <a:ext cx="13777" cy="6805"/>
            </a:xfrm>
            <a:custGeom>
              <a:avLst/>
              <a:gdLst/>
              <a:ahLst/>
              <a:cxnLst/>
              <a:rect l="l" t="t" r="r" b="b"/>
              <a:pathLst>
                <a:path w="386" h="226" extrusionOk="0">
                  <a:moveTo>
                    <a:pt x="386" y="111"/>
                  </a:moveTo>
                  <a:cubicBezTo>
                    <a:pt x="344" y="0"/>
                    <a:pt x="172" y="56"/>
                    <a:pt x="1" y="111"/>
                  </a:cubicBezTo>
                  <a:cubicBezTo>
                    <a:pt x="2" y="202"/>
                    <a:pt x="340" y="226"/>
                    <a:pt x="386" y="1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64" name="Google Shape;55864;p23"/>
            <p:cNvSpPr/>
            <p:nvPr/>
          </p:nvSpPr>
          <p:spPr>
            <a:xfrm>
              <a:off x="5987913" y="3927808"/>
              <a:ext cx="14063" cy="4215"/>
            </a:xfrm>
            <a:custGeom>
              <a:avLst/>
              <a:gdLst/>
              <a:ahLst/>
              <a:cxnLst/>
              <a:rect l="l" t="t" r="r" b="b"/>
              <a:pathLst>
                <a:path w="394" h="140" extrusionOk="0">
                  <a:moveTo>
                    <a:pt x="293" y="24"/>
                  </a:moveTo>
                  <a:cubicBezTo>
                    <a:pt x="238" y="0"/>
                    <a:pt x="1" y="68"/>
                    <a:pt x="101" y="115"/>
                  </a:cubicBezTo>
                  <a:cubicBezTo>
                    <a:pt x="153" y="140"/>
                    <a:pt x="394" y="71"/>
                    <a:pt x="293"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65" name="Google Shape;55865;p23"/>
            <p:cNvSpPr/>
            <p:nvPr/>
          </p:nvSpPr>
          <p:spPr>
            <a:xfrm>
              <a:off x="2952037" y="3920341"/>
              <a:ext cx="26698" cy="12255"/>
            </a:xfrm>
            <a:custGeom>
              <a:avLst/>
              <a:gdLst/>
              <a:ahLst/>
              <a:cxnLst/>
              <a:rect l="l" t="t" r="r" b="b"/>
              <a:pathLst>
                <a:path w="748" h="407" extrusionOk="0">
                  <a:moveTo>
                    <a:pt x="691" y="363"/>
                  </a:moveTo>
                  <a:cubicBezTo>
                    <a:pt x="747" y="155"/>
                    <a:pt x="645" y="22"/>
                    <a:pt x="306" y="0"/>
                  </a:cubicBezTo>
                  <a:cubicBezTo>
                    <a:pt x="0" y="135"/>
                    <a:pt x="89" y="406"/>
                    <a:pt x="691" y="36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66" name="Google Shape;55866;p23"/>
            <p:cNvSpPr/>
            <p:nvPr/>
          </p:nvSpPr>
          <p:spPr>
            <a:xfrm>
              <a:off x="2170992" y="3914861"/>
              <a:ext cx="38584" cy="16440"/>
            </a:xfrm>
            <a:custGeom>
              <a:avLst/>
              <a:gdLst/>
              <a:ahLst/>
              <a:cxnLst/>
              <a:rect l="l" t="t" r="r" b="b"/>
              <a:pathLst>
                <a:path w="1081" h="546" extrusionOk="0">
                  <a:moveTo>
                    <a:pt x="589" y="545"/>
                  </a:moveTo>
                  <a:cubicBezTo>
                    <a:pt x="609" y="401"/>
                    <a:pt x="1080" y="473"/>
                    <a:pt x="973" y="271"/>
                  </a:cubicBezTo>
                  <a:cubicBezTo>
                    <a:pt x="625" y="195"/>
                    <a:pt x="445" y="39"/>
                    <a:pt x="11" y="1"/>
                  </a:cubicBezTo>
                  <a:cubicBezTo>
                    <a:pt x="1" y="277"/>
                    <a:pt x="186" y="463"/>
                    <a:pt x="589"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67" name="Google Shape;55867;p23"/>
            <p:cNvSpPr/>
            <p:nvPr/>
          </p:nvSpPr>
          <p:spPr>
            <a:xfrm>
              <a:off x="6862042" y="3925098"/>
              <a:ext cx="14099" cy="4185"/>
            </a:xfrm>
            <a:custGeom>
              <a:avLst/>
              <a:gdLst/>
              <a:ahLst/>
              <a:cxnLst/>
              <a:rect l="l" t="t" r="r" b="b"/>
              <a:pathLst>
                <a:path w="395" h="139" extrusionOk="0">
                  <a:moveTo>
                    <a:pt x="293" y="25"/>
                  </a:moveTo>
                  <a:cubicBezTo>
                    <a:pt x="241" y="0"/>
                    <a:pt x="0" y="68"/>
                    <a:pt x="102" y="116"/>
                  </a:cubicBezTo>
                  <a:cubicBezTo>
                    <a:pt x="154" y="138"/>
                    <a:pt x="395" y="71"/>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68" name="Google Shape;55868;p23"/>
            <p:cNvSpPr/>
            <p:nvPr/>
          </p:nvSpPr>
          <p:spPr>
            <a:xfrm>
              <a:off x="8424524" y="3922328"/>
              <a:ext cx="14063" cy="4246"/>
            </a:xfrm>
            <a:custGeom>
              <a:avLst/>
              <a:gdLst/>
              <a:ahLst/>
              <a:cxnLst/>
              <a:rect l="l" t="t" r="r" b="b"/>
              <a:pathLst>
                <a:path w="394" h="141" extrusionOk="0">
                  <a:moveTo>
                    <a:pt x="100" y="117"/>
                  </a:moveTo>
                  <a:cubicBezTo>
                    <a:pt x="153" y="140"/>
                    <a:pt x="393" y="73"/>
                    <a:pt x="292" y="24"/>
                  </a:cubicBezTo>
                  <a:cubicBezTo>
                    <a:pt x="239" y="1"/>
                    <a:pt x="1" y="67"/>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69" name="Google Shape;55869;p23"/>
            <p:cNvSpPr/>
            <p:nvPr/>
          </p:nvSpPr>
          <p:spPr>
            <a:xfrm>
              <a:off x="7395742" y="3911670"/>
              <a:ext cx="28661" cy="14182"/>
            </a:xfrm>
            <a:custGeom>
              <a:avLst/>
              <a:gdLst/>
              <a:ahLst/>
              <a:cxnLst/>
              <a:rect l="l" t="t" r="r" b="b"/>
              <a:pathLst>
                <a:path w="803" h="471" extrusionOk="0">
                  <a:moveTo>
                    <a:pt x="189" y="471"/>
                  </a:moveTo>
                  <a:lnTo>
                    <a:pt x="578" y="471"/>
                  </a:lnTo>
                  <a:cubicBezTo>
                    <a:pt x="474" y="338"/>
                    <a:pt x="803" y="1"/>
                    <a:pt x="384" y="17"/>
                  </a:cubicBezTo>
                  <a:cubicBezTo>
                    <a:pt x="525" y="265"/>
                    <a:pt x="3" y="199"/>
                    <a:pt x="0" y="380"/>
                  </a:cubicBezTo>
                  <a:cubicBezTo>
                    <a:pt x="116" y="383"/>
                    <a:pt x="227" y="393"/>
                    <a:pt x="189" y="4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70" name="Google Shape;55870;p23"/>
            <p:cNvSpPr/>
            <p:nvPr/>
          </p:nvSpPr>
          <p:spPr>
            <a:xfrm>
              <a:off x="5026803" y="3916005"/>
              <a:ext cx="8959" cy="11442"/>
            </a:xfrm>
            <a:custGeom>
              <a:avLst/>
              <a:gdLst/>
              <a:ahLst/>
              <a:cxnLst/>
              <a:rect l="l" t="t" r="r" b="b"/>
              <a:pathLst>
                <a:path w="251" h="380" extrusionOk="0">
                  <a:moveTo>
                    <a:pt x="224" y="233"/>
                  </a:moveTo>
                  <a:cubicBezTo>
                    <a:pt x="250" y="139"/>
                    <a:pt x="74" y="1"/>
                    <a:pt x="28" y="144"/>
                  </a:cubicBezTo>
                  <a:cubicBezTo>
                    <a:pt x="1" y="239"/>
                    <a:pt x="178" y="379"/>
                    <a:pt x="224" y="2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71" name="Google Shape;55871;p23"/>
            <p:cNvSpPr/>
            <p:nvPr/>
          </p:nvSpPr>
          <p:spPr>
            <a:xfrm>
              <a:off x="2388141" y="3916878"/>
              <a:ext cx="13884" cy="4215"/>
            </a:xfrm>
            <a:custGeom>
              <a:avLst/>
              <a:gdLst/>
              <a:ahLst/>
              <a:cxnLst/>
              <a:rect l="l" t="t" r="r" b="b"/>
              <a:pathLst>
                <a:path w="389" h="140" extrusionOk="0">
                  <a:moveTo>
                    <a:pt x="291" y="25"/>
                  </a:moveTo>
                  <a:cubicBezTo>
                    <a:pt x="237" y="0"/>
                    <a:pt x="1" y="69"/>
                    <a:pt x="100" y="116"/>
                  </a:cubicBezTo>
                  <a:cubicBezTo>
                    <a:pt x="151" y="140"/>
                    <a:pt x="389" y="71"/>
                    <a:pt x="29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72" name="Google Shape;55872;p23"/>
            <p:cNvSpPr/>
            <p:nvPr/>
          </p:nvSpPr>
          <p:spPr>
            <a:xfrm>
              <a:off x="2116312" y="3914861"/>
              <a:ext cx="13813" cy="5510"/>
            </a:xfrm>
            <a:custGeom>
              <a:avLst/>
              <a:gdLst/>
              <a:ahLst/>
              <a:cxnLst/>
              <a:rect l="l" t="t" r="r" b="b"/>
              <a:pathLst>
                <a:path w="387" h="183" extrusionOk="0">
                  <a:moveTo>
                    <a:pt x="387" y="1"/>
                  </a:moveTo>
                  <a:lnTo>
                    <a:pt x="0" y="1"/>
                  </a:lnTo>
                  <a:lnTo>
                    <a:pt x="0" y="182"/>
                  </a:lnTo>
                  <a:lnTo>
                    <a:pt x="387"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73" name="Google Shape;55873;p23"/>
            <p:cNvSpPr/>
            <p:nvPr/>
          </p:nvSpPr>
          <p:spPr>
            <a:xfrm>
              <a:off x="6266809" y="3906310"/>
              <a:ext cx="6960" cy="6203"/>
            </a:xfrm>
            <a:custGeom>
              <a:avLst/>
              <a:gdLst/>
              <a:ahLst/>
              <a:cxnLst/>
              <a:rect l="l" t="t" r="r" b="b"/>
              <a:pathLst>
                <a:path w="195" h="206" extrusionOk="0">
                  <a:moveTo>
                    <a:pt x="194" y="103"/>
                  </a:moveTo>
                  <a:cubicBezTo>
                    <a:pt x="195" y="52"/>
                    <a:pt x="37" y="0"/>
                    <a:pt x="2" y="103"/>
                  </a:cubicBezTo>
                  <a:cubicBezTo>
                    <a:pt x="0" y="154"/>
                    <a:pt x="156" y="205"/>
                    <a:pt x="194"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74" name="Google Shape;55874;p23"/>
            <p:cNvSpPr/>
            <p:nvPr/>
          </p:nvSpPr>
          <p:spPr>
            <a:xfrm>
              <a:off x="3268659" y="3894719"/>
              <a:ext cx="52254" cy="22733"/>
            </a:xfrm>
            <a:custGeom>
              <a:avLst/>
              <a:gdLst/>
              <a:ahLst/>
              <a:cxnLst/>
              <a:rect l="l" t="t" r="r" b="b"/>
              <a:pathLst>
                <a:path w="1464" h="755" extrusionOk="0">
                  <a:moveTo>
                    <a:pt x="1464" y="397"/>
                  </a:moveTo>
                  <a:cubicBezTo>
                    <a:pt x="1346" y="272"/>
                    <a:pt x="721" y="384"/>
                    <a:pt x="692" y="214"/>
                  </a:cubicBezTo>
                  <a:cubicBezTo>
                    <a:pt x="670" y="105"/>
                    <a:pt x="636" y="0"/>
                    <a:pt x="306" y="33"/>
                  </a:cubicBezTo>
                  <a:cubicBezTo>
                    <a:pt x="0" y="475"/>
                    <a:pt x="1244" y="755"/>
                    <a:pt x="1464" y="3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75" name="Google Shape;55875;p23"/>
            <p:cNvSpPr/>
            <p:nvPr/>
          </p:nvSpPr>
          <p:spPr>
            <a:xfrm>
              <a:off x="7825722" y="3903149"/>
              <a:ext cx="13991" cy="4276"/>
            </a:xfrm>
            <a:custGeom>
              <a:avLst/>
              <a:gdLst/>
              <a:ahLst/>
              <a:cxnLst/>
              <a:rect l="l" t="t" r="r" b="b"/>
              <a:pathLst>
                <a:path w="392" h="142" extrusionOk="0">
                  <a:moveTo>
                    <a:pt x="294" y="26"/>
                  </a:moveTo>
                  <a:cubicBezTo>
                    <a:pt x="240" y="1"/>
                    <a:pt x="0" y="70"/>
                    <a:pt x="99" y="116"/>
                  </a:cubicBezTo>
                  <a:cubicBezTo>
                    <a:pt x="154" y="142"/>
                    <a:pt x="392"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76" name="Google Shape;55876;p23"/>
            <p:cNvSpPr/>
            <p:nvPr/>
          </p:nvSpPr>
          <p:spPr>
            <a:xfrm>
              <a:off x="3334617" y="3901162"/>
              <a:ext cx="13777" cy="5510"/>
            </a:xfrm>
            <a:custGeom>
              <a:avLst/>
              <a:gdLst/>
              <a:ahLst/>
              <a:cxnLst/>
              <a:rect l="l" t="t" r="r" b="b"/>
              <a:pathLst>
                <a:path w="386" h="183" extrusionOk="0">
                  <a:moveTo>
                    <a:pt x="1" y="183"/>
                  </a:moveTo>
                  <a:lnTo>
                    <a:pt x="386" y="183"/>
                  </a:lnTo>
                  <a:lnTo>
                    <a:pt x="386" y="0"/>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77" name="Google Shape;55877;p23"/>
            <p:cNvSpPr/>
            <p:nvPr/>
          </p:nvSpPr>
          <p:spPr>
            <a:xfrm>
              <a:off x="1896129" y="3903902"/>
              <a:ext cx="13670" cy="2740"/>
            </a:xfrm>
            <a:custGeom>
              <a:avLst/>
              <a:gdLst/>
              <a:ahLst/>
              <a:cxnLst/>
              <a:rect l="l" t="t" r="r" b="b"/>
              <a:pathLst>
                <a:path w="383" h="91" extrusionOk="0">
                  <a:moveTo>
                    <a:pt x="383" y="1"/>
                  </a:moveTo>
                  <a:cubicBezTo>
                    <a:pt x="235" y="20"/>
                    <a:pt x="4" y="4"/>
                    <a:pt x="0" y="91"/>
                  </a:cubicBezTo>
                  <a:cubicBezTo>
                    <a:pt x="148" y="72"/>
                    <a:pt x="379" y="89"/>
                    <a:pt x="3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78" name="Google Shape;55878;p23"/>
            <p:cNvSpPr/>
            <p:nvPr/>
          </p:nvSpPr>
          <p:spPr>
            <a:xfrm>
              <a:off x="6467041" y="3890263"/>
              <a:ext cx="29018" cy="10930"/>
            </a:xfrm>
            <a:custGeom>
              <a:avLst/>
              <a:gdLst/>
              <a:ahLst/>
              <a:cxnLst/>
              <a:rect l="l" t="t" r="r" b="b"/>
              <a:pathLst>
                <a:path w="813" h="363" extrusionOk="0">
                  <a:moveTo>
                    <a:pt x="562" y="362"/>
                  </a:moveTo>
                  <a:cubicBezTo>
                    <a:pt x="813" y="243"/>
                    <a:pt x="681" y="88"/>
                    <a:pt x="370" y="1"/>
                  </a:cubicBezTo>
                  <a:cubicBezTo>
                    <a:pt x="344" y="226"/>
                    <a:pt x="1" y="284"/>
                    <a:pt x="562" y="3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79" name="Google Shape;55879;p23"/>
            <p:cNvSpPr/>
            <p:nvPr/>
          </p:nvSpPr>
          <p:spPr>
            <a:xfrm>
              <a:off x="130454" y="3897729"/>
              <a:ext cx="14027" cy="4246"/>
            </a:xfrm>
            <a:custGeom>
              <a:avLst/>
              <a:gdLst/>
              <a:ahLst/>
              <a:cxnLst/>
              <a:rect l="l" t="t" r="r" b="b"/>
              <a:pathLst>
                <a:path w="393" h="141" extrusionOk="0">
                  <a:moveTo>
                    <a:pt x="293" y="24"/>
                  </a:moveTo>
                  <a:cubicBezTo>
                    <a:pt x="241" y="1"/>
                    <a:pt x="1" y="68"/>
                    <a:pt x="99" y="114"/>
                  </a:cubicBezTo>
                  <a:cubicBezTo>
                    <a:pt x="152" y="140"/>
                    <a:pt x="392" y="70"/>
                    <a:pt x="293"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80" name="Google Shape;55880;p23"/>
            <p:cNvSpPr/>
            <p:nvPr/>
          </p:nvSpPr>
          <p:spPr>
            <a:xfrm>
              <a:off x="8390081" y="3894990"/>
              <a:ext cx="14063" cy="4215"/>
            </a:xfrm>
            <a:custGeom>
              <a:avLst/>
              <a:gdLst/>
              <a:ahLst/>
              <a:cxnLst/>
              <a:rect l="l" t="t" r="r" b="b"/>
              <a:pathLst>
                <a:path w="394" h="140" extrusionOk="0">
                  <a:moveTo>
                    <a:pt x="295" y="24"/>
                  </a:moveTo>
                  <a:cubicBezTo>
                    <a:pt x="238" y="0"/>
                    <a:pt x="1" y="68"/>
                    <a:pt x="101" y="115"/>
                  </a:cubicBezTo>
                  <a:cubicBezTo>
                    <a:pt x="154" y="140"/>
                    <a:pt x="394" y="72"/>
                    <a:pt x="295"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81" name="Google Shape;55881;p23"/>
            <p:cNvSpPr/>
            <p:nvPr/>
          </p:nvSpPr>
          <p:spPr>
            <a:xfrm>
              <a:off x="4552923" y="3895682"/>
              <a:ext cx="13813" cy="2800"/>
            </a:xfrm>
            <a:custGeom>
              <a:avLst/>
              <a:gdLst/>
              <a:ahLst/>
              <a:cxnLst/>
              <a:rect l="l" t="t" r="r" b="b"/>
              <a:pathLst>
                <a:path w="387" h="93" extrusionOk="0">
                  <a:moveTo>
                    <a:pt x="386" y="1"/>
                  </a:moveTo>
                  <a:cubicBezTo>
                    <a:pt x="236" y="23"/>
                    <a:pt x="7" y="5"/>
                    <a:pt x="0" y="92"/>
                  </a:cubicBezTo>
                  <a:cubicBezTo>
                    <a:pt x="151" y="73"/>
                    <a:pt x="383" y="91"/>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82" name="Google Shape;55882;p23"/>
            <p:cNvSpPr/>
            <p:nvPr/>
          </p:nvSpPr>
          <p:spPr>
            <a:xfrm>
              <a:off x="8655200" y="3889570"/>
              <a:ext cx="13849" cy="7437"/>
            </a:xfrm>
            <a:custGeom>
              <a:avLst/>
              <a:gdLst/>
              <a:ahLst/>
              <a:cxnLst/>
              <a:rect l="l" t="t" r="r" b="b"/>
              <a:pathLst>
                <a:path w="388" h="247" extrusionOk="0">
                  <a:moveTo>
                    <a:pt x="388" y="115"/>
                  </a:moveTo>
                  <a:cubicBezTo>
                    <a:pt x="384" y="24"/>
                    <a:pt x="49" y="0"/>
                    <a:pt x="0" y="115"/>
                  </a:cubicBezTo>
                  <a:cubicBezTo>
                    <a:pt x="217" y="105"/>
                    <a:pt x="303" y="247"/>
                    <a:pt x="388"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83" name="Google Shape;55883;p23"/>
            <p:cNvSpPr/>
            <p:nvPr/>
          </p:nvSpPr>
          <p:spPr>
            <a:xfrm>
              <a:off x="8928636" y="3882043"/>
              <a:ext cx="25556" cy="10990"/>
            </a:xfrm>
            <a:custGeom>
              <a:avLst/>
              <a:gdLst/>
              <a:ahLst/>
              <a:cxnLst/>
              <a:rect l="l" t="t" r="r" b="b"/>
              <a:pathLst>
                <a:path w="716" h="365" extrusionOk="0">
                  <a:moveTo>
                    <a:pt x="440" y="365"/>
                  </a:moveTo>
                  <a:cubicBezTo>
                    <a:pt x="500" y="241"/>
                    <a:pt x="716" y="191"/>
                    <a:pt x="635" y="1"/>
                  </a:cubicBezTo>
                  <a:lnTo>
                    <a:pt x="56" y="1"/>
                  </a:lnTo>
                  <a:cubicBezTo>
                    <a:pt x="0" y="208"/>
                    <a:pt x="102" y="341"/>
                    <a:pt x="440"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84" name="Google Shape;55884;p23"/>
            <p:cNvSpPr/>
            <p:nvPr/>
          </p:nvSpPr>
          <p:spPr>
            <a:xfrm>
              <a:off x="6300966" y="3884030"/>
              <a:ext cx="20987" cy="9003"/>
            </a:xfrm>
            <a:custGeom>
              <a:avLst/>
              <a:gdLst/>
              <a:ahLst/>
              <a:cxnLst/>
              <a:rect l="l" t="t" r="r" b="b"/>
              <a:pathLst>
                <a:path w="588" h="299" extrusionOk="0">
                  <a:moveTo>
                    <a:pt x="393" y="299"/>
                  </a:moveTo>
                  <a:cubicBezTo>
                    <a:pt x="393" y="208"/>
                    <a:pt x="550" y="189"/>
                    <a:pt x="588" y="116"/>
                  </a:cubicBezTo>
                  <a:cubicBezTo>
                    <a:pt x="338" y="111"/>
                    <a:pt x="320" y="0"/>
                    <a:pt x="9" y="26"/>
                  </a:cubicBezTo>
                  <a:cubicBezTo>
                    <a:pt x="0" y="183"/>
                    <a:pt x="154" y="260"/>
                    <a:pt x="393" y="29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85" name="Google Shape;55885;p23"/>
            <p:cNvSpPr/>
            <p:nvPr/>
          </p:nvSpPr>
          <p:spPr>
            <a:xfrm>
              <a:off x="8624220" y="3886770"/>
              <a:ext cx="14063" cy="4246"/>
            </a:xfrm>
            <a:custGeom>
              <a:avLst/>
              <a:gdLst/>
              <a:ahLst/>
              <a:cxnLst/>
              <a:rect l="l" t="t" r="r" b="b"/>
              <a:pathLst>
                <a:path w="394" h="141" extrusionOk="0">
                  <a:moveTo>
                    <a:pt x="98" y="117"/>
                  </a:moveTo>
                  <a:cubicBezTo>
                    <a:pt x="153" y="140"/>
                    <a:pt x="393" y="72"/>
                    <a:pt x="293" y="25"/>
                  </a:cubicBezTo>
                  <a:cubicBezTo>
                    <a:pt x="238" y="0"/>
                    <a:pt x="0" y="68"/>
                    <a:pt x="98"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86" name="Google Shape;55886;p23"/>
            <p:cNvSpPr/>
            <p:nvPr/>
          </p:nvSpPr>
          <p:spPr>
            <a:xfrm>
              <a:off x="5011670" y="3878370"/>
              <a:ext cx="39797" cy="15778"/>
            </a:xfrm>
            <a:custGeom>
              <a:avLst/>
              <a:gdLst/>
              <a:ahLst/>
              <a:cxnLst/>
              <a:rect l="l" t="t" r="r" b="b"/>
              <a:pathLst>
                <a:path w="1115" h="524" extrusionOk="0">
                  <a:moveTo>
                    <a:pt x="648" y="304"/>
                  </a:moveTo>
                  <a:cubicBezTo>
                    <a:pt x="1114" y="0"/>
                    <a:pt x="1" y="523"/>
                    <a:pt x="648" y="3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87" name="Google Shape;55887;p23"/>
            <p:cNvSpPr/>
            <p:nvPr/>
          </p:nvSpPr>
          <p:spPr>
            <a:xfrm>
              <a:off x="2798205" y="3875600"/>
              <a:ext cx="36264" cy="19090"/>
            </a:xfrm>
            <a:custGeom>
              <a:avLst/>
              <a:gdLst/>
              <a:ahLst/>
              <a:cxnLst/>
              <a:rect l="l" t="t" r="r" b="b"/>
              <a:pathLst>
                <a:path w="1016" h="634" extrusionOk="0">
                  <a:moveTo>
                    <a:pt x="757" y="488"/>
                  </a:moveTo>
                  <a:cubicBezTo>
                    <a:pt x="920" y="383"/>
                    <a:pt x="1016" y="242"/>
                    <a:pt x="952" y="33"/>
                  </a:cubicBezTo>
                  <a:cubicBezTo>
                    <a:pt x="661" y="48"/>
                    <a:pt x="242" y="1"/>
                    <a:pt x="178" y="125"/>
                  </a:cubicBezTo>
                  <a:cubicBezTo>
                    <a:pt x="692" y="96"/>
                    <a:pt x="0" y="634"/>
                    <a:pt x="757" y="48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88" name="Google Shape;55888;p23"/>
            <p:cNvSpPr/>
            <p:nvPr/>
          </p:nvSpPr>
          <p:spPr>
            <a:xfrm>
              <a:off x="3948624" y="3871083"/>
              <a:ext cx="37870" cy="18819"/>
            </a:xfrm>
            <a:custGeom>
              <a:avLst/>
              <a:gdLst/>
              <a:ahLst/>
              <a:cxnLst/>
              <a:rect l="l" t="t" r="r" b="b"/>
              <a:pathLst>
                <a:path w="1061" h="625" extrusionOk="0">
                  <a:moveTo>
                    <a:pt x="732" y="546"/>
                  </a:moveTo>
                  <a:cubicBezTo>
                    <a:pt x="1061" y="392"/>
                    <a:pt x="618" y="138"/>
                    <a:pt x="345" y="1"/>
                  </a:cubicBezTo>
                  <a:cubicBezTo>
                    <a:pt x="49" y="139"/>
                    <a:pt x="1" y="625"/>
                    <a:pt x="732" y="54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89" name="Google Shape;55889;p23"/>
            <p:cNvSpPr/>
            <p:nvPr/>
          </p:nvSpPr>
          <p:spPr>
            <a:xfrm>
              <a:off x="2838965" y="3878942"/>
              <a:ext cx="7067" cy="6203"/>
            </a:xfrm>
            <a:custGeom>
              <a:avLst/>
              <a:gdLst/>
              <a:ahLst/>
              <a:cxnLst/>
              <a:rect l="l" t="t" r="r" b="b"/>
              <a:pathLst>
                <a:path w="198" h="206" extrusionOk="0">
                  <a:moveTo>
                    <a:pt x="2" y="104"/>
                  </a:moveTo>
                  <a:cubicBezTo>
                    <a:pt x="0" y="155"/>
                    <a:pt x="158" y="206"/>
                    <a:pt x="196" y="104"/>
                  </a:cubicBezTo>
                  <a:cubicBezTo>
                    <a:pt x="197" y="53"/>
                    <a:pt x="40" y="1"/>
                    <a:pt x="2"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90" name="Google Shape;55890;p23"/>
            <p:cNvSpPr/>
            <p:nvPr/>
          </p:nvSpPr>
          <p:spPr>
            <a:xfrm>
              <a:off x="387114" y="3868374"/>
              <a:ext cx="56680" cy="22552"/>
            </a:xfrm>
            <a:custGeom>
              <a:avLst/>
              <a:gdLst/>
              <a:ahLst/>
              <a:cxnLst/>
              <a:rect l="l" t="t" r="r" b="b"/>
              <a:pathLst>
                <a:path w="1588" h="749" extrusionOk="0">
                  <a:moveTo>
                    <a:pt x="1588" y="365"/>
                  </a:moveTo>
                  <a:cubicBezTo>
                    <a:pt x="1046" y="346"/>
                    <a:pt x="1059" y="67"/>
                    <a:pt x="622" y="1"/>
                  </a:cubicBezTo>
                  <a:cubicBezTo>
                    <a:pt x="861" y="294"/>
                    <a:pt x="1" y="70"/>
                    <a:pt x="237" y="365"/>
                  </a:cubicBezTo>
                  <a:cubicBezTo>
                    <a:pt x="960" y="279"/>
                    <a:pt x="1341" y="748"/>
                    <a:pt x="1588"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91" name="Google Shape;55891;p23"/>
            <p:cNvSpPr/>
            <p:nvPr/>
          </p:nvSpPr>
          <p:spPr>
            <a:xfrm>
              <a:off x="3331084" y="3878580"/>
              <a:ext cx="14027" cy="4276"/>
            </a:xfrm>
            <a:custGeom>
              <a:avLst/>
              <a:gdLst/>
              <a:ahLst/>
              <a:cxnLst/>
              <a:rect l="l" t="t" r="r" b="b"/>
              <a:pathLst>
                <a:path w="393" h="142" extrusionOk="0">
                  <a:moveTo>
                    <a:pt x="296" y="26"/>
                  </a:moveTo>
                  <a:cubicBezTo>
                    <a:pt x="238" y="1"/>
                    <a:pt x="1" y="69"/>
                    <a:pt x="100" y="117"/>
                  </a:cubicBezTo>
                  <a:cubicBezTo>
                    <a:pt x="153" y="142"/>
                    <a:pt x="392" y="71"/>
                    <a:pt x="296"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92" name="Google Shape;55892;p23"/>
            <p:cNvSpPr/>
            <p:nvPr/>
          </p:nvSpPr>
          <p:spPr>
            <a:xfrm>
              <a:off x="2150790" y="3875991"/>
              <a:ext cx="13706" cy="6745"/>
            </a:xfrm>
            <a:custGeom>
              <a:avLst/>
              <a:gdLst/>
              <a:ahLst/>
              <a:cxnLst/>
              <a:rect l="l" t="t" r="r" b="b"/>
              <a:pathLst>
                <a:path w="384" h="224" extrusionOk="0">
                  <a:moveTo>
                    <a:pt x="384" y="112"/>
                  </a:moveTo>
                  <a:cubicBezTo>
                    <a:pt x="345" y="1"/>
                    <a:pt x="171" y="57"/>
                    <a:pt x="0" y="112"/>
                  </a:cubicBezTo>
                  <a:cubicBezTo>
                    <a:pt x="2" y="202"/>
                    <a:pt x="338" y="224"/>
                    <a:pt x="384" y="11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93" name="Google Shape;55893;p23"/>
            <p:cNvSpPr/>
            <p:nvPr/>
          </p:nvSpPr>
          <p:spPr>
            <a:xfrm>
              <a:off x="3035091" y="3873101"/>
              <a:ext cx="14027" cy="4306"/>
            </a:xfrm>
            <a:custGeom>
              <a:avLst/>
              <a:gdLst/>
              <a:ahLst/>
              <a:cxnLst/>
              <a:rect l="l" t="t" r="r" b="b"/>
              <a:pathLst>
                <a:path w="393" h="143" extrusionOk="0">
                  <a:moveTo>
                    <a:pt x="295" y="25"/>
                  </a:moveTo>
                  <a:cubicBezTo>
                    <a:pt x="241" y="0"/>
                    <a:pt x="1" y="69"/>
                    <a:pt x="100" y="116"/>
                  </a:cubicBezTo>
                  <a:cubicBezTo>
                    <a:pt x="155" y="142"/>
                    <a:pt x="392"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94" name="Google Shape;55894;p23"/>
            <p:cNvSpPr/>
            <p:nvPr/>
          </p:nvSpPr>
          <p:spPr>
            <a:xfrm>
              <a:off x="5681677" y="3870662"/>
              <a:ext cx="20773" cy="3643"/>
            </a:xfrm>
            <a:custGeom>
              <a:avLst/>
              <a:gdLst/>
              <a:ahLst/>
              <a:cxnLst/>
              <a:rect l="l" t="t" r="r" b="b"/>
              <a:pathLst>
                <a:path w="582" h="121" extrusionOk="0">
                  <a:moveTo>
                    <a:pt x="582" y="15"/>
                  </a:moveTo>
                  <a:cubicBezTo>
                    <a:pt x="356" y="28"/>
                    <a:pt x="36" y="0"/>
                    <a:pt x="1" y="106"/>
                  </a:cubicBezTo>
                  <a:cubicBezTo>
                    <a:pt x="228" y="92"/>
                    <a:pt x="552" y="120"/>
                    <a:pt x="582" y="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95" name="Google Shape;55895;p23"/>
            <p:cNvSpPr/>
            <p:nvPr/>
          </p:nvSpPr>
          <p:spPr>
            <a:xfrm>
              <a:off x="2949146" y="3868374"/>
              <a:ext cx="13813" cy="2740"/>
            </a:xfrm>
            <a:custGeom>
              <a:avLst/>
              <a:gdLst/>
              <a:ahLst/>
              <a:cxnLst/>
              <a:rect l="l" t="t" r="r" b="b"/>
              <a:pathLst>
                <a:path w="387" h="91" extrusionOk="0">
                  <a:moveTo>
                    <a:pt x="387" y="1"/>
                  </a:moveTo>
                  <a:cubicBezTo>
                    <a:pt x="239" y="20"/>
                    <a:pt x="7" y="3"/>
                    <a:pt x="0" y="91"/>
                  </a:cubicBezTo>
                  <a:cubicBezTo>
                    <a:pt x="149" y="71"/>
                    <a:pt x="383" y="89"/>
                    <a:pt x="3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96" name="Google Shape;55896;p23"/>
            <p:cNvSpPr/>
            <p:nvPr/>
          </p:nvSpPr>
          <p:spPr>
            <a:xfrm>
              <a:off x="8936595" y="3857384"/>
              <a:ext cx="14670" cy="9575"/>
            </a:xfrm>
            <a:custGeom>
              <a:avLst/>
              <a:gdLst/>
              <a:ahLst/>
              <a:cxnLst/>
              <a:rect l="l" t="t" r="r" b="b"/>
              <a:pathLst>
                <a:path w="411" h="318" extrusionOk="0">
                  <a:moveTo>
                    <a:pt x="410" y="274"/>
                  </a:moveTo>
                  <a:lnTo>
                    <a:pt x="410" y="91"/>
                  </a:lnTo>
                  <a:cubicBezTo>
                    <a:pt x="216" y="91"/>
                    <a:pt x="179" y="18"/>
                    <a:pt x="23" y="0"/>
                  </a:cubicBezTo>
                  <a:cubicBezTo>
                    <a:pt x="42" y="146"/>
                    <a:pt x="1" y="317"/>
                    <a:pt x="410"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97" name="Google Shape;55897;p23"/>
            <p:cNvSpPr/>
            <p:nvPr/>
          </p:nvSpPr>
          <p:spPr>
            <a:xfrm>
              <a:off x="5561146" y="3862201"/>
              <a:ext cx="14063" cy="4246"/>
            </a:xfrm>
            <a:custGeom>
              <a:avLst/>
              <a:gdLst/>
              <a:ahLst/>
              <a:cxnLst/>
              <a:rect l="l" t="t" r="r" b="b"/>
              <a:pathLst>
                <a:path w="394" h="141" extrusionOk="0">
                  <a:moveTo>
                    <a:pt x="295" y="25"/>
                  </a:moveTo>
                  <a:cubicBezTo>
                    <a:pt x="241" y="1"/>
                    <a:pt x="1" y="68"/>
                    <a:pt x="101" y="117"/>
                  </a:cubicBezTo>
                  <a:cubicBezTo>
                    <a:pt x="156" y="140"/>
                    <a:pt x="394"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98" name="Google Shape;55898;p23"/>
            <p:cNvSpPr/>
            <p:nvPr/>
          </p:nvSpPr>
          <p:spPr>
            <a:xfrm>
              <a:off x="2160392" y="3857384"/>
              <a:ext cx="29518" cy="9906"/>
            </a:xfrm>
            <a:custGeom>
              <a:avLst/>
              <a:gdLst/>
              <a:ahLst/>
              <a:cxnLst/>
              <a:rect l="l" t="t" r="r" b="b"/>
              <a:pathLst>
                <a:path w="827" h="329" extrusionOk="0">
                  <a:moveTo>
                    <a:pt x="693" y="274"/>
                  </a:moveTo>
                  <a:cubicBezTo>
                    <a:pt x="826" y="31"/>
                    <a:pt x="294" y="99"/>
                    <a:pt x="115" y="0"/>
                  </a:cubicBezTo>
                  <a:cubicBezTo>
                    <a:pt x="0" y="239"/>
                    <a:pt x="193" y="329"/>
                    <a:pt x="693"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899" name="Google Shape;55899;p23"/>
            <p:cNvSpPr/>
            <p:nvPr/>
          </p:nvSpPr>
          <p:spPr>
            <a:xfrm>
              <a:off x="8620758" y="3854734"/>
              <a:ext cx="34515" cy="8943"/>
            </a:xfrm>
            <a:custGeom>
              <a:avLst/>
              <a:gdLst/>
              <a:ahLst/>
              <a:cxnLst/>
              <a:rect l="l" t="t" r="r" b="b"/>
              <a:pathLst>
                <a:path w="967" h="297" extrusionOk="0">
                  <a:moveTo>
                    <a:pt x="195" y="273"/>
                  </a:moveTo>
                  <a:cubicBezTo>
                    <a:pt x="635" y="297"/>
                    <a:pt x="921" y="250"/>
                    <a:pt x="967" y="89"/>
                  </a:cubicBezTo>
                  <a:cubicBezTo>
                    <a:pt x="627" y="110"/>
                    <a:pt x="1" y="1"/>
                    <a:pt x="195"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00" name="Google Shape;55900;p23"/>
            <p:cNvSpPr/>
            <p:nvPr/>
          </p:nvSpPr>
          <p:spPr>
            <a:xfrm>
              <a:off x="2713151" y="3851995"/>
              <a:ext cx="17739" cy="10990"/>
            </a:xfrm>
            <a:custGeom>
              <a:avLst/>
              <a:gdLst/>
              <a:ahLst/>
              <a:cxnLst/>
              <a:rect l="l" t="t" r="r" b="b"/>
              <a:pathLst>
                <a:path w="497" h="365" extrusionOk="0">
                  <a:moveTo>
                    <a:pt x="443" y="364"/>
                  </a:moveTo>
                  <a:cubicBezTo>
                    <a:pt x="497" y="157"/>
                    <a:pt x="394" y="22"/>
                    <a:pt x="57" y="0"/>
                  </a:cubicBezTo>
                  <a:cubicBezTo>
                    <a:pt x="1" y="205"/>
                    <a:pt x="104" y="341"/>
                    <a:pt x="443" y="36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01" name="Google Shape;55901;p23"/>
            <p:cNvSpPr/>
            <p:nvPr/>
          </p:nvSpPr>
          <p:spPr>
            <a:xfrm>
              <a:off x="7054814" y="3856691"/>
              <a:ext cx="14027" cy="4246"/>
            </a:xfrm>
            <a:custGeom>
              <a:avLst/>
              <a:gdLst/>
              <a:ahLst/>
              <a:cxnLst/>
              <a:rect l="l" t="t" r="r" b="b"/>
              <a:pathLst>
                <a:path w="393" h="141" extrusionOk="0">
                  <a:moveTo>
                    <a:pt x="99" y="114"/>
                  </a:moveTo>
                  <a:cubicBezTo>
                    <a:pt x="154" y="140"/>
                    <a:pt x="393" y="73"/>
                    <a:pt x="293" y="23"/>
                  </a:cubicBezTo>
                  <a:cubicBezTo>
                    <a:pt x="239" y="1"/>
                    <a:pt x="1" y="69"/>
                    <a:pt x="99"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02" name="Google Shape;55902;p23"/>
            <p:cNvSpPr/>
            <p:nvPr/>
          </p:nvSpPr>
          <p:spPr>
            <a:xfrm>
              <a:off x="2339779" y="3856752"/>
              <a:ext cx="14170" cy="4276"/>
            </a:xfrm>
            <a:custGeom>
              <a:avLst/>
              <a:gdLst/>
              <a:ahLst/>
              <a:cxnLst/>
              <a:rect l="l" t="t" r="r" b="b"/>
              <a:pathLst>
                <a:path w="397" h="142" extrusionOk="0">
                  <a:moveTo>
                    <a:pt x="295" y="24"/>
                  </a:moveTo>
                  <a:cubicBezTo>
                    <a:pt x="242" y="0"/>
                    <a:pt x="1" y="69"/>
                    <a:pt x="103" y="115"/>
                  </a:cubicBezTo>
                  <a:cubicBezTo>
                    <a:pt x="158" y="141"/>
                    <a:pt x="396" y="71"/>
                    <a:pt x="295"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03" name="Google Shape;55903;p23"/>
            <p:cNvSpPr/>
            <p:nvPr/>
          </p:nvSpPr>
          <p:spPr>
            <a:xfrm>
              <a:off x="7422297" y="3846515"/>
              <a:ext cx="23521" cy="8250"/>
            </a:xfrm>
            <a:custGeom>
              <a:avLst/>
              <a:gdLst/>
              <a:ahLst/>
              <a:cxnLst/>
              <a:rect l="l" t="t" r="r" b="b"/>
              <a:pathLst>
                <a:path w="659" h="274" extrusionOk="0">
                  <a:moveTo>
                    <a:pt x="411" y="274"/>
                  </a:moveTo>
                  <a:cubicBezTo>
                    <a:pt x="422" y="157"/>
                    <a:pt x="658" y="146"/>
                    <a:pt x="605" y="1"/>
                  </a:cubicBezTo>
                  <a:lnTo>
                    <a:pt x="217" y="1"/>
                  </a:lnTo>
                  <a:cubicBezTo>
                    <a:pt x="0" y="131"/>
                    <a:pt x="9" y="221"/>
                    <a:pt x="411"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04" name="Google Shape;55904;p23"/>
            <p:cNvSpPr/>
            <p:nvPr/>
          </p:nvSpPr>
          <p:spPr>
            <a:xfrm>
              <a:off x="2008273" y="3837271"/>
              <a:ext cx="46436" cy="9274"/>
            </a:xfrm>
            <a:custGeom>
              <a:avLst/>
              <a:gdLst/>
              <a:ahLst/>
              <a:cxnLst/>
              <a:rect l="l" t="t" r="r" b="b"/>
              <a:pathLst>
                <a:path w="1301" h="308" extrusionOk="0">
                  <a:moveTo>
                    <a:pt x="713" y="308"/>
                  </a:moveTo>
                  <a:cubicBezTo>
                    <a:pt x="1300" y="1"/>
                    <a:pt x="0" y="32"/>
                    <a:pt x="713" y="30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05" name="Google Shape;55905;p23"/>
            <p:cNvSpPr/>
            <p:nvPr/>
          </p:nvSpPr>
          <p:spPr>
            <a:xfrm>
              <a:off x="8948801" y="3829142"/>
              <a:ext cx="39761" cy="15808"/>
            </a:xfrm>
            <a:custGeom>
              <a:avLst/>
              <a:gdLst/>
              <a:ahLst/>
              <a:cxnLst/>
              <a:rect l="l" t="t" r="r" b="b"/>
              <a:pathLst>
                <a:path w="1114" h="525" extrusionOk="0">
                  <a:moveTo>
                    <a:pt x="647" y="305"/>
                  </a:moveTo>
                  <a:cubicBezTo>
                    <a:pt x="1114" y="1"/>
                    <a:pt x="0" y="524"/>
                    <a:pt x="647" y="3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06" name="Google Shape;55906;p23"/>
            <p:cNvSpPr/>
            <p:nvPr/>
          </p:nvSpPr>
          <p:spPr>
            <a:xfrm>
              <a:off x="8073459" y="3837573"/>
              <a:ext cx="14063" cy="4215"/>
            </a:xfrm>
            <a:custGeom>
              <a:avLst/>
              <a:gdLst/>
              <a:ahLst/>
              <a:cxnLst/>
              <a:rect l="l" t="t" r="r" b="b"/>
              <a:pathLst>
                <a:path w="394" h="140" extrusionOk="0">
                  <a:moveTo>
                    <a:pt x="100" y="115"/>
                  </a:moveTo>
                  <a:cubicBezTo>
                    <a:pt x="154" y="140"/>
                    <a:pt x="394" y="71"/>
                    <a:pt x="292" y="24"/>
                  </a:cubicBezTo>
                  <a:cubicBezTo>
                    <a:pt x="244" y="0"/>
                    <a:pt x="1" y="68"/>
                    <a:pt x="100"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07" name="Google Shape;55907;p23"/>
            <p:cNvSpPr/>
            <p:nvPr/>
          </p:nvSpPr>
          <p:spPr>
            <a:xfrm>
              <a:off x="5069170" y="3835555"/>
              <a:ext cx="13884" cy="5480"/>
            </a:xfrm>
            <a:custGeom>
              <a:avLst/>
              <a:gdLst/>
              <a:ahLst/>
              <a:cxnLst/>
              <a:rect l="l" t="t" r="r" b="b"/>
              <a:pathLst>
                <a:path w="389" h="182" extrusionOk="0">
                  <a:moveTo>
                    <a:pt x="1" y="182"/>
                  </a:moveTo>
                  <a:lnTo>
                    <a:pt x="388" y="182"/>
                  </a:lnTo>
                  <a:lnTo>
                    <a:pt x="388" y="1"/>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08" name="Google Shape;55908;p23"/>
            <p:cNvSpPr/>
            <p:nvPr/>
          </p:nvSpPr>
          <p:spPr>
            <a:xfrm>
              <a:off x="2928551" y="3834953"/>
              <a:ext cx="13813" cy="6775"/>
            </a:xfrm>
            <a:custGeom>
              <a:avLst/>
              <a:gdLst/>
              <a:ahLst/>
              <a:cxnLst/>
              <a:rect l="l" t="t" r="r" b="b"/>
              <a:pathLst>
                <a:path w="387" h="225" extrusionOk="0">
                  <a:moveTo>
                    <a:pt x="1" y="112"/>
                  </a:moveTo>
                  <a:cubicBezTo>
                    <a:pt x="2" y="203"/>
                    <a:pt x="337" y="224"/>
                    <a:pt x="387" y="112"/>
                  </a:cubicBezTo>
                  <a:cubicBezTo>
                    <a:pt x="344" y="1"/>
                    <a:pt x="172" y="57"/>
                    <a:pt x="1" y="11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09" name="Google Shape;55909;p23"/>
            <p:cNvSpPr/>
            <p:nvPr/>
          </p:nvSpPr>
          <p:spPr>
            <a:xfrm>
              <a:off x="6818570" y="3825228"/>
              <a:ext cx="26412" cy="15236"/>
            </a:xfrm>
            <a:custGeom>
              <a:avLst/>
              <a:gdLst/>
              <a:ahLst/>
              <a:cxnLst/>
              <a:rect l="l" t="t" r="r" b="b"/>
              <a:pathLst>
                <a:path w="740" h="506" extrusionOk="0">
                  <a:moveTo>
                    <a:pt x="739" y="435"/>
                  </a:moveTo>
                  <a:lnTo>
                    <a:pt x="739" y="73"/>
                  </a:lnTo>
                  <a:cubicBezTo>
                    <a:pt x="1" y="0"/>
                    <a:pt x="1" y="505"/>
                    <a:pt x="739" y="4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10" name="Google Shape;55910;p23"/>
            <p:cNvSpPr/>
            <p:nvPr/>
          </p:nvSpPr>
          <p:spPr>
            <a:xfrm>
              <a:off x="2783928" y="3832424"/>
              <a:ext cx="6996" cy="6263"/>
            </a:xfrm>
            <a:custGeom>
              <a:avLst/>
              <a:gdLst/>
              <a:ahLst/>
              <a:cxnLst/>
              <a:rect l="l" t="t" r="r" b="b"/>
              <a:pathLst>
                <a:path w="196" h="208" extrusionOk="0">
                  <a:moveTo>
                    <a:pt x="195" y="105"/>
                  </a:moveTo>
                  <a:cubicBezTo>
                    <a:pt x="195" y="55"/>
                    <a:pt x="36" y="0"/>
                    <a:pt x="1" y="105"/>
                  </a:cubicBezTo>
                  <a:cubicBezTo>
                    <a:pt x="1" y="155"/>
                    <a:pt x="157" y="208"/>
                    <a:pt x="195"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11" name="Google Shape;55911;p23"/>
            <p:cNvSpPr/>
            <p:nvPr/>
          </p:nvSpPr>
          <p:spPr>
            <a:xfrm>
              <a:off x="4181264" y="3829744"/>
              <a:ext cx="6924" cy="6233"/>
            </a:xfrm>
            <a:custGeom>
              <a:avLst/>
              <a:gdLst/>
              <a:ahLst/>
              <a:cxnLst/>
              <a:rect l="l" t="t" r="r" b="b"/>
              <a:pathLst>
                <a:path w="194" h="207" extrusionOk="0">
                  <a:moveTo>
                    <a:pt x="192" y="105"/>
                  </a:moveTo>
                  <a:cubicBezTo>
                    <a:pt x="194" y="54"/>
                    <a:pt x="37" y="0"/>
                    <a:pt x="0" y="105"/>
                  </a:cubicBezTo>
                  <a:cubicBezTo>
                    <a:pt x="0" y="153"/>
                    <a:pt x="156" y="207"/>
                    <a:pt x="192"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12" name="Google Shape;55912;p23"/>
            <p:cNvSpPr/>
            <p:nvPr/>
          </p:nvSpPr>
          <p:spPr>
            <a:xfrm>
              <a:off x="2715114" y="3824626"/>
              <a:ext cx="22629" cy="11713"/>
            </a:xfrm>
            <a:custGeom>
              <a:avLst/>
              <a:gdLst/>
              <a:ahLst/>
              <a:cxnLst/>
              <a:rect l="l" t="t" r="r" b="b"/>
              <a:pathLst>
                <a:path w="634" h="389" extrusionOk="0">
                  <a:moveTo>
                    <a:pt x="194" y="1"/>
                  </a:moveTo>
                  <a:cubicBezTo>
                    <a:pt x="204" y="125"/>
                    <a:pt x="104" y="199"/>
                    <a:pt x="1" y="272"/>
                  </a:cubicBezTo>
                  <a:cubicBezTo>
                    <a:pt x="246" y="276"/>
                    <a:pt x="267" y="388"/>
                    <a:pt x="578" y="362"/>
                  </a:cubicBezTo>
                  <a:cubicBezTo>
                    <a:pt x="634" y="157"/>
                    <a:pt x="533" y="23"/>
                    <a:pt x="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13" name="Google Shape;55913;p23"/>
            <p:cNvSpPr/>
            <p:nvPr/>
          </p:nvSpPr>
          <p:spPr>
            <a:xfrm>
              <a:off x="2601507" y="3829383"/>
              <a:ext cx="13956" cy="4246"/>
            </a:xfrm>
            <a:custGeom>
              <a:avLst/>
              <a:gdLst/>
              <a:ahLst/>
              <a:cxnLst/>
              <a:rect l="l" t="t" r="r" b="b"/>
              <a:pathLst>
                <a:path w="391" h="141" extrusionOk="0">
                  <a:moveTo>
                    <a:pt x="291" y="25"/>
                  </a:moveTo>
                  <a:cubicBezTo>
                    <a:pt x="239" y="1"/>
                    <a:pt x="0" y="68"/>
                    <a:pt x="99" y="117"/>
                  </a:cubicBezTo>
                  <a:cubicBezTo>
                    <a:pt x="153" y="140"/>
                    <a:pt x="390" y="72"/>
                    <a:pt x="29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14" name="Google Shape;55914;p23"/>
            <p:cNvSpPr/>
            <p:nvPr/>
          </p:nvSpPr>
          <p:spPr>
            <a:xfrm>
              <a:off x="1923648" y="3821826"/>
              <a:ext cx="20630" cy="8250"/>
            </a:xfrm>
            <a:custGeom>
              <a:avLst/>
              <a:gdLst/>
              <a:ahLst/>
              <a:cxnLst/>
              <a:rect l="l" t="t" r="r" b="b"/>
              <a:pathLst>
                <a:path w="578" h="274" extrusionOk="0">
                  <a:moveTo>
                    <a:pt x="1" y="185"/>
                  </a:moveTo>
                  <a:cubicBezTo>
                    <a:pt x="193" y="182"/>
                    <a:pt x="229" y="257"/>
                    <a:pt x="384" y="274"/>
                  </a:cubicBezTo>
                  <a:cubicBezTo>
                    <a:pt x="382" y="182"/>
                    <a:pt x="541" y="167"/>
                    <a:pt x="578" y="94"/>
                  </a:cubicBezTo>
                  <a:cubicBezTo>
                    <a:pt x="382" y="94"/>
                    <a:pt x="347" y="18"/>
                    <a:pt x="191" y="1"/>
                  </a:cubicBezTo>
                  <a:cubicBezTo>
                    <a:pt x="193" y="95"/>
                    <a:pt x="35" y="111"/>
                    <a:pt x="1" y="18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15" name="Google Shape;55915;p23"/>
            <p:cNvSpPr/>
            <p:nvPr/>
          </p:nvSpPr>
          <p:spPr>
            <a:xfrm>
              <a:off x="4503882" y="3819176"/>
              <a:ext cx="23521" cy="8250"/>
            </a:xfrm>
            <a:custGeom>
              <a:avLst/>
              <a:gdLst/>
              <a:ahLst/>
              <a:cxnLst/>
              <a:rect l="l" t="t" r="r" b="b"/>
              <a:pathLst>
                <a:path w="659" h="274" extrusionOk="0">
                  <a:moveTo>
                    <a:pt x="412" y="273"/>
                  </a:moveTo>
                  <a:cubicBezTo>
                    <a:pt x="422" y="157"/>
                    <a:pt x="659" y="146"/>
                    <a:pt x="607" y="0"/>
                  </a:cubicBezTo>
                  <a:lnTo>
                    <a:pt x="219" y="0"/>
                  </a:lnTo>
                  <a:cubicBezTo>
                    <a:pt x="1" y="132"/>
                    <a:pt x="10" y="222"/>
                    <a:pt x="412"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16" name="Google Shape;55916;p23"/>
            <p:cNvSpPr/>
            <p:nvPr/>
          </p:nvSpPr>
          <p:spPr>
            <a:xfrm>
              <a:off x="2763298" y="3821525"/>
              <a:ext cx="6924" cy="6233"/>
            </a:xfrm>
            <a:custGeom>
              <a:avLst/>
              <a:gdLst/>
              <a:ahLst/>
              <a:cxnLst/>
              <a:rect l="l" t="t" r="r" b="b"/>
              <a:pathLst>
                <a:path w="194" h="207" extrusionOk="0">
                  <a:moveTo>
                    <a:pt x="194" y="104"/>
                  </a:moveTo>
                  <a:cubicBezTo>
                    <a:pt x="194" y="53"/>
                    <a:pt x="37" y="1"/>
                    <a:pt x="0" y="104"/>
                  </a:cubicBezTo>
                  <a:cubicBezTo>
                    <a:pt x="2" y="153"/>
                    <a:pt x="157" y="207"/>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17" name="Google Shape;55917;p23"/>
            <p:cNvSpPr/>
            <p:nvPr/>
          </p:nvSpPr>
          <p:spPr>
            <a:xfrm>
              <a:off x="2605040" y="3821525"/>
              <a:ext cx="6889" cy="6233"/>
            </a:xfrm>
            <a:custGeom>
              <a:avLst/>
              <a:gdLst/>
              <a:ahLst/>
              <a:cxnLst/>
              <a:rect l="l" t="t" r="r" b="b"/>
              <a:pathLst>
                <a:path w="193" h="207" extrusionOk="0">
                  <a:moveTo>
                    <a:pt x="192" y="104"/>
                  </a:moveTo>
                  <a:cubicBezTo>
                    <a:pt x="192" y="53"/>
                    <a:pt x="35" y="1"/>
                    <a:pt x="0" y="104"/>
                  </a:cubicBezTo>
                  <a:cubicBezTo>
                    <a:pt x="0" y="153"/>
                    <a:pt x="153" y="207"/>
                    <a:pt x="192"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18" name="Google Shape;55918;p23"/>
            <p:cNvSpPr/>
            <p:nvPr/>
          </p:nvSpPr>
          <p:spPr>
            <a:xfrm>
              <a:off x="8717161" y="3819176"/>
              <a:ext cx="13813" cy="5480"/>
            </a:xfrm>
            <a:custGeom>
              <a:avLst/>
              <a:gdLst/>
              <a:ahLst/>
              <a:cxnLst/>
              <a:rect l="l" t="t" r="r" b="b"/>
              <a:pathLst>
                <a:path w="387" h="182" extrusionOk="0">
                  <a:moveTo>
                    <a:pt x="387" y="0"/>
                  </a:moveTo>
                  <a:lnTo>
                    <a:pt x="0" y="0"/>
                  </a:lnTo>
                  <a:lnTo>
                    <a:pt x="0" y="182"/>
                  </a:lnTo>
                  <a:lnTo>
                    <a:pt x="387"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19" name="Google Shape;55919;p23"/>
            <p:cNvSpPr/>
            <p:nvPr/>
          </p:nvSpPr>
          <p:spPr>
            <a:xfrm>
              <a:off x="2887184" y="3803339"/>
              <a:ext cx="26627" cy="15266"/>
            </a:xfrm>
            <a:custGeom>
              <a:avLst/>
              <a:gdLst/>
              <a:ahLst/>
              <a:cxnLst/>
              <a:rect l="l" t="t" r="r" b="b"/>
              <a:pathLst>
                <a:path w="746" h="507" extrusionOk="0">
                  <a:moveTo>
                    <a:pt x="0" y="72"/>
                  </a:moveTo>
                  <a:lnTo>
                    <a:pt x="0" y="435"/>
                  </a:lnTo>
                  <a:cubicBezTo>
                    <a:pt x="746" y="507"/>
                    <a:pt x="746" y="0"/>
                    <a:pt x="0" y="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20" name="Google Shape;55920;p23"/>
            <p:cNvSpPr/>
            <p:nvPr/>
          </p:nvSpPr>
          <p:spPr>
            <a:xfrm>
              <a:off x="2967491" y="3795150"/>
              <a:ext cx="37120" cy="15838"/>
            </a:xfrm>
            <a:custGeom>
              <a:avLst/>
              <a:gdLst/>
              <a:ahLst/>
              <a:cxnLst/>
              <a:rect l="l" t="t" r="r" b="b"/>
              <a:pathLst>
                <a:path w="1040" h="526" extrusionOk="0">
                  <a:moveTo>
                    <a:pt x="837" y="525"/>
                  </a:moveTo>
                  <a:cubicBezTo>
                    <a:pt x="1040" y="1"/>
                    <a:pt x="1" y="488"/>
                    <a:pt x="837" y="5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21" name="Google Shape;55921;p23"/>
            <p:cNvSpPr/>
            <p:nvPr/>
          </p:nvSpPr>
          <p:spPr>
            <a:xfrm>
              <a:off x="7925623" y="3792801"/>
              <a:ext cx="34443" cy="16229"/>
            </a:xfrm>
            <a:custGeom>
              <a:avLst/>
              <a:gdLst/>
              <a:ahLst/>
              <a:cxnLst/>
              <a:rect l="l" t="t" r="r" b="b"/>
              <a:pathLst>
                <a:path w="965" h="539" extrusionOk="0">
                  <a:moveTo>
                    <a:pt x="1" y="422"/>
                  </a:moveTo>
                  <a:cubicBezTo>
                    <a:pt x="253" y="538"/>
                    <a:pt x="711" y="538"/>
                    <a:pt x="964" y="422"/>
                  </a:cubicBezTo>
                  <a:cubicBezTo>
                    <a:pt x="962" y="0"/>
                    <a:pt x="5" y="0"/>
                    <a:pt x="1" y="42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22" name="Google Shape;55922;p23"/>
            <p:cNvSpPr/>
            <p:nvPr/>
          </p:nvSpPr>
          <p:spPr>
            <a:xfrm>
              <a:off x="7788031" y="3805477"/>
              <a:ext cx="13706" cy="2770"/>
            </a:xfrm>
            <a:custGeom>
              <a:avLst/>
              <a:gdLst/>
              <a:ahLst/>
              <a:cxnLst/>
              <a:rect l="l" t="t" r="r" b="b"/>
              <a:pathLst>
                <a:path w="384" h="92" extrusionOk="0">
                  <a:moveTo>
                    <a:pt x="384" y="1"/>
                  </a:moveTo>
                  <a:cubicBezTo>
                    <a:pt x="234" y="22"/>
                    <a:pt x="4" y="4"/>
                    <a:pt x="0" y="91"/>
                  </a:cubicBezTo>
                  <a:cubicBezTo>
                    <a:pt x="146" y="71"/>
                    <a:pt x="381" y="90"/>
                    <a:pt x="3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23" name="Google Shape;55923;p23"/>
            <p:cNvSpPr/>
            <p:nvPr/>
          </p:nvSpPr>
          <p:spPr>
            <a:xfrm>
              <a:off x="8509863" y="3800057"/>
              <a:ext cx="21523" cy="6413"/>
            </a:xfrm>
            <a:custGeom>
              <a:avLst/>
              <a:gdLst/>
              <a:ahLst/>
              <a:cxnLst/>
              <a:rect l="l" t="t" r="r" b="b"/>
              <a:pathLst>
                <a:path w="603" h="213" extrusionOk="0">
                  <a:moveTo>
                    <a:pt x="603" y="181"/>
                  </a:moveTo>
                  <a:lnTo>
                    <a:pt x="603" y="1"/>
                  </a:lnTo>
                  <a:lnTo>
                    <a:pt x="26" y="1"/>
                  </a:lnTo>
                  <a:cubicBezTo>
                    <a:pt x="1" y="164"/>
                    <a:pt x="215" y="212"/>
                    <a:pt x="603" y="1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24" name="Google Shape;55924;p23"/>
            <p:cNvSpPr/>
            <p:nvPr/>
          </p:nvSpPr>
          <p:spPr>
            <a:xfrm>
              <a:off x="8593311" y="3793313"/>
              <a:ext cx="13777" cy="7437"/>
            </a:xfrm>
            <a:custGeom>
              <a:avLst/>
              <a:gdLst/>
              <a:ahLst/>
              <a:cxnLst/>
              <a:rect l="l" t="t" r="r" b="b"/>
              <a:pathLst>
                <a:path w="386" h="247" extrusionOk="0">
                  <a:moveTo>
                    <a:pt x="386" y="132"/>
                  </a:moveTo>
                  <a:cubicBezTo>
                    <a:pt x="169" y="143"/>
                    <a:pt x="86" y="0"/>
                    <a:pt x="1" y="132"/>
                  </a:cubicBezTo>
                  <a:cubicBezTo>
                    <a:pt x="3" y="225"/>
                    <a:pt x="339" y="247"/>
                    <a:pt x="386" y="13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25" name="Google Shape;55925;p23"/>
            <p:cNvSpPr/>
            <p:nvPr/>
          </p:nvSpPr>
          <p:spPr>
            <a:xfrm>
              <a:off x="3778588" y="3793855"/>
              <a:ext cx="13884" cy="4276"/>
            </a:xfrm>
            <a:custGeom>
              <a:avLst/>
              <a:gdLst/>
              <a:ahLst/>
              <a:cxnLst/>
              <a:rect l="l" t="t" r="r" b="b"/>
              <a:pathLst>
                <a:path w="389" h="142" extrusionOk="0">
                  <a:moveTo>
                    <a:pt x="289" y="25"/>
                  </a:moveTo>
                  <a:cubicBezTo>
                    <a:pt x="238" y="1"/>
                    <a:pt x="0" y="70"/>
                    <a:pt x="98" y="114"/>
                  </a:cubicBezTo>
                  <a:cubicBezTo>
                    <a:pt x="150" y="142"/>
                    <a:pt x="388" y="71"/>
                    <a:pt x="289"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26" name="Google Shape;55926;p23"/>
            <p:cNvSpPr/>
            <p:nvPr/>
          </p:nvSpPr>
          <p:spPr>
            <a:xfrm>
              <a:off x="7911846" y="3786388"/>
              <a:ext cx="13813" cy="5480"/>
            </a:xfrm>
            <a:custGeom>
              <a:avLst/>
              <a:gdLst/>
              <a:ahLst/>
              <a:cxnLst/>
              <a:rect l="l" t="t" r="r" b="b"/>
              <a:pathLst>
                <a:path w="387" h="182" extrusionOk="0">
                  <a:moveTo>
                    <a:pt x="387" y="1"/>
                  </a:moveTo>
                  <a:lnTo>
                    <a:pt x="1" y="1"/>
                  </a:lnTo>
                  <a:lnTo>
                    <a:pt x="1" y="182"/>
                  </a:lnTo>
                  <a:lnTo>
                    <a:pt x="387"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27" name="Google Shape;55927;p23"/>
            <p:cNvSpPr/>
            <p:nvPr/>
          </p:nvSpPr>
          <p:spPr>
            <a:xfrm>
              <a:off x="8062395" y="3783648"/>
              <a:ext cx="21594" cy="6413"/>
            </a:xfrm>
            <a:custGeom>
              <a:avLst/>
              <a:gdLst/>
              <a:ahLst/>
              <a:cxnLst/>
              <a:rect l="l" t="t" r="r" b="b"/>
              <a:pathLst>
                <a:path w="605" h="213" extrusionOk="0">
                  <a:moveTo>
                    <a:pt x="605" y="182"/>
                  </a:moveTo>
                  <a:lnTo>
                    <a:pt x="605" y="0"/>
                  </a:lnTo>
                  <a:lnTo>
                    <a:pt x="26" y="0"/>
                  </a:lnTo>
                  <a:cubicBezTo>
                    <a:pt x="0" y="162"/>
                    <a:pt x="217" y="213"/>
                    <a:pt x="605"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28" name="Google Shape;55928;p23"/>
            <p:cNvSpPr/>
            <p:nvPr/>
          </p:nvSpPr>
          <p:spPr>
            <a:xfrm>
              <a:off x="7760477" y="3778168"/>
              <a:ext cx="20666" cy="8250"/>
            </a:xfrm>
            <a:custGeom>
              <a:avLst/>
              <a:gdLst/>
              <a:ahLst/>
              <a:cxnLst/>
              <a:rect l="l" t="t" r="r" b="b"/>
              <a:pathLst>
                <a:path w="579" h="274" extrusionOk="0">
                  <a:moveTo>
                    <a:pt x="579" y="91"/>
                  </a:moveTo>
                  <a:cubicBezTo>
                    <a:pt x="384" y="92"/>
                    <a:pt x="348" y="19"/>
                    <a:pt x="194" y="1"/>
                  </a:cubicBezTo>
                  <a:cubicBezTo>
                    <a:pt x="195" y="92"/>
                    <a:pt x="37" y="109"/>
                    <a:pt x="1" y="182"/>
                  </a:cubicBezTo>
                  <a:cubicBezTo>
                    <a:pt x="195" y="182"/>
                    <a:pt x="229" y="255"/>
                    <a:pt x="390" y="274"/>
                  </a:cubicBezTo>
                  <a:cubicBezTo>
                    <a:pt x="384" y="182"/>
                    <a:pt x="541" y="164"/>
                    <a:pt x="579" y="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29" name="Google Shape;55929;p23"/>
            <p:cNvSpPr/>
            <p:nvPr/>
          </p:nvSpPr>
          <p:spPr>
            <a:xfrm>
              <a:off x="7626205" y="3782895"/>
              <a:ext cx="13920" cy="4246"/>
            </a:xfrm>
            <a:custGeom>
              <a:avLst/>
              <a:gdLst/>
              <a:ahLst/>
              <a:cxnLst/>
              <a:rect l="l" t="t" r="r" b="b"/>
              <a:pathLst>
                <a:path w="390" h="141" extrusionOk="0">
                  <a:moveTo>
                    <a:pt x="290" y="25"/>
                  </a:moveTo>
                  <a:cubicBezTo>
                    <a:pt x="238" y="0"/>
                    <a:pt x="1" y="70"/>
                    <a:pt x="98" y="117"/>
                  </a:cubicBezTo>
                  <a:cubicBezTo>
                    <a:pt x="151" y="140"/>
                    <a:pt x="390" y="72"/>
                    <a:pt x="290"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30" name="Google Shape;55930;p23"/>
            <p:cNvSpPr/>
            <p:nvPr/>
          </p:nvSpPr>
          <p:spPr>
            <a:xfrm>
              <a:off x="6758536" y="3771484"/>
              <a:ext cx="31481" cy="13911"/>
            </a:xfrm>
            <a:custGeom>
              <a:avLst/>
              <a:gdLst/>
              <a:ahLst/>
              <a:cxnLst/>
              <a:rect l="l" t="t" r="r" b="b"/>
              <a:pathLst>
                <a:path w="882" h="462" extrusionOk="0">
                  <a:moveTo>
                    <a:pt x="688" y="404"/>
                  </a:moveTo>
                  <a:cubicBezTo>
                    <a:pt x="701" y="403"/>
                    <a:pt x="675" y="319"/>
                    <a:pt x="688" y="313"/>
                  </a:cubicBezTo>
                  <a:cubicBezTo>
                    <a:pt x="706" y="302"/>
                    <a:pt x="869" y="125"/>
                    <a:pt x="881" y="131"/>
                  </a:cubicBezTo>
                  <a:cubicBezTo>
                    <a:pt x="671" y="1"/>
                    <a:pt x="0" y="462"/>
                    <a:pt x="688" y="4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31" name="Google Shape;55931;p23"/>
            <p:cNvSpPr/>
            <p:nvPr/>
          </p:nvSpPr>
          <p:spPr>
            <a:xfrm>
              <a:off x="7571382" y="3769618"/>
              <a:ext cx="23914" cy="5841"/>
            </a:xfrm>
            <a:custGeom>
              <a:avLst/>
              <a:gdLst/>
              <a:ahLst/>
              <a:cxnLst/>
              <a:rect l="l" t="t" r="r" b="b"/>
              <a:pathLst>
                <a:path w="670" h="194" extrusionOk="0">
                  <a:moveTo>
                    <a:pt x="475" y="193"/>
                  </a:moveTo>
                  <a:cubicBezTo>
                    <a:pt x="475" y="102"/>
                    <a:pt x="633" y="86"/>
                    <a:pt x="670" y="12"/>
                  </a:cubicBezTo>
                  <a:cubicBezTo>
                    <a:pt x="366" y="21"/>
                    <a:pt x="0" y="0"/>
                    <a:pt x="90" y="19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32" name="Google Shape;55932;p23"/>
            <p:cNvSpPr/>
            <p:nvPr/>
          </p:nvSpPr>
          <p:spPr>
            <a:xfrm>
              <a:off x="2694484" y="3769618"/>
              <a:ext cx="7031" cy="6203"/>
            </a:xfrm>
            <a:custGeom>
              <a:avLst/>
              <a:gdLst/>
              <a:ahLst/>
              <a:cxnLst/>
              <a:rect l="l" t="t" r="r" b="b"/>
              <a:pathLst>
                <a:path w="197" h="206" extrusionOk="0">
                  <a:moveTo>
                    <a:pt x="192" y="102"/>
                  </a:moveTo>
                  <a:cubicBezTo>
                    <a:pt x="196" y="50"/>
                    <a:pt x="40" y="0"/>
                    <a:pt x="1" y="102"/>
                  </a:cubicBezTo>
                  <a:cubicBezTo>
                    <a:pt x="1" y="153"/>
                    <a:pt x="158" y="205"/>
                    <a:pt x="192"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33" name="Google Shape;55933;p23"/>
            <p:cNvSpPr/>
            <p:nvPr/>
          </p:nvSpPr>
          <p:spPr>
            <a:xfrm>
              <a:off x="8779158" y="3747398"/>
              <a:ext cx="56216" cy="27942"/>
            </a:xfrm>
            <a:custGeom>
              <a:avLst/>
              <a:gdLst/>
              <a:ahLst/>
              <a:cxnLst/>
              <a:rect l="l" t="t" r="r" b="b"/>
              <a:pathLst>
                <a:path w="1575" h="928" extrusionOk="0">
                  <a:moveTo>
                    <a:pt x="1352" y="24"/>
                  </a:moveTo>
                  <a:cubicBezTo>
                    <a:pt x="338" y="1"/>
                    <a:pt x="143" y="362"/>
                    <a:pt x="1" y="751"/>
                  </a:cubicBezTo>
                  <a:cubicBezTo>
                    <a:pt x="818" y="927"/>
                    <a:pt x="1575" y="604"/>
                    <a:pt x="1352"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34" name="Google Shape;55934;p23"/>
            <p:cNvSpPr/>
            <p:nvPr/>
          </p:nvSpPr>
          <p:spPr>
            <a:xfrm>
              <a:off x="7918699" y="3770009"/>
              <a:ext cx="13884" cy="2770"/>
            </a:xfrm>
            <a:custGeom>
              <a:avLst/>
              <a:gdLst/>
              <a:ahLst/>
              <a:cxnLst/>
              <a:rect l="l" t="t" r="r" b="b"/>
              <a:pathLst>
                <a:path w="389" h="92" extrusionOk="0">
                  <a:moveTo>
                    <a:pt x="388" y="0"/>
                  </a:moveTo>
                  <a:cubicBezTo>
                    <a:pt x="238" y="21"/>
                    <a:pt x="7" y="3"/>
                    <a:pt x="1" y="92"/>
                  </a:cubicBezTo>
                  <a:cubicBezTo>
                    <a:pt x="153" y="69"/>
                    <a:pt x="383" y="86"/>
                    <a:pt x="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35" name="Google Shape;55935;p23"/>
            <p:cNvSpPr/>
            <p:nvPr/>
          </p:nvSpPr>
          <p:spPr>
            <a:xfrm>
              <a:off x="2804629" y="3748120"/>
              <a:ext cx="51147" cy="19150"/>
            </a:xfrm>
            <a:custGeom>
              <a:avLst/>
              <a:gdLst/>
              <a:ahLst/>
              <a:cxnLst/>
              <a:rect l="l" t="t" r="r" b="b"/>
              <a:pathLst>
                <a:path w="1433" h="636" extrusionOk="0">
                  <a:moveTo>
                    <a:pt x="964" y="636"/>
                  </a:moveTo>
                  <a:cubicBezTo>
                    <a:pt x="1432" y="404"/>
                    <a:pt x="884" y="140"/>
                    <a:pt x="577" y="0"/>
                  </a:cubicBezTo>
                  <a:cubicBezTo>
                    <a:pt x="545" y="105"/>
                    <a:pt x="274" y="98"/>
                    <a:pt x="0" y="90"/>
                  </a:cubicBezTo>
                  <a:cubicBezTo>
                    <a:pt x="106" y="375"/>
                    <a:pt x="460" y="541"/>
                    <a:pt x="964" y="63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36" name="Google Shape;55936;p23"/>
            <p:cNvSpPr/>
            <p:nvPr/>
          </p:nvSpPr>
          <p:spPr>
            <a:xfrm>
              <a:off x="2053494" y="3759080"/>
              <a:ext cx="23486" cy="8190"/>
            </a:xfrm>
            <a:custGeom>
              <a:avLst/>
              <a:gdLst/>
              <a:ahLst/>
              <a:cxnLst/>
              <a:rect l="l" t="t" r="r" b="b"/>
              <a:pathLst>
                <a:path w="658" h="272" extrusionOk="0">
                  <a:moveTo>
                    <a:pt x="411" y="272"/>
                  </a:moveTo>
                  <a:cubicBezTo>
                    <a:pt x="421" y="156"/>
                    <a:pt x="657" y="145"/>
                    <a:pt x="604" y="0"/>
                  </a:cubicBezTo>
                  <a:lnTo>
                    <a:pt x="219" y="0"/>
                  </a:lnTo>
                  <a:cubicBezTo>
                    <a:pt x="1" y="130"/>
                    <a:pt x="10" y="221"/>
                    <a:pt x="411"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37" name="Google Shape;55937;p23"/>
            <p:cNvSpPr/>
            <p:nvPr/>
          </p:nvSpPr>
          <p:spPr>
            <a:xfrm>
              <a:off x="5588700" y="3752817"/>
              <a:ext cx="14063" cy="4215"/>
            </a:xfrm>
            <a:custGeom>
              <a:avLst/>
              <a:gdLst/>
              <a:ahLst/>
              <a:cxnLst/>
              <a:rect l="l" t="t" r="r" b="b"/>
              <a:pathLst>
                <a:path w="394" h="140" extrusionOk="0">
                  <a:moveTo>
                    <a:pt x="100" y="116"/>
                  </a:moveTo>
                  <a:cubicBezTo>
                    <a:pt x="153" y="139"/>
                    <a:pt x="393" y="71"/>
                    <a:pt x="293" y="26"/>
                  </a:cubicBezTo>
                  <a:cubicBezTo>
                    <a:pt x="240" y="1"/>
                    <a:pt x="0" y="69"/>
                    <a:pt x="100"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38" name="Google Shape;55938;p23"/>
            <p:cNvSpPr/>
            <p:nvPr/>
          </p:nvSpPr>
          <p:spPr>
            <a:xfrm>
              <a:off x="1658564" y="3752817"/>
              <a:ext cx="13884" cy="4215"/>
            </a:xfrm>
            <a:custGeom>
              <a:avLst/>
              <a:gdLst/>
              <a:ahLst/>
              <a:cxnLst/>
              <a:rect l="l" t="t" r="r" b="b"/>
              <a:pathLst>
                <a:path w="389" h="140" extrusionOk="0">
                  <a:moveTo>
                    <a:pt x="97" y="116"/>
                  </a:moveTo>
                  <a:cubicBezTo>
                    <a:pt x="152" y="139"/>
                    <a:pt x="388" y="71"/>
                    <a:pt x="290" y="26"/>
                  </a:cubicBezTo>
                  <a:cubicBezTo>
                    <a:pt x="238" y="1"/>
                    <a:pt x="0" y="69"/>
                    <a:pt x="97"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39" name="Google Shape;55939;p23"/>
            <p:cNvSpPr/>
            <p:nvPr/>
          </p:nvSpPr>
          <p:spPr>
            <a:xfrm>
              <a:off x="7825722" y="3744658"/>
              <a:ext cx="13991" cy="4215"/>
            </a:xfrm>
            <a:custGeom>
              <a:avLst/>
              <a:gdLst/>
              <a:ahLst/>
              <a:cxnLst/>
              <a:rect l="l" t="t" r="r" b="b"/>
              <a:pathLst>
                <a:path w="392" h="140" extrusionOk="0">
                  <a:moveTo>
                    <a:pt x="294" y="24"/>
                  </a:moveTo>
                  <a:cubicBezTo>
                    <a:pt x="240" y="0"/>
                    <a:pt x="0" y="68"/>
                    <a:pt x="99" y="115"/>
                  </a:cubicBezTo>
                  <a:cubicBezTo>
                    <a:pt x="154" y="140"/>
                    <a:pt x="392" y="69"/>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40" name="Google Shape;55940;p23"/>
            <p:cNvSpPr/>
            <p:nvPr/>
          </p:nvSpPr>
          <p:spPr>
            <a:xfrm>
              <a:off x="4288982" y="3736197"/>
              <a:ext cx="39726" cy="15808"/>
            </a:xfrm>
            <a:custGeom>
              <a:avLst/>
              <a:gdLst/>
              <a:ahLst/>
              <a:cxnLst/>
              <a:rect l="l" t="t" r="r" b="b"/>
              <a:pathLst>
                <a:path w="1113" h="525" extrusionOk="0">
                  <a:moveTo>
                    <a:pt x="648" y="305"/>
                  </a:moveTo>
                  <a:cubicBezTo>
                    <a:pt x="1112" y="1"/>
                    <a:pt x="0" y="524"/>
                    <a:pt x="648" y="3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41" name="Google Shape;55941;p23"/>
            <p:cNvSpPr/>
            <p:nvPr/>
          </p:nvSpPr>
          <p:spPr>
            <a:xfrm>
              <a:off x="998337" y="3733186"/>
              <a:ext cx="31802" cy="16109"/>
            </a:xfrm>
            <a:custGeom>
              <a:avLst/>
              <a:gdLst/>
              <a:ahLst/>
              <a:cxnLst/>
              <a:rect l="l" t="t" r="r" b="b"/>
              <a:pathLst>
                <a:path w="891" h="535" extrusionOk="0">
                  <a:moveTo>
                    <a:pt x="853" y="496"/>
                  </a:moveTo>
                  <a:cubicBezTo>
                    <a:pt x="891" y="235"/>
                    <a:pt x="878" y="0"/>
                    <a:pt x="275" y="43"/>
                  </a:cubicBezTo>
                  <a:cubicBezTo>
                    <a:pt x="216" y="166"/>
                    <a:pt x="0" y="216"/>
                    <a:pt x="83" y="407"/>
                  </a:cubicBezTo>
                  <a:cubicBezTo>
                    <a:pt x="342" y="432"/>
                    <a:pt x="452" y="534"/>
                    <a:pt x="853" y="4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42" name="Google Shape;55942;p23"/>
            <p:cNvSpPr/>
            <p:nvPr/>
          </p:nvSpPr>
          <p:spPr>
            <a:xfrm>
              <a:off x="925561" y="3731711"/>
              <a:ext cx="13777" cy="5510"/>
            </a:xfrm>
            <a:custGeom>
              <a:avLst/>
              <a:gdLst/>
              <a:ahLst/>
              <a:cxnLst/>
              <a:rect l="l" t="t" r="r" b="b"/>
              <a:pathLst>
                <a:path w="386" h="183" extrusionOk="0">
                  <a:moveTo>
                    <a:pt x="0" y="182"/>
                  </a:moveTo>
                  <a:lnTo>
                    <a:pt x="386" y="182"/>
                  </a:lnTo>
                  <a:lnTo>
                    <a:pt x="386" y="1"/>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43" name="Google Shape;55943;p23"/>
            <p:cNvSpPr/>
            <p:nvPr/>
          </p:nvSpPr>
          <p:spPr>
            <a:xfrm>
              <a:off x="8421205" y="3723461"/>
              <a:ext cx="22558" cy="11773"/>
            </a:xfrm>
            <a:custGeom>
              <a:avLst/>
              <a:gdLst/>
              <a:ahLst/>
              <a:cxnLst/>
              <a:rect l="l" t="t" r="r" b="b"/>
              <a:pathLst>
                <a:path w="632" h="391" extrusionOk="0">
                  <a:moveTo>
                    <a:pt x="193" y="1"/>
                  </a:moveTo>
                  <a:cubicBezTo>
                    <a:pt x="202" y="126"/>
                    <a:pt x="103" y="199"/>
                    <a:pt x="1" y="274"/>
                  </a:cubicBezTo>
                  <a:cubicBezTo>
                    <a:pt x="248" y="277"/>
                    <a:pt x="268" y="391"/>
                    <a:pt x="578" y="365"/>
                  </a:cubicBezTo>
                  <a:cubicBezTo>
                    <a:pt x="631" y="159"/>
                    <a:pt x="533" y="23"/>
                    <a:pt x="19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44" name="Google Shape;55944;p23"/>
            <p:cNvSpPr/>
            <p:nvPr/>
          </p:nvSpPr>
          <p:spPr>
            <a:xfrm>
              <a:off x="7240340" y="3723521"/>
              <a:ext cx="31409" cy="13429"/>
            </a:xfrm>
            <a:custGeom>
              <a:avLst/>
              <a:gdLst/>
              <a:ahLst/>
              <a:cxnLst/>
              <a:rect l="l" t="t" r="r" b="b"/>
              <a:pathLst>
                <a:path w="880" h="446" extrusionOk="0">
                  <a:moveTo>
                    <a:pt x="879" y="181"/>
                  </a:moveTo>
                  <a:cubicBezTo>
                    <a:pt x="625" y="181"/>
                    <a:pt x="704" y="24"/>
                    <a:pt x="494" y="0"/>
                  </a:cubicBezTo>
                  <a:cubicBezTo>
                    <a:pt x="477" y="144"/>
                    <a:pt x="1" y="72"/>
                    <a:pt x="108" y="273"/>
                  </a:cubicBezTo>
                  <a:cubicBezTo>
                    <a:pt x="593" y="282"/>
                    <a:pt x="712" y="445"/>
                    <a:pt x="879" y="1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45" name="Google Shape;55945;p23"/>
            <p:cNvSpPr/>
            <p:nvPr/>
          </p:nvSpPr>
          <p:spPr>
            <a:xfrm>
              <a:off x="3802680" y="3728580"/>
              <a:ext cx="7031" cy="6263"/>
            </a:xfrm>
            <a:custGeom>
              <a:avLst/>
              <a:gdLst/>
              <a:ahLst/>
              <a:cxnLst/>
              <a:rect l="l" t="t" r="r" b="b"/>
              <a:pathLst>
                <a:path w="197" h="208" extrusionOk="0">
                  <a:moveTo>
                    <a:pt x="193" y="104"/>
                  </a:moveTo>
                  <a:cubicBezTo>
                    <a:pt x="196" y="53"/>
                    <a:pt x="38" y="0"/>
                    <a:pt x="2" y="104"/>
                  </a:cubicBezTo>
                  <a:cubicBezTo>
                    <a:pt x="0" y="153"/>
                    <a:pt x="157" y="208"/>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46" name="Google Shape;55946;p23"/>
            <p:cNvSpPr/>
            <p:nvPr/>
          </p:nvSpPr>
          <p:spPr>
            <a:xfrm>
              <a:off x="3385835" y="3716777"/>
              <a:ext cx="31374" cy="13911"/>
            </a:xfrm>
            <a:custGeom>
              <a:avLst/>
              <a:gdLst/>
              <a:ahLst/>
              <a:cxnLst/>
              <a:rect l="l" t="t" r="r" b="b"/>
              <a:pathLst>
                <a:path w="879" h="462" extrusionOk="0">
                  <a:moveTo>
                    <a:pt x="687" y="314"/>
                  </a:moveTo>
                  <a:cubicBezTo>
                    <a:pt x="705" y="302"/>
                    <a:pt x="871" y="126"/>
                    <a:pt x="879" y="131"/>
                  </a:cubicBezTo>
                  <a:cubicBezTo>
                    <a:pt x="670" y="1"/>
                    <a:pt x="0" y="462"/>
                    <a:pt x="687" y="404"/>
                  </a:cubicBezTo>
                  <a:cubicBezTo>
                    <a:pt x="699" y="404"/>
                    <a:pt x="677" y="321"/>
                    <a:pt x="687" y="3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47" name="Google Shape;55947;p23"/>
            <p:cNvSpPr/>
            <p:nvPr/>
          </p:nvSpPr>
          <p:spPr>
            <a:xfrm>
              <a:off x="4883286" y="3718012"/>
              <a:ext cx="13813" cy="5480"/>
            </a:xfrm>
            <a:custGeom>
              <a:avLst/>
              <a:gdLst/>
              <a:ahLst/>
              <a:cxnLst/>
              <a:rect l="l" t="t" r="r" b="b"/>
              <a:pathLst>
                <a:path w="387" h="182" extrusionOk="0">
                  <a:moveTo>
                    <a:pt x="387" y="0"/>
                  </a:moveTo>
                  <a:lnTo>
                    <a:pt x="0" y="0"/>
                  </a:lnTo>
                  <a:lnTo>
                    <a:pt x="0" y="182"/>
                  </a:lnTo>
                  <a:lnTo>
                    <a:pt x="387"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48" name="Google Shape;55948;p23"/>
            <p:cNvSpPr/>
            <p:nvPr/>
          </p:nvSpPr>
          <p:spPr>
            <a:xfrm>
              <a:off x="3947161" y="3714910"/>
              <a:ext cx="6960" cy="6263"/>
            </a:xfrm>
            <a:custGeom>
              <a:avLst/>
              <a:gdLst/>
              <a:ahLst/>
              <a:cxnLst/>
              <a:rect l="l" t="t" r="r" b="b"/>
              <a:pathLst>
                <a:path w="195" h="208" extrusionOk="0">
                  <a:moveTo>
                    <a:pt x="195" y="103"/>
                  </a:moveTo>
                  <a:cubicBezTo>
                    <a:pt x="195" y="52"/>
                    <a:pt x="39" y="0"/>
                    <a:pt x="3" y="103"/>
                  </a:cubicBezTo>
                  <a:cubicBezTo>
                    <a:pt x="0" y="154"/>
                    <a:pt x="159" y="208"/>
                    <a:pt x="195"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49" name="Google Shape;55949;p23"/>
            <p:cNvSpPr/>
            <p:nvPr/>
          </p:nvSpPr>
          <p:spPr>
            <a:xfrm>
              <a:off x="2439823" y="3718012"/>
              <a:ext cx="13813" cy="2740"/>
            </a:xfrm>
            <a:custGeom>
              <a:avLst/>
              <a:gdLst/>
              <a:ahLst/>
              <a:cxnLst/>
              <a:rect l="l" t="t" r="r" b="b"/>
              <a:pathLst>
                <a:path w="387" h="91" extrusionOk="0">
                  <a:moveTo>
                    <a:pt x="387" y="0"/>
                  </a:moveTo>
                  <a:cubicBezTo>
                    <a:pt x="237" y="21"/>
                    <a:pt x="4" y="2"/>
                    <a:pt x="1" y="90"/>
                  </a:cubicBezTo>
                  <a:cubicBezTo>
                    <a:pt x="151" y="71"/>
                    <a:pt x="380" y="88"/>
                    <a:pt x="3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50" name="Google Shape;55950;p23"/>
            <p:cNvSpPr/>
            <p:nvPr/>
          </p:nvSpPr>
          <p:spPr>
            <a:xfrm>
              <a:off x="5519886" y="3714579"/>
              <a:ext cx="14063" cy="4215"/>
            </a:xfrm>
            <a:custGeom>
              <a:avLst/>
              <a:gdLst/>
              <a:ahLst/>
              <a:cxnLst/>
              <a:rect l="l" t="t" r="r" b="b"/>
              <a:pathLst>
                <a:path w="394" h="140" extrusionOk="0">
                  <a:moveTo>
                    <a:pt x="291" y="24"/>
                  </a:moveTo>
                  <a:cubicBezTo>
                    <a:pt x="238" y="1"/>
                    <a:pt x="0" y="69"/>
                    <a:pt x="100" y="116"/>
                  </a:cubicBezTo>
                  <a:cubicBezTo>
                    <a:pt x="154" y="139"/>
                    <a:pt x="393" y="70"/>
                    <a:pt x="291"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51" name="Google Shape;55951;p23"/>
            <p:cNvSpPr/>
            <p:nvPr/>
          </p:nvSpPr>
          <p:spPr>
            <a:xfrm>
              <a:off x="6741796" y="3712532"/>
              <a:ext cx="13742" cy="2800"/>
            </a:xfrm>
            <a:custGeom>
              <a:avLst/>
              <a:gdLst/>
              <a:ahLst/>
              <a:cxnLst/>
              <a:rect l="l" t="t" r="r" b="b"/>
              <a:pathLst>
                <a:path w="385" h="93" extrusionOk="0">
                  <a:moveTo>
                    <a:pt x="384" y="1"/>
                  </a:moveTo>
                  <a:cubicBezTo>
                    <a:pt x="235" y="22"/>
                    <a:pt x="6" y="5"/>
                    <a:pt x="0" y="92"/>
                  </a:cubicBezTo>
                  <a:cubicBezTo>
                    <a:pt x="149" y="71"/>
                    <a:pt x="378" y="90"/>
                    <a:pt x="3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52" name="Google Shape;55952;p23"/>
            <p:cNvSpPr/>
            <p:nvPr/>
          </p:nvSpPr>
          <p:spPr>
            <a:xfrm>
              <a:off x="2543115" y="3712110"/>
              <a:ext cx="20666" cy="3643"/>
            </a:xfrm>
            <a:custGeom>
              <a:avLst/>
              <a:gdLst/>
              <a:ahLst/>
              <a:cxnLst/>
              <a:rect l="l" t="t" r="r" b="b"/>
              <a:pathLst>
                <a:path w="579" h="121" extrusionOk="0">
                  <a:moveTo>
                    <a:pt x="579" y="15"/>
                  </a:moveTo>
                  <a:cubicBezTo>
                    <a:pt x="352" y="29"/>
                    <a:pt x="32" y="0"/>
                    <a:pt x="0" y="106"/>
                  </a:cubicBezTo>
                  <a:cubicBezTo>
                    <a:pt x="226" y="92"/>
                    <a:pt x="546" y="121"/>
                    <a:pt x="579" y="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53" name="Google Shape;55953;p23"/>
            <p:cNvSpPr/>
            <p:nvPr/>
          </p:nvSpPr>
          <p:spPr>
            <a:xfrm>
              <a:off x="2456919" y="3711809"/>
              <a:ext cx="14027" cy="4246"/>
            </a:xfrm>
            <a:custGeom>
              <a:avLst/>
              <a:gdLst/>
              <a:ahLst/>
              <a:cxnLst/>
              <a:rect l="l" t="t" r="r" b="b"/>
              <a:pathLst>
                <a:path w="393" h="141" extrusionOk="0">
                  <a:moveTo>
                    <a:pt x="293" y="25"/>
                  </a:moveTo>
                  <a:cubicBezTo>
                    <a:pt x="239" y="0"/>
                    <a:pt x="1" y="69"/>
                    <a:pt x="100" y="116"/>
                  </a:cubicBezTo>
                  <a:cubicBezTo>
                    <a:pt x="155" y="141"/>
                    <a:pt x="392" y="73"/>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54" name="Google Shape;55954;p23"/>
            <p:cNvSpPr/>
            <p:nvPr/>
          </p:nvSpPr>
          <p:spPr>
            <a:xfrm>
              <a:off x="1455478" y="3709491"/>
              <a:ext cx="7031" cy="6173"/>
            </a:xfrm>
            <a:custGeom>
              <a:avLst/>
              <a:gdLst/>
              <a:ahLst/>
              <a:cxnLst/>
              <a:rect l="l" t="t" r="r" b="b"/>
              <a:pathLst>
                <a:path w="197" h="205" extrusionOk="0">
                  <a:moveTo>
                    <a:pt x="195" y="102"/>
                  </a:moveTo>
                  <a:cubicBezTo>
                    <a:pt x="196" y="51"/>
                    <a:pt x="40" y="0"/>
                    <a:pt x="2" y="102"/>
                  </a:cubicBezTo>
                  <a:cubicBezTo>
                    <a:pt x="0" y="153"/>
                    <a:pt x="158" y="205"/>
                    <a:pt x="195"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55" name="Google Shape;55955;p23"/>
            <p:cNvSpPr/>
            <p:nvPr/>
          </p:nvSpPr>
          <p:spPr>
            <a:xfrm>
              <a:off x="5530380" y="3704403"/>
              <a:ext cx="14991" cy="9153"/>
            </a:xfrm>
            <a:custGeom>
              <a:avLst/>
              <a:gdLst/>
              <a:ahLst/>
              <a:cxnLst/>
              <a:rect l="l" t="t" r="r" b="b"/>
              <a:pathLst>
                <a:path w="420" h="304" extrusionOk="0">
                  <a:moveTo>
                    <a:pt x="385" y="271"/>
                  </a:moveTo>
                  <a:cubicBezTo>
                    <a:pt x="355" y="164"/>
                    <a:pt x="419" y="14"/>
                    <a:pt x="193" y="1"/>
                  </a:cubicBezTo>
                  <a:cubicBezTo>
                    <a:pt x="180" y="55"/>
                    <a:pt x="165" y="108"/>
                    <a:pt x="0" y="92"/>
                  </a:cubicBezTo>
                  <a:cubicBezTo>
                    <a:pt x="21" y="199"/>
                    <a:pt x="56" y="303"/>
                    <a:pt x="385" y="2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56" name="Google Shape;55956;p23"/>
            <p:cNvSpPr/>
            <p:nvPr/>
          </p:nvSpPr>
          <p:spPr>
            <a:xfrm>
              <a:off x="5328257" y="3700639"/>
              <a:ext cx="39833" cy="15838"/>
            </a:xfrm>
            <a:custGeom>
              <a:avLst/>
              <a:gdLst/>
              <a:ahLst/>
              <a:cxnLst/>
              <a:rect l="l" t="t" r="r" b="b"/>
              <a:pathLst>
                <a:path w="1116" h="526" extrusionOk="0">
                  <a:moveTo>
                    <a:pt x="648" y="304"/>
                  </a:moveTo>
                  <a:cubicBezTo>
                    <a:pt x="1115" y="0"/>
                    <a:pt x="0" y="525"/>
                    <a:pt x="648" y="3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57" name="Google Shape;55957;p23"/>
            <p:cNvSpPr/>
            <p:nvPr/>
          </p:nvSpPr>
          <p:spPr>
            <a:xfrm>
              <a:off x="7797989" y="3696123"/>
              <a:ext cx="28161" cy="13700"/>
            </a:xfrm>
            <a:custGeom>
              <a:avLst/>
              <a:gdLst/>
              <a:ahLst/>
              <a:cxnLst/>
              <a:rect l="l" t="t" r="r" b="b"/>
              <a:pathLst>
                <a:path w="789" h="455" extrusionOk="0">
                  <a:moveTo>
                    <a:pt x="491" y="454"/>
                  </a:moveTo>
                  <a:cubicBezTo>
                    <a:pt x="752" y="340"/>
                    <a:pt x="789" y="9"/>
                    <a:pt x="299" y="0"/>
                  </a:cubicBezTo>
                  <a:cubicBezTo>
                    <a:pt x="38" y="118"/>
                    <a:pt x="0" y="447"/>
                    <a:pt x="491" y="4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58" name="Google Shape;55958;p23"/>
            <p:cNvSpPr/>
            <p:nvPr/>
          </p:nvSpPr>
          <p:spPr>
            <a:xfrm>
              <a:off x="6872464" y="3704372"/>
              <a:ext cx="13777" cy="2770"/>
            </a:xfrm>
            <a:custGeom>
              <a:avLst/>
              <a:gdLst/>
              <a:ahLst/>
              <a:cxnLst/>
              <a:rect l="l" t="t" r="r" b="b"/>
              <a:pathLst>
                <a:path w="386" h="92" extrusionOk="0">
                  <a:moveTo>
                    <a:pt x="1" y="92"/>
                  </a:moveTo>
                  <a:cubicBezTo>
                    <a:pt x="151" y="72"/>
                    <a:pt x="383" y="88"/>
                    <a:pt x="386" y="0"/>
                  </a:cubicBezTo>
                  <a:cubicBezTo>
                    <a:pt x="240" y="19"/>
                    <a:pt x="7" y="2"/>
                    <a:pt x="1"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59" name="Google Shape;55959;p23"/>
            <p:cNvSpPr/>
            <p:nvPr/>
          </p:nvSpPr>
          <p:spPr>
            <a:xfrm>
              <a:off x="5857567" y="3701271"/>
              <a:ext cx="23807" cy="5871"/>
            </a:xfrm>
            <a:custGeom>
              <a:avLst/>
              <a:gdLst/>
              <a:ahLst/>
              <a:cxnLst/>
              <a:rect l="l" t="t" r="r" b="b"/>
              <a:pathLst>
                <a:path w="667" h="195" extrusionOk="0">
                  <a:moveTo>
                    <a:pt x="87" y="195"/>
                  </a:moveTo>
                  <a:lnTo>
                    <a:pt x="473" y="195"/>
                  </a:lnTo>
                  <a:cubicBezTo>
                    <a:pt x="473" y="103"/>
                    <a:pt x="631" y="86"/>
                    <a:pt x="666" y="13"/>
                  </a:cubicBezTo>
                  <a:cubicBezTo>
                    <a:pt x="365" y="20"/>
                    <a:pt x="0" y="0"/>
                    <a:pt x="87" y="1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60" name="Google Shape;55960;p23"/>
            <p:cNvSpPr/>
            <p:nvPr/>
          </p:nvSpPr>
          <p:spPr>
            <a:xfrm>
              <a:off x="8259699" y="3698501"/>
              <a:ext cx="23985" cy="5902"/>
            </a:xfrm>
            <a:custGeom>
              <a:avLst/>
              <a:gdLst/>
              <a:ahLst/>
              <a:cxnLst/>
              <a:rect l="l" t="t" r="r" b="b"/>
              <a:pathLst>
                <a:path w="672" h="196" extrusionOk="0">
                  <a:moveTo>
                    <a:pt x="477" y="195"/>
                  </a:moveTo>
                  <a:cubicBezTo>
                    <a:pt x="475" y="104"/>
                    <a:pt x="633" y="87"/>
                    <a:pt x="671" y="13"/>
                  </a:cubicBezTo>
                  <a:cubicBezTo>
                    <a:pt x="366" y="22"/>
                    <a:pt x="0" y="1"/>
                    <a:pt x="90" y="1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61" name="Google Shape;55961;p23"/>
            <p:cNvSpPr/>
            <p:nvPr/>
          </p:nvSpPr>
          <p:spPr>
            <a:xfrm>
              <a:off x="8305777" y="3686247"/>
              <a:ext cx="21987" cy="16259"/>
            </a:xfrm>
            <a:custGeom>
              <a:avLst/>
              <a:gdLst/>
              <a:ahLst/>
              <a:cxnLst/>
              <a:rect l="l" t="t" r="r" b="b"/>
              <a:pathLst>
                <a:path w="616" h="540" extrusionOk="0">
                  <a:moveTo>
                    <a:pt x="342" y="511"/>
                  </a:moveTo>
                  <a:cubicBezTo>
                    <a:pt x="404" y="388"/>
                    <a:pt x="615" y="337"/>
                    <a:pt x="535" y="147"/>
                  </a:cubicBezTo>
                  <a:cubicBezTo>
                    <a:pt x="0" y="1"/>
                    <a:pt x="3" y="540"/>
                    <a:pt x="342" y="5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62" name="Google Shape;55962;p23"/>
            <p:cNvSpPr/>
            <p:nvPr/>
          </p:nvSpPr>
          <p:spPr>
            <a:xfrm>
              <a:off x="8214727" y="3696153"/>
              <a:ext cx="13777" cy="5480"/>
            </a:xfrm>
            <a:custGeom>
              <a:avLst/>
              <a:gdLst/>
              <a:ahLst/>
              <a:cxnLst/>
              <a:rect l="l" t="t" r="r" b="b"/>
              <a:pathLst>
                <a:path w="386" h="182" extrusionOk="0">
                  <a:moveTo>
                    <a:pt x="386" y="1"/>
                  </a:moveTo>
                  <a:lnTo>
                    <a:pt x="1" y="1"/>
                  </a:lnTo>
                  <a:lnTo>
                    <a:pt x="1"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63" name="Google Shape;55963;p23"/>
            <p:cNvSpPr/>
            <p:nvPr/>
          </p:nvSpPr>
          <p:spPr>
            <a:xfrm>
              <a:off x="8617260" y="3695400"/>
              <a:ext cx="14027" cy="4276"/>
            </a:xfrm>
            <a:custGeom>
              <a:avLst/>
              <a:gdLst/>
              <a:ahLst/>
              <a:cxnLst/>
              <a:rect l="l" t="t" r="r" b="b"/>
              <a:pathLst>
                <a:path w="393" h="142" extrusionOk="0">
                  <a:moveTo>
                    <a:pt x="293" y="26"/>
                  </a:moveTo>
                  <a:cubicBezTo>
                    <a:pt x="240" y="1"/>
                    <a:pt x="1" y="70"/>
                    <a:pt x="100" y="117"/>
                  </a:cubicBezTo>
                  <a:cubicBezTo>
                    <a:pt x="155" y="142"/>
                    <a:pt x="392" y="71"/>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64" name="Google Shape;55964;p23"/>
            <p:cNvSpPr/>
            <p:nvPr/>
          </p:nvSpPr>
          <p:spPr>
            <a:xfrm>
              <a:off x="6383879" y="3690523"/>
              <a:ext cx="23843" cy="6022"/>
            </a:xfrm>
            <a:custGeom>
              <a:avLst/>
              <a:gdLst/>
              <a:ahLst/>
              <a:cxnLst/>
              <a:rect l="l" t="t" r="r" b="b"/>
              <a:pathLst>
                <a:path w="668" h="200" extrusionOk="0">
                  <a:moveTo>
                    <a:pt x="578" y="6"/>
                  </a:moveTo>
                  <a:cubicBezTo>
                    <a:pt x="246" y="1"/>
                    <a:pt x="83" y="77"/>
                    <a:pt x="1" y="188"/>
                  </a:cubicBezTo>
                  <a:cubicBezTo>
                    <a:pt x="304" y="180"/>
                    <a:pt x="668" y="199"/>
                    <a:pt x="578" y="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65" name="Google Shape;55965;p23"/>
            <p:cNvSpPr/>
            <p:nvPr/>
          </p:nvSpPr>
          <p:spPr>
            <a:xfrm>
              <a:off x="5753846" y="3692660"/>
              <a:ext cx="14170" cy="4306"/>
            </a:xfrm>
            <a:custGeom>
              <a:avLst/>
              <a:gdLst/>
              <a:ahLst/>
              <a:cxnLst/>
              <a:rect l="l" t="t" r="r" b="b"/>
              <a:pathLst>
                <a:path w="397" h="143" extrusionOk="0">
                  <a:moveTo>
                    <a:pt x="294" y="25"/>
                  </a:moveTo>
                  <a:cubicBezTo>
                    <a:pt x="241" y="0"/>
                    <a:pt x="1" y="70"/>
                    <a:pt x="100" y="117"/>
                  </a:cubicBezTo>
                  <a:cubicBezTo>
                    <a:pt x="156" y="143"/>
                    <a:pt x="396" y="73"/>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66" name="Google Shape;55966;p23"/>
            <p:cNvSpPr/>
            <p:nvPr/>
          </p:nvSpPr>
          <p:spPr>
            <a:xfrm>
              <a:off x="3819705" y="3692660"/>
              <a:ext cx="14134" cy="4306"/>
            </a:xfrm>
            <a:custGeom>
              <a:avLst/>
              <a:gdLst/>
              <a:ahLst/>
              <a:cxnLst/>
              <a:rect l="l" t="t" r="r" b="b"/>
              <a:pathLst>
                <a:path w="396" h="143" extrusionOk="0">
                  <a:moveTo>
                    <a:pt x="297" y="25"/>
                  </a:moveTo>
                  <a:cubicBezTo>
                    <a:pt x="242" y="0"/>
                    <a:pt x="1" y="70"/>
                    <a:pt x="101" y="117"/>
                  </a:cubicBezTo>
                  <a:cubicBezTo>
                    <a:pt x="155" y="143"/>
                    <a:pt x="395" y="73"/>
                    <a:pt x="297"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67" name="Google Shape;55967;p23"/>
            <p:cNvSpPr/>
            <p:nvPr/>
          </p:nvSpPr>
          <p:spPr>
            <a:xfrm>
              <a:off x="8097729" y="3687391"/>
              <a:ext cx="13777" cy="6715"/>
            </a:xfrm>
            <a:custGeom>
              <a:avLst/>
              <a:gdLst/>
              <a:ahLst/>
              <a:cxnLst/>
              <a:rect l="l" t="t" r="r" b="b"/>
              <a:pathLst>
                <a:path w="386" h="223" extrusionOk="0">
                  <a:moveTo>
                    <a:pt x="386" y="110"/>
                  </a:moveTo>
                  <a:cubicBezTo>
                    <a:pt x="346" y="0"/>
                    <a:pt x="172" y="55"/>
                    <a:pt x="1" y="110"/>
                  </a:cubicBezTo>
                  <a:cubicBezTo>
                    <a:pt x="2" y="201"/>
                    <a:pt x="339" y="222"/>
                    <a:pt x="386"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68" name="Google Shape;55968;p23"/>
            <p:cNvSpPr/>
            <p:nvPr/>
          </p:nvSpPr>
          <p:spPr>
            <a:xfrm>
              <a:off x="6873606" y="3680496"/>
              <a:ext cx="65210" cy="12947"/>
            </a:xfrm>
            <a:custGeom>
              <a:avLst/>
              <a:gdLst/>
              <a:ahLst/>
              <a:cxnLst/>
              <a:rect l="l" t="t" r="r" b="b"/>
              <a:pathLst>
                <a:path w="1827" h="430" extrusionOk="0">
                  <a:moveTo>
                    <a:pt x="1128" y="429"/>
                  </a:moveTo>
                  <a:cubicBezTo>
                    <a:pt x="1826" y="1"/>
                    <a:pt x="0" y="308"/>
                    <a:pt x="1128" y="42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69" name="Google Shape;55969;p23"/>
            <p:cNvSpPr/>
            <p:nvPr/>
          </p:nvSpPr>
          <p:spPr>
            <a:xfrm>
              <a:off x="8156086" y="3684441"/>
              <a:ext cx="14134" cy="4276"/>
            </a:xfrm>
            <a:custGeom>
              <a:avLst/>
              <a:gdLst/>
              <a:ahLst/>
              <a:cxnLst/>
              <a:rect l="l" t="t" r="r" b="b"/>
              <a:pathLst>
                <a:path w="396" h="142" extrusionOk="0">
                  <a:moveTo>
                    <a:pt x="293" y="25"/>
                  </a:moveTo>
                  <a:cubicBezTo>
                    <a:pt x="239" y="1"/>
                    <a:pt x="0" y="70"/>
                    <a:pt x="101" y="117"/>
                  </a:cubicBezTo>
                  <a:cubicBezTo>
                    <a:pt x="154" y="141"/>
                    <a:pt x="396"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70" name="Google Shape;55970;p23"/>
            <p:cNvSpPr/>
            <p:nvPr/>
          </p:nvSpPr>
          <p:spPr>
            <a:xfrm>
              <a:off x="5186167" y="3679714"/>
              <a:ext cx="13777" cy="5510"/>
            </a:xfrm>
            <a:custGeom>
              <a:avLst/>
              <a:gdLst/>
              <a:ahLst/>
              <a:cxnLst/>
              <a:rect l="l" t="t" r="r" b="b"/>
              <a:pathLst>
                <a:path w="386" h="183" extrusionOk="0">
                  <a:moveTo>
                    <a:pt x="385" y="1"/>
                  </a:moveTo>
                  <a:lnTo>
                    <a:pt x="0" y="1"/>
                  </a:lnTo>
                  <a:lnTo>
                    <a:pt x="0" y="182"/>
                  </a:lnTo>
                  <a:lnTo>
                    <a:pt x="385"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71" name="Google Shape;55971;p23"/>
            <p:cNvSpPr/>
            <p:nvPr/>
          </p:nvSpPr>
          <p:spPr>
            <a:xfrm>
              <a:off x="102935" y="3681701"/>
              <a:ext cx="13991" cy="4276"/>
            </a:xfrm>
            <a:custGeom>
              <a:avLst/>
              <a:gdLst/>
              <a:ahLst/>
              <a:cxnLst/>
              <a:rect l="l" t="t" r="r" b="b"/>
              <a:pathLst>
                <a:path w="392" h="142" extrusionOk="0">
                  <a:moveTo>
                    <a:pt x="290" y="26"/>
                  </a:moveTo>
                  <a:cubicBezTo>
                    <a:pt x="238" y="0"/>
                    <a:pt x="0" y="69"/>
                    <a:pt x="99" y="116"/>
                  </a:cubicBezTo>
                  <a:cubicBezTo>
                    <a:pt x="153" y="141"/>
                    <a:pt x="392" y="75"/>
                    <a:pt x="290"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72" name="Google Shape;55972;p23"/>
            <p:cNvSpPr/>
            <p:nvPr/>
          </p:nvSpPr>
          <p:spPr>
            <a:xfrm>
              <a:off x="1198996" y="3668844"/>
              <a:ext cx="24414" cy="11291"/>
            </a:xfrm>
            <a:custGeom>
              <a:avLst/>
              <a:gdLst/>
              <a:ahLst/>
              <a:cxnLst/>
              <a:rect l="l" t="t" r="r" b="b"/>
              <a:pathLst>
                <a:path w="684" h="375" extrusionOk="0">
                  <a:moveTo>
                    <a:pt x="631" y="362"/>
                  </a:moveTo>
                  <a:cubicBezTo>
                    <a:pt x="683" y="154"/>
                    <a:pt x="585" y="21"/>
                    <a:pt x="246" y="0"/>
                  </a:cubicBezTo>
                  <a:cubicBezTo>
                    <a:pt x="1" y="106"/>
                    <a:pt x="92" y="375"/>
                    <a:pt x="631" y="3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73" name="Google Shape;55973;p23"/>
            <p:cNvSpPr/>
            <p:nvPr/>
          </p:nvSpPr>
          <p:spPr>
            <a:xfrm>
              <a:off x="5433976" y="3659691"/>
              <a:ext cx="27555" cy="17313"/>
            </a:xfrm>
            <a:custGeom>
              <a:avLst/>
              <a:gdLst/>
              <a:ahLst/>
              <a:cxnLst/>
              <a:rect l="l" t="t" r="r" b="b"/>
              <a:pathLst>
                <a:path w="772" h="575" extrusionOk="0">
                  <a:moveTo>
                    <a:pt x="772" y="575"/>
                  </a:moveTo>
                  <a:lnTo>
                    <a:pt x="772" y="30"/>
                  </a:lnTo>
                  <a:cubicBezTo>
                    <a:pt x="62" y="0"/>
                    <a:pt x="188" y="360"/>
                    <a:pt x="0" y="57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74" name="Google Shape;55974;p23"/>
            <p:cNvSpPr/>
            <p:nvPr/>
          </p:nvSpPr>
          <p:spPr>
            <a:xfrm>
              <a:off x="4054950" y="3665111"/>
              <a:ext cx="39690" cy="15778"/>
            </a:xfrm>
            <a:custGeom>
              <a:avLst/>
              <a:gdLst/>
              <a:ahLst/>
              <a:cxnLst/>
              <a:rect l="l" t="t" r="r" b="b"/>
              <a:pathLst>
                <a:path w="1112" h="524" extrusionOk="0">
                  <a:moveTo>
                    <a:pt x="645" y="306"/>
                  </a:moveTo>
                  <a:cubicBezTo>
                    <a:pt x="1111" y="0"/>
                    <a:pt x="1" y="524"/>
                    <a:pt x="645"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75" name="Google Shape;55975;p23"/>
            <p:cNvSpPr/>
            <p:nvPr/>
          </p:nvSpPr>
          <p:spPr>
            <a:xfrm>
              <a:off x="907572" y="3660595"/>
              <a:ext cx="43973" cy="19030"/>
            </a:xfrm>
            <a:custGeom>
              <a:avLst/>
              <a:gdLst/>
              <a:ahLst/>
              <a:cxnLst/>
              <a:rect l="l" t="t" r="r" b="b"/>
              <a:pathLst>
                <a:path w="1232" h="632" extrusionOk="0">
                  <a:moveTo>
                    <a:pt x="696" y="545"/>
                  </a:moveTo>
                  <a:cubicBezTo>
                    <a:pt x="567" y="206"/>
                    <a:pt x="1232" y="13"/>
                    <a:pt x="313" y="0"/>
                  </a:cubicBezTo>
                  <a:cubicBezTo>
                    <a:pt x="429" y="188"/>
                    <a:pt x="1" y="632"/>
                    <a:pt x="696"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76" name="Google Shape;55976;p23"/>
            <p:cNvSpPr/>
            <p:nvPr/>
          </p:nvSpPr>
          <p:spPr>
            <a:xfrm>
              <a:off x="3158942" y="3670801"/>
              <a:ext cx="14063" cy="4246"/>
            </a:xfrm>
            <a:custGeom>
              <a:avLst/>
              <a:gdLst/>
              <a:ahLst/>
              <a:cxnLst/>
              <a:rect l="l" t="t" r="r" b="b"/>
              <a:pathLst>
                <a:path w="394" h="141" extrusionOk="0">
                  <a:moveTo>
                    <a:pt x="101" y="117"/>
                  </a:moveTo>
                  <a:cubicBezTo>
                    <a:pt x="154" y="140"/>
                    <a:pt x="393" y="72"/>
                    <a:pt x="294" y="24"/>
                  </a:cubicBezTo>
                  <a:cubicBezTo>
                    <a:pt x="243" y="1"/>
                    <a:pt x="0" y="67"/>
                    <a:pt x="101"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77" name="Google Shape;55977;p23"/>
            <p:cNvSpPr/>
            <p:nvPr/>
          </p:nvSpPr>
          <p:spPr>
            <a:xfrm>
              <a:off x="763663" y="3670801"/>
              <a:ext cx="14027" cy="4246"/>
            </a:xfrm>
            <a:custGeom>
              <a:avLst/>
              <a:gdLst/>
              <a:ahLst/>
              <a:cxnLst/>
              <a:rect l="l" t="t" r="r" b="b"/>
              <a:pathLst>
                <a:path w="393" h="141" extrusionOk="0">
                  <a:moveTo>
                    <a:pt x="294" y="24"/>
                  </a:moveTo>
                  <a:cubicBezTo>
                    <a:pt x="241" y="1"/>
                    <a:pt x="0" y="68"/>
                    <a:pt x="101" y="117"/>
                  </a:cubicBezTo>
                  <a:cubicBezTo>
                    <a:pt x="153" y="140"/>
                    <a:pt x="392" y="72"/>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78" name="Google Shape;55978;p23"/>
            <p:cNvSpPr/>
            <p:nvPr/>
          </p:nvSpPr>
          <p:spPr>
            <a:xfrm>
              <a:off x="4026254" y="3665352"/>
              <a:ext cx="14063" cy="4215"/>
            </a:xfrm>
            <a:custGeom>
              <a:avLst/>
              <a:gdLst/>
              <a:ahLst/>
              <a:cxnLst/>
              <a:rect l="l" t="t" r="r" b="b"/>
              <a:pathLst>
                <a:path w="394" h="140" extrusionOk="0">
                  <a:moveTo>
                    <a:pt x="294" y="25"/>
                  </a:moveTo>
                  <a:cubicBezTo>
                    <a:pt x="241" y="0"/>
                    <a:pt x="1" y="69"/>
                    <a:pt x="101" y="116"/>
                  </a:cubicBezTo>
                  <a:cubicBezTo>
                    <a:pt x="153" y="140"/>
                    <a:pt x="393"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79" name="Google Shape;55979;p23"/>
            <p:cNvSpPr/>
            <p:nvPr/>
          </p:nvSpPr>
          <p:spPr>
            <a:xfrm>
              <a:off x="364378" y="3665352"/>
              <a:ext cx="14170" cy="4215"/>
            </a:xfrm>
            <a:custGeom>
              <a:avLst/>
              <a:gdLst/>
              <a:ahLst/>
              <a:cxnLst/>
              <a:rect l="l" t="t" r="r" b="b"/>
              <a:pathLst>
                <a:path w="397" h="140" extrusionOk="0">
                  <a:moveTo>
                    <a:pt x="297" y="25"/>
                  </a:moveTo>
                  <a:cubicBezTo>
                    <a:pt x="242" y="0"/>
                    <a:pt x="1" y="69"/>
                    <a:pt x="104" y="116"/>
                  </a:cubicBezTo>
                  <a:cubicBezTo>
                    <a:pt x="156" y="140"/>
                    <a:pt x="396" y="72"/>
                    <a:pt x="297"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80" name="Google Shape;55980;p23"/>
            <p:cNvSpPr/>
            <p:nvPr/>
          </p:nvSpPr>
          <p:spPr>
            <a:xfrm>
              <a:off x="6084317" y="3662582"/>
              <a:ext cx="14063" cy="4336"/>
            </a:xfrm>
            <a:custGeom>
              <a:avLst/>
              <a:gdLst/>
              <a:ahLst/>
              <a:cxnLst/>
              <a:rect l="l" t="t" r="r" b="b"/>
              <a:pathLst>
                <a:path w="394" h="144" extrusionOk="0">
                  <a:moveTo>
                    <a:pt x="100" y="117"/>
                  </a:moveTo>
                  <a:cubicBezTo>
                    <a:pt x="155" y="143"/>
                    <a:pt x="393" y="73"/>
                    <a:pt x="294" y="27"/>
                  </a:cubicBezTo>
                  <a:cubicBezTo>
                    <a:pt x="239" y="1"/>
                    <a:pt x="0" y="69"/>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81" name="Google Shape;55981;p23"/>
            <p:cNvSpPr/>
            <p:nvPr/>
          </p:nvSpPr>
          <p:spPr>
            <a:xfrm>
              <a:off x="3416031" y="3654332"/>
              <a:ext cx="35657" cy="11773"/>
            </a:xfrm>
            <a:custGeom>
              <a:avLst/>
              <a:gdLst/>
              <a:ahLst/>
              <a:cxnLst/>
              <a:rect l="l" t="t" r="r" b="b"/>
              <a:pathLst>
                <a:path w="999" h="391" extrusionOk="0">
                  <a:moveTo>
                    <a:pt x="35" y="118"/>
                  </a:moveTo>
                  <a:cubicBezTo>
                    <a:pt x="64" y="224"/>
                    <a:pt x="0" y="375"/>
                    <a:pt x="227" y="391"/>
                  </a:cubicBezTo>
                  <a:cubicBezTo>
                    <a:pt x="246" y="157"/>
                    <a:pt x="979" y="262"/>
                    <a:pt x="999" y="28"/>
                  </a:cubicBezTo>
                  <a:cubicBezTo>
                    <a:pt x="392" y="130"/>
                    <a:pt x="487" y="1"/>
                    <a:pt x="35"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82" name="Google Shape;55982;p23"/>
            <p:cNvSpPr/>
            <p:nvPr/>
          </p:nvSpPr>
          <p:spPr>
            <a:xfrm>
              <a:off x="690387" y="3655175"/>
              <a:ext cx="31624" cy="10930"/>
            </a:xfrm>
            <a:custGeom>
              <a:avLst/>
              <a:gdLst/>
              <a:ahLst/>
              <a:cxnLst/>
              <a:rect l="l" t="t" r="r" b="b"/>
              <a:pathLst>
                <a:path w="886" h="363" extrusionOk="0">
                  <a:moveTo>
                    <a:pt x="611" y="363"/>
                  </a:moveTo>
                  <a:cubicBezTo>
                    <a:pt x="670" y="240"/>
                    <a:pt x="885" y="189"/>
                    <a:pt x="804" y="0"/>
                  </a:cubicBezTo>
                  <a:lnTo>
                    <a:pt x="34" y="0"/>
                  </a:lnTo>
                  <a:cubicBezTo>
                    <a:pt x="0" y="226"/>
                    <a:pt x="328" y="285"/>
                    <a:pt x="611" y="36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83" name="Google Shape;55983;p23"/>
            <p:cNvSpPr/>
            <p:nvPr/>
          </p:nvSpPr>
          <p:spPr>
            <a:xfrm>
              <a:off x="2253976" y="3654151"/>
              <a:ext cx="32659" cy="9214"/>
            </a:xfrm>
            <a:custGeom>
              <a:avLst/>
              <a:gdLst/>
              <a:ahLst/>
              <a:cxnLst/>
              <a:rect l="l" t="t" r="r" b="b"/>
              <a:pathLst>
                <a:path w="915" h="306" extrusionOk="0">
                  <a:moveTo>
                    <a:pt x="387" y="306"/>
                  </a:moveTo>
                  <a:cubicBezTo>
                    <a:pt x="914" y="158"/>
                    <a:pt x="104" y="0"/>
                    <a:pt x="1" y="214"/>
                  </a:cubicBezTo>
                  <a:cubicBezTo>
                    <a:pt x="192" y="214"/>
                    <a:pt x="229" y="287"/>
                    <a:pt x="387"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84" name="Google Shape;55984;p23"/>
            <p:cNvSpPr/>
            <p:nvPr/>
          </p:nvSpPr>
          <p:spPr>
            <a:xfrm>
              <a:off x="1545064" y="3660595"/>
              <a:ext cx="13813" cy="2770"/>
            </a:xfrm>
            <a:custGeom>
              <a:avLst/>
              <a:gdLst/>
              <a:ahLst/>
              <a:cxnLst/>
              <a:rect l="l" t="t" r="r" b="b"/>
              <a:pathLst>
                <a:path w="387" h="92" extrusionOk="0">
                  <a:moveTo>
                    <a:pt x="1" y="92"/>
                  </a:moveTo>
                  <a:cubicBezTo>
                    <a:pt x="151" y="71"/>
                    <a:pt x="380" y="88"/>
                    <a:pt x="387" y="0"/>
                  </a:cubicBezTo>
                  <a:cubicBezTo>
                    <a:pt x="236" y="21"/>
                    <a:pt x="4" y="3"/>
                    <a:pt x="1"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85" name="Google Shape;55985;p23"/>
            <p:cNvSpPr/>
            <p:nvPr/>
          </p:nvSpPr>
          <p:spPr>
            <a:xfrm>
              <a:off x="311911" y="3653549"/>
              <a:ext cx="8959" cy="11442"/>
            </a:xfrm>
            <a:custGeom>
              <a:avLst/>
              <a:gdLst/>
              <a:ahLst/>
              <a:cxnLst/>
              <a:rect l="l" t="t" r="r" b="b"/>
              <a:pathLst>
                <a:path w="251" h="380" extrusionOk="0">
                  <a:moveTo>
                    <a:pt x="28" y="144"/>
                  </a:moveTo>
                  <a:cubicBezTo>
                    <a:pt x="1" y="238"/>
                    <a:pt x="178" y="379"/>
                    <a:pt x="221" y="234"/>
                  </a:cubicBezTo>
                  <a:cubicBezTo>
                    <a:pt x="250" y="139"/>
                    <a:pt x="73" y="1"/>
                    <a:pt x="28" y="14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86" name="Google Shape;55986;p23"/>
            <p:cNvSpPr/>
            <p:nvPr/>
          </p:nvSpPr>
          <p:spPr>
            <a:xfrm>
              <a:off x="3303601" y="3657072"/>
              <a:ext cx="14063" cy="4336"/>
            </a:xfrm>
            <a:custGeom>
              <a:avLst/>
              <a:gdLst/>
              <a:ahLst/>
              <a:cxnLst/>
              <a:rect l="l" t="t" r="r" b="b"/>
              <a:pathLst>
                <a:path w="394" h="144" extrusionOk="0">
                  <a:moveTo>
                    <a:pt x="289" y="27"/>
                  </a:moveTo>
                  <a:cubicBezTo>
                    <a:pt x="238" y="1"/>
                    <a:pt x="0" y="71"/>
                    <a:pt x="100" y="117"/>
                  </a:cubicBezTo>
                  <a:cubicBezTo>
                    <a:pt x="152" y="143"/>
                    <a:pt x="393" y="74"/>
                    <a:pt x="289"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87" name="Google Shape;55987;p23"/>
            <p:cNvSpPr/>
            <p:nvPr/>
          </p:nvSpPr>
          <p:spPr>
            <a:xfrm>
              <a:off x="7591762" y="3654332"/>
              <a:ext cx="13991" cy="4306"/>
            </a:xfrm>
            <a:custGeom>
              <a:avLst/>
              <a:gdLst/>
              <a:ahLst/>
              <a:cxnLst/>
              <a:rect l="l" t="t" r="r" b="b"/>
              <a:pathLst>
                <a:path w="392" h="143" extrusionOk="0">
                  <a:moveTo>
                    <a:pt x="99" y="118"/>
                  </a:moveTo>
                  <a:cubicBezTo>
                    <a:pt x="151" y="143"/>
                    <a:pt x="391" y="74"/>
                    <a:pt x="291" y="27"/>
                  </a:cubicBezTo>
                  <a:cubicBezTo>
                    <a:pt x="239" y="1"/>
                    <a:pt x="1" y="70"/>
                    <a:pt x="99"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88" name="Google Shape;55988;p23"/>
            <p:cNvSpPr/>
            <p:nvPr/>
          </p:nvSpPr>
          <p:spPr>
            <a:xfrm>
              <a:off x="5413917" y="3648792"/>
              <a:ext cx="31552" cy="9665"/>
            </a:xfrm>
            <a:custGeom>
              <a:avLst/>
              <a:gdLst/>
              <a:ahLst/>
              <a:cxnLst/>
              <a:rect l="l" t="t" r="r" b="b"/>
              <a:pathLst>
                <a:path w="884" h="321" extrusionOk="0">
                  <a:moveTo>
                    <a:pt x="754" y="211"/>
                  </a:moveTo>
                  <a:cubicBezTo>
                    <a:pt x="883" y="1"/>
                    <a:pt x="1" y="15"/>
                    <a:pt x="176" y="211"/>
                  </a:cubicBezTo>
                  <a:cubicBezTo>
                    <a:pt x="242" y="284"/>
                    <a:pt x="688" y="320"/>
                    <a:pt x="754" y="2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89" name="Google Shape;55989;p23"/>
            <p:cNvSpPr/>
            <p:nvPr/>
          </p:nvSpPr>
          <p:spPr>
            <a:xfrm>
              <a:off x="5343212" y="3641355"/>
              <a:ext cx="24342" cy="16561"/>
            </a:xfrm>
            <a:custGeom>
              <a:avLst/>
              <a:gdLst/>
              <a:ahLst/>
              <a:cxnLst/>
              <a:rect l="l" t="t" r="r" b="b"/>
              <a:pathLst>
                <a:path w="682" h="550" extrusionOk="0">
                  <a:moveTo>
                    <a:pt x="422" y="549"/>
                  </a:moveTo>
                  <a:cubicBezTo>
                    <a:pt x="337" y="378"/>
                    <a:pt x="682" y="1"/>
                    <a:pt x="37" y="94"/>
                  </a:cubicBezTo>
                  <a:cubicBezTo>
                    <a:pt x="6" y="321"/>
                    <a:pt x="0" y="535"/>
                    <a:pt x="422" y="5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90" name="Google Shape;55990;p23"/>
            <p:cNvSpPr/>
            <p:nvPr/>
          </p:nvSpPr>
          <p:spPr>
            <a:xfrm>
              <a:off x="7729318" y="3648882"/>
              <a:ext cx="13991" cy="4306"/>
            </a:xfrm>
            <a:custGeom>
              <a:avLst/>
              <a:gdLst/>
              <a:ahLst/>
              <a:cxnLst/>
              <a:rect l="l" t="t" r="r" b="b"/>
              <a:pathLst>
                <a:path w="392" h="143" extrusionOk="0">
                  <a:moveTo>
                    <a:pt x="101" y="116"/>
                  </a:moveTo>
                  <a:cubicBezTo>
                    <a:pt x="154" y="142"/>
                    <a:pt x="392" y="72"/>
                    <a:pt x="294" y="25"/>
                  </a:cubicBezTo>
                  <a:cubicBezTo>
                    <a:pt x="240" y="0"/>
                    <a:pt x="0" y="71"/>
                    <a:pt x="101"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91" name="Google Shape;55991;p23"/>
            <p:cNvSpPr/>
            <p:nvPr/>
          </p:nvSpPr>
          <p:spPr>
            <a:xfrm>
              <a:off x="8754888" y="3643463"/>
              <a:ext cx="14099" cy="4276"/>
            </a:xfrm>
            <a:custGeom>
              <a:avLst/>
              <a:gdLst/>
              <a:ahLst/>
              <a:cxnLst/>
              <a:rect l="l" t="t" r="r" b="b"/>
              <a:pathLst>
                <a:path w="395" h="142" extrusionOk="0">
                  <a:moveTo>
                    <a:pt x="101" y="115"/>
                  </a:moveTo>
                  <a:cubicBezTo>
                    <a:pt x="153" y="141"/>
                    <a:pt x="395" y="72"/>
                    <a:pt x="293" y="24"/>
                  </a:cubicBezTo>
                  <a:cubicBezTo>
                    <a:pt x="241" y="0"/>
                    <a:pt x="1" y="68"/>
                    <a:pt x="101"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92" name="Google Shape;55992;p23"/>
            <p:cNvSpPr/>
            <p:nvPr/>
          </p:nvSpPr>
          <p:spPr>
            <a:xfrm>
              <a:off x="7164959" y="3640693"/>
              <a:ext cx="14063" cy="4276"/>
            </a:xfrm>
            <a:custGeom>
              <a:avLst/>
              <a:gdLst/>
              <a:ahLst/>
              <a:cxnLst/>
              <a:rect l="l" t="t" r="r" b="b"/>
              <a:pathLst>
                <a:path w="394" h="142" extrusionOk="0">
                  <a:moveTo>
                    <a:pt x="294" y="27"/>
                  </a:moveTo>
                  <a:cubicBezTo>
                    <a:pt x="240" y="1"/>
                    <a:pt x="1" y="70"/>
                    <a:pt x="101" y="116"/>
                  </a:cubicBezTo>
                  <a:cubicBezTo>
                    <a:pt x="153" y="142"/>
                    <a:pt x="394" y="74"/>
                    <a:pt x="294"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93" name="Google Shape;55993;p23"/>
            <p:cNvSpPr/>
            <p:nvPr/>
          </p:nvSpPr>
          <p:spPr>
            <a:xfrm>
              <a:off x="1603456" y="3640693"/>
              <a:ext cx="14099" cy="4276"/>
            </a:xfrm>
            <a:custGeom>
              <a:avLst/>
              <a:gdLst/>
              <a:ahLst/>
              <a:cxnLst/>
              <a:rect l="l" t="t" r="r" b="b"/>
              <a:pathLst>
                <a:path w="395" h="142" extrusionOk="0">
                  <a:moveTo>
                    <a:pt x="290" y="27"/>
                  </a:moveTo>
                  <a:cubicBezTo>
                    <a:pt x="238" y="1"/>
                    <a:pt x="0" y="70"/>
                    <a:pt x="97" y="116"/>
                  </a:cubicBezTo>
                  <a:cubicBezTo>
                    <a:pt x="154" y="142"/>
                    <a:pt x="394" y="74"/>
                    <a:pt x="290"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94" name="Google Shape;55994;p23"/>
            <p:cNvSpPr/>
            <p:nvPr/>
          </p:nvSpPr>
          <p:spPr>
            <a:xfrm>
              <a:off x="4484038" y="3632473"/>
              <a:ext cx="27590" cy="9364"/>
            </a:xfrm>
            <a:custGeom>
              <a:avLst/>
              <a:gdLst/>
              <a:ahLst/>
              <a:cxnLst/>
              <a:rect l="l" t="t" r="r" b="b"/>
              <a:pathLst>
                <a:path w="773" h="311" extrusionOk="0">
                  <a:moveTo>
                    <a:pt x="772" y="27"/>
                  </a:moveTo>
                  <a:cubicBezTo>
                    <a:pt x="334" y="1"/>
                    <a:pt x="50" y="48"/>
                    <a:pt x="1" y="208"/>
                  </a:cubicBezTo>
                  <a:cubicBezTo>
                    <a:pt x="368" y="186"/>
                    <a:pt x="426" y="310"/>
                    <a:pt x="772" y="30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95" name="Google Shape;55995;p23"/>
            <p:cNvSpPr/>
            <p:nvPr/>
          </p:nvSpPr>
          <p:spPr>
            <a:xfrm>
              <a:off x="4036747" y="3635635"/>
              <a:ext cx="6889" cy="6263"/>
            </a:xfrm>
            <a:custGeom>
              <a:avLst/>
              <a:gdLst/>
              <a:ahLst/>
              <a:cxnLst/>
              <a:rect l="l" t="t" r="r" b="b"/>
              <a:pathLst>
                <a:path w="193" h="208" extrusionOk="0">
                  <a:moveTo>
                    <a:pt x="192" y="103"/>
                  </a:moveTo>
                  <a:cubicBezTo>
                    <a:pt x="192" y="52"/>
                    <a:pt x="38" y="0"/>
                    <a:pt x="2" y="103"/>
                  </a:cubicBezTo>
                  <a:cubicBezTo>
                    <a:pt x="0" y="153"/>
                    <a:pt x="153" y="208"/>
                    <a:pt x="192"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96" name="Google Shape;55996;p23"/>
            <p:cNvSpPr/>
            <p:nvPr/>
          </p:nvSpPr>
          <p:spPr>
            <a:xfrm>
              <a:off x="1651569" y="3637953"/>
              <a:ext cx="14063" cy="4276"/>
            </a:xfrm>
            <a:custGeom>
              <a:avLst/>
              <a:gdLst/>
              <a:ahLst/>
              <a:cxnLst/>
              <a:rect l="l" t="t" r="r" b="b"/>
              <a:pathLst>
                <a:path w="394" h="142" extrusionOk="0">
                  <a:moveTo>
                    <a:pt x="293" y="26"/>
                  </a:moveTo>
                  <a:cubicBezTo>
                    <a:pt x="241" y="0"/>
                    <a:pt x="1" y="69"/>
                    <a:pt x="101" y="118"/>
                  </a:cubicBezTo>
                  <a:cubicBezTo>
                    <a:pt x="156" y="141"/>
                    <a:pt x="393"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97" name="Google Shape;55997;p23"/>
            <p:cNvSpPr/>
            <p:nvPr/>
          </p:nvSpPr>
          <p:spPr>
            <a:xfrm>
              <a:off x="581384" y="3629733"/>
              <a:ext cx="29696" cy="11984"/>
            </a:xfrm>
            <a:custGeom>
              <a:avLst/>
              <a:gdLst/>
              <a:ahLst/>
              <a:cxnLst/>
              <a:rect l="l" t="t" r="r" b="b"/>
              <a:pathLst>
                <a:path w="832" h="398" extrusionOk="0">
                  <a:moveTo>
                    <a:pt x="1" y="391"/>
                  </a:moveTo>
                  <a:cubicBezTo>
                    <a:pt x="336" y="397"/>
                    <a:pt x="601" y="371"/>
                    <a:pt x="771" y="299"/>
                  </a:cubicBezTo>
                  <a:cubicBezTo>
                    <a:pt x="831" y="59"/>
                    <a:pt x="504" y="0"/>
                    <a:pt x="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98" name="Google Shape;55998;p23"/>
            <p:cNvSpPr/>
            <p:nvPr/>
          </p:nvSpPr>
          <p:spPr>
            <a:xfrm>
              <a:off x="8985707" y="3632865"/>
              <a:ext cx="6889" cy="6263"/>
            </a:xfrm>
            <a:custGeom>
              <a:avLst/>
              <a:gdLst/>
              <a:ahLst/>
              <a:cxnLst/>
              <a:rect l="l" t="t" r="r" b="b"/>
              <a:pathLst>
                <a:path w="193" h="208" extrusionOk="0">
                  <a:moveTo>
                    <a:pt x="192" y="104"/>
                  </a:moveTo>
                  <a:cubicBezTo>
                    <a:pt x="192" y="53"/>
                    <a:pt x="34" y="1"/>
                    <a:pt x="0" y="104"/>
                  </a:cubicBezTo>
                  <a:cubicBezTo>
                    <a:pt x="0" y="154"/>
                    <a:pt x="154" y="207"/>
                    <a:pt x="192"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999" name="Google Shape;55999;p23"/>
            <p:cNvSpPr/>
            <p:nvPr/>
          </p:nvSpPr>
          <p:spPr>
            <a:xfrm>
              <a:off x="3396578" y="3627806"/>
              <a:ext cx="41332" cy="13760"/>
            </a:xfrm>
            <a:custGeom>
              <a:avLst/>
              <a:gdLst/>
              <a:ahLst/>
              <a:cxnLst/>
              <a:rect l="l" t="t" r="r" b="b"/>
              <a:pathLst>
                <a:path w="1158" h="457" extrusionOk="0">
                  <a:moveTo>
                    <a:pt x="1157" y="1"/>
                  </a:moveTo>
                  <a:lnTo>
                    <a:pt x="193" y="1"/>
                  </a:lnTo>
                  <a:cubicBezTo>
                    <a:pt x="210" y="157"/>
                    <a:pt x="151" y="282"/>
                    <a:pt x="1" y="365"/>
                  </a:cubicBezTo>
                  <a:cubicBezTo>
                    <a:pt x="839" y="456"/>
                    <a:pt x="861" y="162"/>
                    <a:pt x="11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00" name="Google Shape;56000;p23"/>
            <p:cNvSpPr/>
            <p:nvPr/>
          </p:nvSpPr>
          <p:spPr>
            <a:xfrm>
              <a:off x="2032865" y="3633256"/>
              <a:ext cx="21558" cy="6413"/>
            </a:xfrm>
            <a:custGeom>
              <a:avLst/>
              <a:gdLst/>
              <a:ahLst/>
              <a:cxnLst/>
              <a:rect l="l" t="t" r="r" b="b"/>
              <a:pathLst>
                <a:path w="604" h="213" extrusionOk="0">
                  <a:moveTo>
                    <a:pt x="603" y="182"/>
                  </a:moveTo>
                  <a:lnTo>
                    <a:pt x="603" y="1"/>
                  </a:lnTo>
                  <a:lnTo>
                    <a:pt x="24" y="1"/>
                  </a:lnTo>
                  <a:cubicBezTo>
                    <a:pt x="0" y="164"/>
                    <a:pt x="217" y="212"/>
                    <a:pt x="603"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01" name="Google Shape;56001;p23"/>
            <p:cNvSpPr/>
            <p:nvPr/>
          </p:nvSpPr>
          <p:spPr>
            <a:xfrm>
              <a:off x="1958911" y="3622297"/>
              <a:ext cx="45258" cy="14573"/>
            </a:xfrm>
            <a:custGeom>
              <a:avLst/>
              <a:gdLst/>
              <a:ahLst/>
              <a:cxnLst/>
              <a:rect l="l" t="t" r="r" b="b"/>
              <a:pathLst>
                <a:path w="1268" h="484" extrusionOk="0">
                  <a:moveTo>
                    <a:pt x="362" y="455"/>
                  </a:moveTo>
                  <a:cubicBezTo>
                    <a:pt x="1267" y="484"/>
                    <a:pt x="878" y="35"/>
                    <a:pt x="362" y="1"/>
                  </a:cubicBezTo>
                  <a:cubicBezTo>
                    <a:pt x="1" y="174"/>
                    <a:pt x="476" y="167"/>
                    <a:pt x="362" y="45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02" name="Google Shape;56002;p23"/>
            <p:cNvSpPr/>
            <p:nvPr/>
          </p:nvSpPr>
          <p:spPr>
            <a:xfrm>
              <a:off x="4619774" y="3625067"/>
              <a:ext cx="22665" cy="8220"/>
            </a:xfrm>
            <a:custGeom>
              <a:avLst/>
              <a:gdLst/>
              <a:ahLst/>
              <a:cxnLst/>
              <a:rect l="l" t="t" r="r" b="b"/>
              <a:pathLst>
                <a:path w="635" h="273" extrusionOk="0">
                  <a:moveTo>
                    <a:pt x="635" y="0"/>
                  </a:moveTo>
                  <a:lnTo>
                    <a:pt x="248" y="0"/>
                  </a:lnTo>
                  <a:cubicBezTo>
                    <a:pt x="236" y="116"/>
                    <a:pt x="0" y="125"/>
                    <a:pt x="56" y="273"/>
                  </a:cubicBezTo>
                  <a:lnTo>
                    <a:pt x="635" y="27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03" name="Google Shape;56003;p23"/>
            <p:cNvSpPr/>
            <p:nvPr/>
          </p:nvSpPr>
          <p:spPr>
            <a:xfrm>
              <a:off x="1868646" y="3630516"/>
              <a:ext cx="13670" cy="2770"/>
            </a:xfrm>
            <a:custGeom>
              <a:avLst/>
              <a:gdLst/>
              <a:ahLst/>
              <a:cxnLst/>
              <a:rect l="l" t="t" r="r" b="b"/>
              <a:pathLst>
                <a:path w="383" h="92" extrusionOk="0">
                  <a:moveTo>
                    <a:pt x="383" y="1"/>
                  </a:moveTo>
                  <a:cubicBezTo>
                    <a:pt x="232" y="21"/>
                    <a:pt x="3" y="3"/>
                    <a:pt x="0" y="92"/>
                  </a:cubicBezTo>
                  <a:cubicBezTo>
                    <a:pt x="148" y="71"/>
                    <a:pt x="379" y="88"/>
                    <a:pt x="3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04" name="Google Shape;56004;p23"/>
            <p:cNvSpPr/>
            <p:nvPr/>
          </p:nvSpPr>
          <p:spPr>
            <a:xfrm>
              <a:off x="1111765" y="3618112"/>
              <a:ext cx="20309" cy="13489"/>
            </a:xfrm>
            <a:custGeom>
              <a:avLst/>
              <a:gdLst/>
              <a:ahLst/>
              <a:cxnLst/>
              <a:rect l="l" t="t" r="r" b="b"/>
              <a:pathLst>
                <a:path w="569" h="448" extrusionOk="0">
                  <a:moveTo>
                    <a:pt x="374" y="413"/>
                  </a:moveTo>
                  <a:cubicBezTo>
                    <a:pt x="386" y="356"/>
                    <a:pt x="403" y="306"/>
                    <a:pt x="569" y="323"/>
                  </a:cubicBezTo>
                  <a:lnTo>
                    <a:pt x="569" y="140"/>
                  </a:lnTo>
                  <a:cubicBezTo>
                    <a:pt x="94" y="0"/>
                    <a:pt x="1" y="448"/>
                    <a:pt x="374" y="4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05" name="Google Shape;56005;p23"/>
            <p:cNvSpPr/>
            <p:nvPr/>
          </p:nvSpPr>
          <p:spPr>
            <a:xfrm>
              <a:off x="7047854" y="3624314"/>
              <a:ext cx="14099" cy="4276"/>
            </a:xfrm>
            <a:custGeom>
              <a:avLst/>
              <a:gdLst/>
              <a:ahLst/>
              <a:cxnLst/>
              <a:rect l="l" t="t" r="r" b="b"/>
              <a:pathLst>
                <a:path w="395" h="142" extrusionOk="0">
                  <a:moveTo>
                    <a:pt x="294" y="25"/>
                  </a:moveTo>
                  <a:cubicBezTo>
                    <a:pt x="242" y="0"/>
                    <a:pt x="0" y="70"/>
                    <a:pt x="102" y="117"/>
                  </a:cubicBezTo>
                  <a:cubicBezTo>
                    <a:pt x="157" y="141"/>
                    <a:pt x="394"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06" name="Google Shape;56006;p23"/>
            <p:cNvSpPr/>
            <p:nvPr/>
          </p:nvSpPr>
          <p:spPr>
            <a:xfrm>
              <a:off x="6949309" y="3614890"/>
              <a:ext cx="65246" cy="12947"/>
            </a:xfrm>
            <a:custGeom>
              <a:avLst/>
              <a:gdLst/>
              <a:ahLst/>
              <a:cxnLst/>
              <a:rect l="l" t="t" r="r" b="b"/>
              <a:pathLst>
                <a:path w="1828" h="430" extrusionOk="0">
                  <a:moveTo>
                    <a:pt x="1128" y="430"/>
                  </a:moveTo>
                  <a:cubicBezTo>
                    <a:pt x="1828" y="0"/>
                    <a:pt x="0" y="307"/>
                    <a:pt x="1128" y="43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07" name="Google Shape;56007;p23"/>
            <p:cNvSpPr/>
            <p:nvPr/>
          </p:nvSpPr>
          <p:spPr>
            <a:xfrm>
              <a:off x="5853105" y="3619587"/>
              <a:ext cx="23307" cy="8250"/>
            </a:xfrm>
            <a:custGeom>
              <a:avLst/>
              <a:gdLst/>
              <a:ahLst/>
              <a:cxnLst/>
              <a:rect l="l" t="t" r="r" b="b"/>
              <a:pathLst>
                <a:path w="653" h="274" extrusionOk="0">
                  <a:moveTo>
                    <a:pt x="405" y="274"/>
                  </a:moveTo>
                  <a:cubicBezTo>
                    <a:pt x="417" y="156"/>
                    <a:pt x="653" y="148"/>
                    <a:pt x="598" y="1"/>
                  </a:cubicBezTo>
                  <a:lnTo>
                    <a:pt x="212" y="1"/>
                  </a:lnTo>
                  <a:cubicBezTo>
                    <a:pt x="0" y="130"/>
                    <a:pt x="8" y="221"/>
                    <a:pt x="405"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08" name="Google Shape;56008;p23"/>
            <p:cNvSpPr/>
            <p:nvPr/>
          </p:nvSpPr>
          <p:spPr>
            <a:xfrm>
              <a:off x="175318" y="3618623"/>
              <a:ext cx="32659" cy="9214"/>
            </a:xfrm>
            <a:custGeom>
              <a:avLst/>
              <a:gdLst/>
              <a:ahLst/>
              <a:cxnLst/>
              <a:rect l="l" t="t" r="r" b="b"/>
              <a:pathLst>
                <a:path w="915" h="306" extrusionOk="0">
                  <a:moveTo>
                    <a:pt x="1" y="214"/>
                  </a:moveTo>
                  <a:cubicBezTo>
                    <a:pt x="193" y="214"/>
                    <a:pt x="230" y="287"/>
                    <a:pt x="387" y="306"/>
                  </a:cubicBezTo>
                  <a:cubicBezTo>
                    <a:pt x="914" y="158"/>
                    <a:pt x="102" y="0"/>
                    <a:pt x="1" y="2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09" name="Google Shape;56009;p23"/>
            <p:cNvSpPr/>
            <p:nvPr/>
          </p:nvSpPr>
          <p:spPr>
            <a:xfrm>
              <a:off x="7226920" y="3621544"/>
              <a:ext cx="14027" cy="4276"/>
            </a:xfrm>
            <a:custGeom>
              <a:avLst/>
              <a:gdLst/>
              <a:ahLst/>
              <a:cxnLst/>
              <a:rect l="l" t="t" r="r" b="b"/>
              <a:pathLst>
                <a:path w="393" h="142" extrusionOk="0">
                  <a:moveTo>
                    <a:pt x="291" y="26"/>
                  </a:moveTo>
                  <a:cubicBezTo>
                    <a:pt x="237" y="1"/>
                    <a:pt x="1" y="70"/>
                    <a:pt x="100" y="117"/>
                  </a:cubicBezTo>
                  <a:cubicBezTo>
                    <a:pt x="152" y="142"/>
                    <a:pt x="392" y="73"/>
                    <a:pt x="29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10" name="Google Shape;56010;p23"/>
            <p:cNvSpPr/>
            <p:nvPr/>
          </p:nvSpPr>
          <p:spPr>
            <a:xfrm>
              <a:off x="5967248" y="3621544"/>
              <a:ext cx="14134" cy="4276"/>
            </a:xfrm>
            <a:custGeom>
              <a:avLst/>
              <a:gdLst/>
              <a:ahLst/>
              <a:cxnLst/>
              <a:rect l="l" t="t" r="r" b="b"/>
              <a:pathLst>
                <a:path w="396" h="142" extrusionOk="0">
                  <a:moveTo>
                    <a:pt x="294" y="26"/>
                  </a:moveTo>
                  <a:cubicBezTo>
                    <a:pt x="240" y="1"/>
                    <a:pt x="0" y="70"/>
                    <a:pt x="102" y="117"/>
                  </a:cubicBezTo>
                  <a:cubicBezTo>
                    <a:pt x="154" y="142"/>
                    <a:pt x="396"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11" name="Google Shape;56011;p23"/>
            <p:cNvSpPr/>
            <p:nvPr/>
          </p:nvSpPr>
          <p:spPr>
            <a:xfrm>
              <a:off x="2546363" y="3621544"/>
              <a:ext cx="14063" cy="4276"/>
            </a:xfrm>
            <a:custGeom>
              <a:avLst/>
              <a:gdLst/>
              <a:ahLst/>
              <a:cxnLst/>
              <a:rect l="l" t="t" r="r" b="b"/>
              <a:pathLst>
                <a:path w="394" h="142" extrusionOk="0">
                  <a:moveTo>
                    <a:pt x="295" y="26"/>
                  </a:moveTo>
                  <a:cubicBezTo>
                    <a:pt x="240" y="1"/>
                    <a:pt x="1" y="70"/>
                    <a:pt x="103" y="117"/>
                  </a:cubicBezTo>
                  <a:cubicBezTo>
                    <a:pt x="155" y="142"/>
                    <a:pt x="394"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12" name="Google Shape;56012;p23"/>
            <p:cNvSpPr/>
            <p:nvPr/>
          </p:nvSpPr>
          <p:spPr>
            <a:xfrm>
              <a:off x="7069697" y="3610434"/>
              <a:ext cx="39761" cy="15778"/>
            </a:xfrm>
            <a:custGeom>
              <a:avLst/>
              <a:gdLst/>
              <a:ahLst/>
              <a:cxnLst/>
              <a:rect l="l" t="t" r="r" b="b"/>
              <a:pathLst>
                <a:path w="1114" h="524" extrusionOk="0">
                  <a:moveTo>
                    <a:pt x="646" y="305"/>
                  </a:moveTo>
                  <a:cubicBezTo>
                    <a:pt x="1114" y="1"/>
                    <a:pt x="0" y="524"/>
                    <a:pt x="646" y="3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13" name="Google Shape;56013;p23"/>
            <p:cNvSpPr/>
            <p:nvPr/>
          </p:nvSpPr>
          <p:spPr>
            <a:xfrm>
              <a:off x="4903952" y="3616185"/>
              <a:ext cx="13884" cy="7437"/>
            </a:xfrm>
            <a:custGeom>
              <a:avLst/>
              <a:gdLst/>
              <a:ahLst/>
              <a:cxnLst/>
              <a:rect l="l" t="t" r="r" b="b"/>
              <a:pathLst>
                <a:path w="389" h="247" extrusionOk="0">
                  <a:moveTo>
                    <a:pt x="388" y="114"/>
                  </a:moveTo>
                  <a:cubicBezTo>
                    <a:pt x="385" y="22"/>
                    <a:pt x="48" y="0"/>
                    <a:pt x="1" y="114"/>
                  </a:cubicBezTo>
                  <a:cubicBezTo>
                    <a:pt x="219" y="105"/>
                    <a:pt x="301" y="247"/>
                    <a:pt x="388"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14" name="Google Shape;56014;p23"/>
            <p:cNvSpPr/>
            <p:nvPr/>
          </p:nvSpPr>
          <p:spPr>
            <a:xfrm>
              <a:off x="4645722" y="3618804"/>
              <a:ext cx="13956" cy="4276"/>
            </a:xfrm>
            <a:custGeom>
              <a:avLst/>
              <a:gdLst/>
              <a:ahLst/>
              <a:cxnLst/>
              <a:rect l="l" t="t" r="r" b="b"/>
              <a:pathLst>
                <a:path w="391" h="142" extrusionOk="0">
                  <a:moveTo>
                    <a:pt x="100" y="117"/>
                  </a:moveTo>
                  <a:cubicBezTo>
                    <a:pt x="154" y="142"/>
                    <a:pt x="391" y="72"/>
                    <a:pt x="293" y="25"/>
                  </a:cubicBezTo>
                  <a:cubicBezTo>
                    <a:pt x="240" y="1"/>
                    <a:pt x="0" y="71"/>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15" name="Google Shape;56015;p23"/>
            <p:cNvSpPr/>
            <p:nvPr/>
          </p:nvSpPr>
          <p:spPr>
            <a:xfrm>
              <a:off x="251021" y="3619587"/>
              <a:ext cx="13849" cy="2800"/>
            </a:xfrm>
            <a:custGeom>
              <a:avLst/>
              <a:gdLst/>
              <a:ahLst/>
              <a:cxnLst/>
              <a:rect l="l" t="t" r="r" b="b"/>
              <a:pathLst>
                <a:path w="388" h="93" extrusionOk="0">
                  <a:moveTo>
                    <a:pt x="387" y="1"/>
                  </a:moveTo>
                  <a:cubicBezTo>
                    <a:pt x="236" y="20"/>
                    <a:pt x="3" y="3"/>
                    <a:pt x="1" y="92"/>
                  </a:cubicBezTo>
                  <a:cubicBezTo>
                    <a:pt x="151" y="71"/>
                    <a:pt x="381" y="89"/>
                    <a:pt x="3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16" name="Google Shape;56016;p23"/>
            <p:cNvSpPr/>
            <p:nvPr/>
          </p:nvSpPr>
          <p:spPr>
            <a:xfrm>
              <a:off x="7353555" y="3611427"/>
              <a:ext cx="23486" cy="8190"/>
            </a:xfrm>
            <a:custGeom>
              <a:avLst/>
              <a:gdLst/>
              <a:ahLst/>
              <a:cxnLst/>
              <a:rect l="l" t="t" r="r" b="b"/>
              <a:pathLst>
                <a:path w="658" h="272" extrusionOk="0">
                  <a:moveTo>
                    <a:pt x="409" y="272"/>
                  </a:moveTo>
                  <a:cubicBezTo>
                    <a:pt x="418" y="154"/>
                    <a:pt x="657" y="145"/>
                    <a:pt x="601" y="0"/>
                  </a:cubicBezTo>
                  <a:lnTo>
                    <a:pt x="214" y="0"/>
                  </a:lnTo>
                  <a:cubicBezTo>
                    <a:pt x="1" y="131"/>
                    <a:pt x="6" y="219"/>
                    <a:pt x="409"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17" name="Google Shape;56017;p23"/>
            <p:cNvSpPr/>
            <p:nvPr/>
          </p:nvSpPr>
          <p:spPr>
            <a:xfrm>
              <a:off x="2202258" y="3616124"/>
              <a:ext cx="14027" cy="4246"/>
            </a:xfrm>
            <a:custGeom>
              <a:avLst/>
              <a:gdLst/>
              <a:ahLst/>
              <a:cxnLst/>
              <a:rect l="l" t="t" r="r" b="b"/>
              <a:pathLst>
                <a:path w="393" h="141" extrusionOk="0">
                  <a:moveTo>
                    <a:pt x="293" y="24"/>
                  </a:moveTo>
                  <a:cubicBezTo>
                    <a:pt x="238" y="1"/>
                    <a:pt x="1" y="69"/>
                    <a:pt x="99" y="116"/>
                  </a:cubicBezTo>
                  <a:cubicBezTo>
                    <a:pt x="153" y="141"/>
                    <a:pt x="392" y="73"/>
                    <a:pt x="293"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18" name="Google Shape;56018;p23"/>
            <p:cNvSpPr/>
            <p:nvPr/>
          </p:nvSpPr>
          <p:spPr>
            <a:xfrm>
              <a:off x="1865006" y="3613384"/>
              <a:ext cx="13956" cy="4276"/>
            </a:xfrm>
            <a:custGeom>
              <a:avLst/>
              <a:gdLst/>
              <a:ahLst/>
              <a:cxnLst/>
              <a:rect l="l" t="t" r="r" b="b"/>
              <a:pathLst>
                <a:path w="391" h="142" extrusionOk="0">
                  <a:moveTo>
                    <a:pt x="293" y="27"/>
                  </a:moveTo>
                  <a:cubicBezTo>
                    <a:pt x="238" y="0"/>
                    <a:pt x="0" y="70"/>
                    <a:pt x="102" y="115"/>
                  </a:cubicBezTo>
                  <a:cubicBezTo>
                    <a:pt x="152" y="141"/>
                    <a:pt x="391" y="71"/>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19" name="Google Shape;56019;p23"/>
            <p:cNvSpPr/>
            <p:nvPr/>
          </p:nvSpPr>
          <p:spPr>
            <a:xfrm>
              <a:off x="1510586" y="3610163"/>
              <a:ext cx="13813" cy="7407"/>
            </a:xfrm>
            <a:custGeom>
              <a:avLst/>
              <a:gdLst/>
              <a:ahLst/>
              <a:cxnLst/>
              <a:rect l="l" t="t" r="r" b="b"/>
              <a:pathLst>
                <a:path w="387" h="246" extrusionOk="0">
                  <a:moveTo>
                    <a:pt x="387" y="134"/>
                  </a:moveTo>
                  <a:cubicBezTo>
                    <a:pt x="172" y="143"/>
                    <a:pt x="87" y="0"/>
                    <a:pt x="1" y="134"/>
                  </a:cubicBezTo>
                  <a:cubicBezTo>
                    <a:pt x="3" y="225"/>
                    <a:pt x="340" y="246"/>
                    <a:pt x="387" y="1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20" name="Google Shape;56020;p23"/>
            <p:cNvSpPr/>
            <p:nvPr/>
          </p:nvSpPr>
          <p:spPr>
            <a:xfrm>
              <a:off x="4339557" y="3608627"/>
              <a:ext cx="13849" cy="5480"/>
            </a:xfrm>
            <a:custGeom>
              <a:avLst/>
              <a:gdLst/>
              <a:ahLst/>
              <a:cxnLst/>
              <a:rect l="l" t="t" r="r" b="b"/>
              <a:pathLst>
                <a:path w="388" h="182" extrusionOk="0">
                  <a:moveTo>
                    <a:pt x="387" y="1"/>
                  </a:moveTo>
                  <a:lnTo>
                    <a:pt x="1" y="1"/>
                  </a:lnTo>
                  <a:lnTo>
                    <a:pt x="1" y="182"/>
                  </a:lnTo>
                  <a:lnTo>
                    <a:pt x="387"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21" name="Google Shape;56021;p23"/>
            <p:cNvSpPr/>
            <p:nvPr/>
          </p:nvSpPr>
          <p:spPr>
            <a:xfrm>
              <a:off x="1579435" y="3608627"/>
              <a:ext cx="13884" cy="5480"/>
            </a:xfrm>
            <a:custGeom>
              <a:avLst/>
              <a:gdLst/>
              <a:ahLst/>
              <a:cxnLst/>
              <a:rect l="l" t="t" r="r" b="b"/>
              <a:pathLst>
                <a:path w="389" h="182" extrusionOk="0">
                  <a:moveTo>
                    <a:pt x="389" y="1"/>
                  </a:moveTo>
                  <a:lnTo>
                    <a:pt x="1" y="1"/>
                  </a:lnTo>
                  <a:lnTo>
                    <a:pt x="1" y="182"/>
                  </a:lnTo>
                  <a:lnTo>
                    <a:pt x="389"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22" name="Google Shape;56022;p23"/>
            <p:cNvSpPr/>
            <p:nvPr/>
          </p:nvSpPr>
          <p:spPr>
            <a:xfrm>
              <a:off x="7987549" y="3608206"/>
              <a:ext cx="20773" cy="3673"/>
            </a:xfrm>
            <a:custGeom>
              <a:avLst/>
              <a:gdLst/>
              <a:ahLst/>
              <a:cxnLst/>
              <a:rect l="l" t="t" r="r" b="b"/>
              <a:pathLst>
                <a:path w="582" h="122" extrusionOk="0">
                  <a:moveTo>
                    <a:pt x="582" y="15"/>
                  </a:moveTo>
                  <a:cubicBezTo>
                    <a:pt x="353" y="30"/>
                    <a:pt x="35" y="0"/>
                    <a:pt x="1" y="107"/>
                  </a:cubicBezTo>
                  <a:cubicBezTo>
                    <a:pt x="229" y="92"/>
                    <a:pt x="548" y="122"/>
                    <a:pt x="582" y="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23" name="Google Shape;56023;p23"/>
            <p:cNvSpPr/>
            <p:nvPr/>
          </p:nvSpPr>
          <p:spPr>
            <a:xfrm>
              <a:off x="4525333" y="3605556"/>
              <a:ext cx="7031" cy="6203"/>
            </a:xfrm>
            <a:custGeom>
              <a:avLst/>
              <a:gdLst/>
              <a:ahLst/>
              <a:cxnLst/>
              <a:rect l="l" t="t" r="r" b="b"/>
              <a:pathLst>
                <a:path w="197" h="206" extrusionOk="0">
                  <a:moveTo>
                    <a:pt x="4" y="103"/>
                  </a:moveTo>
                  <a:cubicBezTo>
                    <a:pt x="0" y="153"/>
                    <a:pt x="157" y="206"/>
                    <a:pt x="194" y="103"/>
                  </a:cubicBezTo>
                  <a:cubicBezTo>
                    <a:pt x="196" y="54"/>
                    <a:pt x="39" y="1"/>
                    <a:pt x="4"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24" name="Google Shape;56024;p23"/>
            <p:cNvSpPr/>
            <p:nvPr/>
          </p:nvSpPr>
          <p:spPr>
            <a:xfrm>
              <a:off x="684641" y="3601913"/>
              <a:ext cx="13813" cy="7437"/>
            </a:xfrm>
            <a:custGeom>
              <a:avLst/>
              <a:gdLst/>
              <a:ahLst/>
              <a:cxnLst/>
              <a:rect l="l" t="t" r="r" b="b"/>
              <a:pathLst>
                <a:path w="387" h="247" extrusionOk="0">
                  <a:moveTo>
                    <a:pt x="387" y="133"/>
                  </a:moveTo>
                  <a:cubicBezTo>
                    <a:pt x="169" y="143"/>
                    <a:pt x="85" y="0"/>
                    <a:pt x="1" y="133"/>
                  </a:cubicBezTo>
                  <a:cubicBezTo>
                    <a:pt x="2" y="224"/>
                    <a:pt x="339" y="247"/>
                    <a:pt x="387" y="1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25" name="Google Shape;56025;p23"/>
            <p:cNvSpPr/>
            <p:nvPr/>
          </p:nvSpPr>
          <p:spPr>
            <a:xfrm>
              <a:off x="1235259" y="3600107"/>
              <a:ext cx="6996" cy="6233"/>
            </a:xfrm>
            <a:custGeom>
              <a:avLst/>
              <a:gdLst/>
              <a:ahLst/>
              <a:cxnLst/>
              <a:rect l="l" t="t" r="r" b="b"/>
              <a:pathLst>
                <a:path w="196" h="207" extrusionOk="0">
                  <a:moveTo>
                    <a:pt x="196" y="102"/>
                  </a:moveTo>
                  <a:cubicBezTo>
                    <a:pt x="196" y="52"/>
                    <a:pt x="35" y="0"/>
                    <a:pt x="0" y="102"/>
                  </a:cubicBezTo>
                  <a:cubicBezTo>
                    <a:pt x="1" y="153"/>
                    <a:pt x="157" y="207"/>
                    <a:pt x="196"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26" name="Google Shape;56026;p23"/>
            <p:cNvSpPr/>
            <p:nvPr/>
          </p:nvSpPr>
          <p:spPr>
            <a:xfrm>
              <a:off x="3589243" y="3597337"/>
              <a:ext cx="7031" cy="6293"/>
            </a:xfrm>
            <a:custGeom>
              <a:avLst/>
              <a:gdLst/>
              <a:ahLst/>
              <a:cxnLst/>
              <a:rect l="l" t="t" r="r" b="b"/>
              <a:pathLst>
                <a:path w="197" h="209" extrusionOk="0">
                  <a:moveTo>
                    <a:pt x="196" y="104"/>
                  </a:moveTo>
                  <a:cubicBezTo>
                    <a:pt x="196" y="53"/>
                    <a:pt x="38" y="1"/>
                    <a:pt x="3" y="104"/>
                  </a:cubicBezTo>
                  <a:cubicBezTo>
                    <a:pt x="0" y="155"/>
                    <a:pt x="160" y="208"/>
                    <a:pt x="196"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27" name="Google Shape;56027;p23"/>
            <p:cNvSpPr/>
            <p:nvPr/>
          </p:nvSpPr>
          <p:spPr>
            <a:xfrm>
              <a:off x="7588335" y="3594386"/>
              <a:ext cx="13813" cy="6835"/>
            </a:xfrm>
            <a:custGeom>
              <a:avLst/>
              <a:gdLst/>
              <a:ahLst/>
              <a:cxnLst/>
              <a:rect l="l" t="t" r="r" b="b"/>
              <a:pathLst>
                <a:path w="387" h="227" extrusionOk="0">
                  <a:moveTo>
                    <a:pt x="387" y="112"/>
                  </a:moveTo>
                  <a:cubicBezTo>
                    <a:pt x="345" y="1"/>
                    <a:pt x="170" y="57"/>
                    <a:pt x="0" y="112"/>
                  </a:cubicBezTo>
                  <a:cubicBezTo>
                    <a:pt x="0" y="203"/>
                    <a:pt x="340" y="227"/>
                    <a:pt x="387" y="11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28" name="Google Shape;56028;p23"/>
            <p:cNvSpPr/>
            <p:nvPr/>
          </p:nvSpPr>
          <p:spPr>
            <a:xfrm>
              <a:off x="4277596" y="3594988"/>
              <a:ext cx="13777" cy="5480"/>
            </a:xfrm>
            <a:custGeom>
              <a:avLst/>
              <a:gdLst/>
              <a:ahLst/>
              <a:cxnLst/>
              <a:rect l="l" t="t" r="r" b="b"/>
              <a:pathLst>
                <a:path w="386" h="182" extrusionOk="0">
                  <a:moveTo>
                    <a:pt x="386" y="1"/>
                  </a:moveTo>
                  <a:lnTo>
                    <a:pt x="1" y="1"/>
                  </a:lnTo>
                  <a:lnTo>
                    <a:pt x="1"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29" name="Google Shape;56029;p23"/>
            <p:cNvSpPr/>
            <p:nvPr/>
          </p:nvSpPr>
          <p:spPr>
            <a:xfrm>
              <a:off x="2835503" y="3596945"/>
              <a:ext cx="13991" cy="4276"/>
            </a:xfrm>
            <a:custGeom>
              <a:avLst/>
              <a:gdLst/>
              <a:ahLst/>
              <a:cxnLst/>
              <a:rect l="l" t="t" r="r" b="b"/>
              <a:pathLst>
                <a:path w="392" h="142" extrusionOk="0">
                  <a:moveTo>
                    <a:pt x="99" y="117"/>
                  </a:moveTo>
                  <a:cubicBezTo>
                    <a:pt x="153" y="142"/>
                    <a:pt x="391" y="73"/>
                    <a:pt x="293" y="27"/>
                  </a:cubicBezTo>
                  <a:cubicBezTo>
                    <a:pt x="240" y="1"/>
                    <a:pt x="1" y="71"/>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30" name="Google Shape;56030;p23"/>
            <p:cNvSpPr/>
            <p:nvPr/>
          </p:nvSpPr>
          <p:spPr>
            <a:xfrm>
              <a:off x="2556856" y="3594597"/>
              <a:ext cx="6924" cy="6293"/>
            </a:xfrm>
            <a:custGeom>
              <a:avLst/>
              <a:gdLst/>
              <a:ahLst/>
              <a:cxnLst/>
              <a:rect l="l" t="t" r="r" b="b"/>
              <a:pathLst>
                <a:path w="194" h="209" extrusionOk="0">
                  <a:moveTo>
                    <a:pt x="1" y="105"/>
                  </a:moveTo>
                  <a:cubicBezTo>
                    <a:pt x="1" y="156"/>
                    <a:pt x="155" y="208"/>
                    <a:pt x="191" y="105"/>
                  </a:cubicBezTo>
                  <a:cubicBezTo>
                    <a:pt x="194" y="54"/>
                    <a:pt x="34" y="1"/>
                    <a:pt x="1"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31" name="Google Shape;56031;p23"/>
            <p:cNvSpPr/>
            <p:nvPr/>
          </p:nvSpPr>
          <p:spPr>
            <a:xfrm>
              <a:off x="1923505" y="3594627"/>
              <a:ext cx="7031" cy="6263"/>
            </a:xfrm>
            <a:custGeom>
              <a:avLst/>
              <a:gdLst/>
              <a:ahLst/>
              <a:cxnLst/>
              <a:rect l="l" t="t" r="r" b="b"/>
              <a:pathLst>
                <a:path w="197" h="208" extrusionOk="0">
                  <a:moveTo>
                    <a:pt x="197" y="104"/>
                  </a:moveTo>
                  <a:cubicBezTo>
                    <a:pt x="197" y="53"/>
                    <a:pt x="39" y="1"/>
                    <a:pt x="5" y="104"/>
                  </a:cubicBezTo>
                  <a:cubicBezTo>
                    <a:pt x="1" y="154"/>
                    <a:pt x="160" y="207"/>
                    <a:pt x="197"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32" name="Google Shape;56032;p23"/>
            <p:cNvSpPr/>
            <p:nvPr/>
          </p:nvSpPr>
          <p:spPr>
            <a:xfrm>
              <a:off x="567643" y="3597728"/>
              <a:ext cx="13777" cy="2740"/>
            </a:xfrm>
            <a:custGeom>
              <a:avLst/>
              <a:gdLst/>
              <a:ahLst/>
              <a:cxnLst/>
              <a:rect l="l" t="t" r="r" b="b"/>
              <a:pathLst>
                <a:path w="386" h="91" extrusionOk="0">
                  <a:moveTo>
                    <a:pt x="386" y="1"/>
                  </a:moveTo>
                  <a:cubicBezTo>
                    <a:pt x="236" y="22"/>
                    <a:pt x="3" y="2"/>
                    <a:pt x="1" y="91"/>
                  </a:cubicBezTo>
                  <a:cubicBezTo>
                    <a:pt x="150" y="71"/>
                    <a:pt x="381" y="90"/>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33" name="Google Shape;56033;p23"/>
            <p:cNvSpPr/>
            <p:nvPr/>
          </p:nvSpPr>
          <p:spPr>
            <a:xfrm>
              <a:off x="6721095" y="3588936"/>
              <a:ext cx="13777" cy="6805"/>
            </a:xfrm>
            <a:custGeom>
              <a:avLst/>
              <a:gdLst/>
              <a:ahLst/>
              <a:cxnLst/>
              <a:rect l="l" t="t" r="r" b="b"/>
              <a:pathLst>
                <a:path w="386" h="226" extrusionOk="0">
                  <a:moveTo>
                    <a:pt x="386" y="110"/>
                  </a:moveTo>
                  <a:cubicBezTo>
                    <a:pt x="345" y="1"/>
                    <a:pt x="173" y="53"/>
                    <a:pt x="1" y="110"/>
                  </a:cubicBezTo>
                  <a:cubicBezTo>
                    <a:pt x="3" y="202"/>
                    <a:pt x="339" y="225"/>
                    <a:pt x="386"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34" name="Google Shape;56034;p23"/>
            <p:cNvSpPr/>
            <p:nvPr/>
          </p:nvSpPr>
          <p:spPr>
            <a:xfrm>
              <a:off x="6166908" y="3591496"/>
              <a:ext cx="14027" cy="4276"/>
            </a:xfrm>
            <a:custGeom>
              <a:avLst/>
              <a:gdLst/>
              <a:ahLst/>
              <a:cxnLst/>
              <a:rect l="l" t="t" r="r" b="b"/>
              <a:pathLst>
                <a:path w="393" h="142" extrusionOk="0">
                  <a:moveTo>
                    <a:pt x="292" y="25"/>
                  </a:moveTo>
                  <a:cubicBezTo>
                    <a:pt x="238" y="0"/>
                    <a:pt x="1" y="70"/>
                    <a:pt x="99" y="117"/>
                  </a:cubicBezTo>
                  <a:cubicBezTo>
                    <a:pt x="154" y="141"/>
                    <a:pt x="392" y="72"/>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35" name="Google Shape;56035;p23"/>
            <p:cNvSpPr/>
            <p:nvPr/>
          </p:nvSpPr>
          <p:spPr>
            <a:xfrm>
              <a:off x="5048540" y="3586769"/>
              <a:ext cx="20666" cy="9003"/>
            </a:xfrm>
            <a:custGeom>
              <a:avLst/>
              <a:gdLst/>
              <a:ahLst/>
              <a:cxnLst/>
              <a:rect l="l" t="t" r="r" b="b"/>
              <a:pathLst>
                <a:path w="579" h="299" extrusionOk="0">
                  <a:moveTo>
                    <a:pt x="579" y="1"/>
                  </a:moveTo>
                  <a:lnTo>
                    <a:pt x="193" y="1"/>
                  </a:lnTo>
                  <a:cubicBezTo>
                    <a:pt x="193" y="91"/>
                    <a:pt x="38" y="109"/>
                    <a:pt x="0" y="182"/>
                  </a:cubicBezTo>
                  <a:cubicBezTo>
                    <a:pt x="246" y="189"/>
                    <a:pt x="267" y="298"/>
                    <a:pt x="579"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36" name="Google Shape;56036;p23"/>
            <p:cNvSpPr/>
            <p:nvPr/>
          </p:nvSpPr>
          <p:spPr>
            <a:xfrm>
              <a:off x="2822083" y="3586377"/>
              <a:ext cx="23914" cy="5902"/>
            </a:xfrm>
            <a:custGeom>
              <a:avLst/>
              <a:gdLst/>
              <a:ahLst/>
              <a:cxnLst/>
              <a:rect l="l" t="t" r="r" b="b"/>
              <a:pathLst>
                <a:path w="670" h="196" extrusionOk="0">
                  <a:moveTo>
                    <a:pt x="475" y="195"/>
                  </a:moveTo>
                  <a:cubicBezTo>
                    <a:pt x="473" y="104"/>
                    <a:pt x="631" y="87"/>
                    <a:pt x="669" y="14"/>
                  </a:cubicBezTo>
                  <a:cubicBezTo>
                    <a:pt x="364" y="22"/>
                    <a:pt x="1" y="1"/>
                    <a:pt x="88" y="1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37" name="Google Shape;56037;p23"/>
            <p:cNvSpPr/>
            <p:nvPr/>
          </p:nvSpPr>
          <p:spPr>
            <a:xfrm>
              <a:off x="6937852" y="3586016"/>
              <a:ext cx="13920" cy="4276"/>
            </a:xfrm>
            <a:custGeom>
              <a:avLst/>
              <a:gdLst/>
              <a:ahLst/>
              <a:cxnLst/>
              <a:rect l="l" t="t" r="r" b="b"/>
              <a:pathLst>
                <a:path w="390" h="142" extrusionOk="0">
                  <a:moveTo>
                    <a:pt x="291" y="26"/>
                  </a:moveTo>
                  <a:cubicBezTo>
                    <a:pt x="238" y="1"/>
                    <a:pt x="0" y="70"/>
                    <a:pt x="99" y="116"/>
                  </a:cubicBezTo>
                  <a:cubicBezTo>
                    <a:pt x="152" y="142"/>
                    <a:pt x="389" y="74"/>
                    <a:pt x="29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38" name="Google Shape;56038;p23"/>
            <p:cNvSpPr/>
            <p:nvPr/>
          </p:nvSpPr>
          <p:spPr>
            <a:xfrm>
              <a:off x="4515304" y="3575839"/>
              <a:ext cx="40440" cy="13670"/>
            </a:xfrm>
            <a:custGeom>
              <a:avLst/>
              <a:gdLst/>
              <a:ahLst/>
              <a:cxnLst/>
              <a:rect l="l" t="t" r="r" b="b"/>
              <a:pathLst>
                <a:path w="1133" h="454" extrusionOk="0">
                  <a:moveTo>
                    <a:pt x="285" y="454"/>
                  </a:moveTo>
                  <a:lnTo>
                    <a:pt x="1054" y="454"/>
                  </a:lnTo>
                  <a:cubicBezTo>
                    <a:pt x="1132" y="237"/>
                    <a:pt x="699" y="258"/>
                    <a:pt x="860" y="1"/>
                  </a:cubicBezTo>
                  <a:cubicBezTo>
                    <a:pt x="1" y="41"/>
                    <a:pt x="575" y="193"/>
                    <a:pt x="285" y="4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39" name="Google Shape;56039;p23"/>
            <p:cNvSpPr/>
            <p:nvPr/>
          </p:nvSpPr>
          <p:spPr>
            <a:xfrm>
              <a:off x="2553287" y="3586016"/>
              <a:ext cx="13991" cy="4276"/>
            </a:xfrm>
            <a:custGeom>
              <a:avLst/>
              <a:gdLst/>
              <a:ahLst/>
              <a:cxnLst/>
              <a:rect l="l" t="t" r="r" b="b"/>
              <a:pathLst>
                <a:path w="392" h="142" extrusionOk="0">
                  <a:moveTo>
                    <a:pt x="294" y="26"/>
                  </a:moveTo>
                  <a:cubicBezTo>
                    <a:pt x="242" y="1"/>
                    <a:pt x="0" y="70"/>
                    <a:pt x="102" y="116"/>
                  </a:cubicBezTo>
                  <a:cubicBezTo>
                    <a:pt x="154" y="142"/>
                    <a:pt x="392" y="74"/>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40" name="Google Shape;56040;p23"/>
            <p:cNvSpPr/>
            <p:nvPr/>
          </p:nvSpPr>
          <p:spPr>
            <a:xfrm>
              <a:off x="1920007" y="3586016"/>
              <a:ext cx="14134" cy="4276"/>
            </a:xfrm>
            <a:custGeom>
              <a:avLst/>
              <a:gdLst/>
              <a:ahLst/>
              <a:cxnLst/>
              <a:rect l="l" t="t" r="r" b="b"/>
              <a:pathLst>
                <a:path w="396" h="142" extrusionOk="0">
                  <a:moveTo>
                    <a:pt x="103" y="116"/>
                  </a:moveTo>
                  <a:cubicBezTo>
                    <a:pt x="154" y="142"/>
                    <a:pt x="395" y="71"/>
                    <a:pt x="295" y="26"/>
                  </a:cubicBezTo>
                  <a:cubicBezTo>
                    <a:pt x="238" y="1"/>
                    <a:pt x="1" y="70"/>
                    <a:pt x="103"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41" name="Google Shape;56041;p23"/>
            <p:cNvSpPr/>
            <p:nvPr/>
          </p:nvSpPr>
          <p:spPr>
            <a:xfrm>
              <a:off x="225465" y="3573400"/>
              <a:ext cx="46257" cy="18789"/>
            </a:xfrm>
            <a:custGeom>
              <a:avLst/>
              <a:gdLst/>
              <a:ahLst/>
              <a:cxnLst/>
              <a:rect l="l" t="t" r="r" b="b"/>
              <a:pathLst>
                <a:path w="1296" h="624" extrusionOk="0">
                  <a:moveTo>
                    <a:pt x="1295" y="355"/>
                  </a:moveTo>
                  <a:cubicBezTo>
                    <a:pt x="924" y="318"/>
                    <a:pt x="1144" y="1"/>
                    <a:pt x="524" y="83"/>
                  </a:cubicBezTo>
                  <a:cubicBezTo>
                    <a:pt x="0" y="224"/>
                    <a:pt x="999" y="624"/>
                    <a:pt x="1295" y="35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42" name="Google Shape;56042;p23"/>
            <p:cNvSpPr/>
            <p:nvPr/>
          </p:nvSpPr>
          <p:spPr>
            <a:xfrm>
              <a:off x="8631001" y="3580566"/>
              <a:ext cx="14063" cy="4246"/>
            </a:xfrm>
            <a:custGeom>
              <a:avLst/>
              <a:gdLst/>
              <a:ahLst/>
              <a:cxnLst/>
              <a:rect l="l" t="t" r="r" b="b"/>
              <a:pathLst>
                <a:path w="394" h="141" extrusionOk="0">
                  <a:moveTo>
                    <a:pt x="294" y="24"/>
                  </a:moveTo>
                  <a:cubicBezTo>
                    <a:pt x="240" y="1"/>
                    <a:pt x="1" y="68"/>
                    <a:pt x="100" y="115"/>
                  </a:cubicBezTo>
                  <a:cubicBezTo>
                    <a:pt x="155" y="140"/>
                    <a:pt x="394" y="74"/>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43" name="Google Shape;56043;p23"/>
            <p:cNvSpPr/>
            <p:nvPr/>
          </p:nvSpPr>
          <p:spPr>
            <a:xfrm>
              <a:off x="7141010" y="3581259"/>
              <a:ext cx="13742" cy="2800"/>
            </a:xfrm>
            <a:custGeom>
              <a:avLst/>
              <a:gdLst/>
              <a:ahLst/>
              <a:cxnLst/>
              <a:rect l="l" t="t" r="r" b="b"/>
              <a:pathLst>
                <a:path w="385" h="93" extrusionOk="0">
                  <a:moveTo>
                    <a:pt x="385" y="1"/>
                  </a:moveTo>
                  <a:cubicBezTo>
                    <a:pt x="233" y="23"/>
                    <a:pt x="3" y="4"/>
                    <a:pt x="1" y="92"/>
                  </a:cubicBezTo>
                  <a:cubicBezTo>
                    <a:pt x="150" y="71"/>
                    <a:pt x="379" y="90"/>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44" name="Google Shape;56044;p23"/>
            <p:cNvSpPr/>
            <p:nvPr/>
          </p:nvSpPr>
          <p:spPr>
            <a:xfrm>
              <a:off x="4269886" y="3573129"/>
              <a:ext cx="21487" cy="6413"/>
            </a:xfrm>
            <a:custGeom>
              <a:avLst/>
              <a:gdLst/>
              <a:ahLst/>
              <a:cxnLst/>
              <a:rect l="l" t="t" r="r" b="b"/>
              <a:pathLst>
                <a:path w="602" h="213" extrusionOk="0">
                  <a:moveTo>
                    <a:pt x="602" y="182"/>
                  </a:moveTo>
                  <a:lnTo>
                    <a:pt x="602" y="1"/>
                  </a:lnTo>
                  <a:lnTo>
                    <a:pt x="22" y="1"/>
                  </a:lnTo>
                  <a:cubicBezTo>
                    <a:pt x="0" y="164"/>
                    <a:pt x="217" y="212"/>
                    <a:pt x="602"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45" name="Google Shape;56045;p23"/>
            <p:cNvSpPr/>
            <p:nvPr/>
          </p:nvSpPr>
          <p:spPr>
            <a:xfrm>
              <a:off x="3103977" y="3575056"/>
              <a:ext cx="13920" cy="4276"/>
            </a:xfrm>
            <a:custGeom>
              <a:avLst/>
              <a:gdLst/>
              <a:ahLst/>
              <a:cxnLst/>
              <a:rect l="l" t="t" r="r" b="b"/>
              <a:pathLst>
                <a:path w="390" h="142" extrusionOk="0">
                  <a:moveTo>
                    <a:pt x="291" y="27"/>
                  </a:moveTo>
                  <a:cubicBezTo>
                    <a:pt x="238" y="1"/>
                    <a:pt x="0" y="69"/>
                    <a:pt x="99" y="118"/>
                  </a:cubicBezTo>
                  <a:cubicBezTo>
                    <a:pt x="152" y="142"/>
                    <a:pt x="389" y="75"/>
                    <a:pt x="291"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46" name="Google Shape;56046;p23"/>
            <p:cNvSpPr/>
            <p:nvPr/>
          </p:nvSpPr>
          <p:spPr>
            <a:xfrm>
              <a:off x="1438203" y="3575056"/>
              <a:ext cx="14063" cy="4276"/>
            </a:xfrm>
            <a:custGeom>
              <a:avLst/>
              <a:gdLst/>
              <a:ahLst/>
              <a:cxnLst/>
              <a:rect l="l" t="t" r="r" b="b"/>
              <a:pathLst>
                <a:path w="394" h="142" extrusionOk="0">
                  <a:moveTo>
                    <a:pt x="295" y="27"/>
                  </a:moveTo>
                  <a:cubicBezTo>
                    <a:pt x="242" y="1"/>
                    <a:pt x="0" y="69"/>
                    <a:pt x="101" y="118"/>
                  </a:cubicBezTo>
                  <a:cubicBezTo>
                    <a:pt x="157" y="142"/>
                    <a:pt x="393" y="75"/>
                    <a:pt x="295"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47" name="Google Shape;56047;p23"/>
            <p:cNvSpPr/>
            <p:nvPr/>
          </p:nvSpPr>
          <p:spPr>
            <a:xfrm>
              <a:off x="309377" y="3575056"/>
              <a:ext cx="14099" cy="4276"/>
            </a:xfrm>
            <a:custGeom>
              <a:avLst/>
              <a:gdLst/>
              <a:ahLst/>
              <a:cxnLst/>
              <a:rect l="l" t="t" r="r" b="b"/>
              <a:pathLst>
                <a:path w="395" h="142" extrusionOk="0">
                  <a:moveTo>
                    <a:pt x="292" y="27"/>
                  </a:moveTo>
                  <a:cubicBezTo>
                    <a:pt x="240" y="1"/>
                    <a:pt x="0" y="69"/>
                    <a:pt x="99" y="118"/>
                  </a:cubicBezTo>
                  <a:cubicBezTo>
                    <a:pt x="154" y="142"/>
                    <a:pt x="394" y="75"/>
                    <a:pt x="292"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48" name="Google Shape;56048;p23"/>
            <p:cNvSpPr/>
            <p:nvPr/>
          </p:nvSpPr>
          <p:spPr>
            <a:xfrm>
              <a:off x="4583796" y="3572377"/>
              <a:ext cx="14027" cy="4276"/>
            </a:xfrm>
            <a:custGeom>
              <a:avLst/>
              <a:gdLst/>
              <a:ahLst/>
              <a:cxnLst/>
              <a:rect l="l" t="t" r="r" b="b"/>
              <a:pathLst>
                <a:path w="393" h="142" extrusionOk="0">
                  <a:moveTo>
                    <a:pt x="292" y="26"/>
                  </a:moveTo>
                  <a:cubicBezTo>
                    <a:pt x="238" y="1"/>
                    <a:pt x="1" y="70"/>
                    <a:pt x="98" y="116"/>
                  </a:cubicBezTo>
                  <a:cubicBezTo>
                    <a:pt x="153" y="142"/>
                    <a:pt x="392" y="71"/>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49" name="Google Shape;56049;p23"/>
            <p:cNvSpPr/>
            <p:nvPr/>
          </p:nvSpPr>
          <p:spPr>
            <a:xfrm>
              <a:off x="2198939" y="3566746"/>
              <a:ext cx="27626" cy="9997"/>
            </a:xfrm>
            <a:custGeom>
              <a:avLst/>
              <a:gdLst/>
              <a:ahLst/>
              <a:cxnLst/>
              <a:rect l="l" t="t" r="r" b="b"/>
              <a:pathLst>
                <a:path w="774" h="332" extrusionOk="0">
                  <a:moveTo>
                    <a:pt x="1" y="213"/>
                  </a:moveTo>
                  <a:cubicBezTo>
                    <a:pt x="258" y="330"/>
                    <a:pt x="716" y="332"/>
                    <a:pt x="774" y="121"/>
                  </a:cubicBezTo>
                  <a:cubicBezTo>
                    <a:pt x="517" y="4"/>
                    <a:pt x="54" y="0"/>
                    <a:pt x="1" y="2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50" name="Google Shape;56050;p23"/>
            <p:cNvSpPr/>
            <p:nvPr/>
          </p:nvSpPr>
          <p:spPr>
            <a:xfrm>
              <a:off x="8497014" y="3567078"/>
              <a:ext cx="13777" cy="6745"/>
            </a:xfrm>
            <a:custGeom>
              <a:avLst/>
              <a:gdLst/>
              <a:ahLst/>
              <a:cxnLst/>
              <a:rect l="l" t="t" r="r" b="b"/>
              <a:pathLst>
                <a:path w="386" h="224" extrusionOk="0">
                  <a:moveTo>
                    <a:pt x="386" y="110"/>
                  </a:moveTo>
                  <a:cubicBezTo>
                    <a:pt x="345" y="1"/>
                    <a:pt x="170" y="54"/>
                    <a:pt x="1" y="110"/>
                  </a:cubicBezTo>
                  <a:cubicBezTo>
                    <a:pt x="1" y="202"/>
                    <a:pt x="335" y="224"/>
                    <a:pt x="386"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51" name="Google Shape;56051;p23"/>
            <p:cNvSpPr/>
            <p:nvPr/>
          </p:nvSpPr>
          <p:spPr>
            <a:xfrm>
              <a:off x="7801701" y="3567228"/>
              <a:ext cx="6996" cy="6293"/>
            </a:xfrm>
            <a:custGeom>
              <a:avLst/>
              <a:gdLst/>
              <a:ahLst/>
              <a:cxnLst/>
              <a:rect l="l" t="t" r="r" b="b"/>
              <a:pathLst>
                <a:path w="196" h="209" extrusionOk="0">
                  <a:moveTo>
                    <a:pt x="195" y="105"/>
                  </a:moveTo>
                  <a:cubicBezTo>
                    <a:pt x="195" y="55"/>
                    <a:pt x="37" y="1"/>
                    <a:pt x="1" y="105"/>
                  </a:cubicBezTo>
                  <a:cubicBezTo>
                    <a:pt x="1" y="156"/>
                    <a:pt x="157" y="209"/>
                    <a:pt x="195"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52" name="Google Shape;56052;p23"/>
            <p:cNvSpPr/>
            <p:nvPr/>
          </p:nvSpPr>
          <p:spPr>
            <a:xfrm>
              <a:off x="4642438" y="3567650"/>
              <a:ext cx="13777" cy="5510"/>
            </a:xfrm>
            <a:custGeom>
              <a:avLst/>
              <a:gdLst/>
              <a:ahLst/>
              <a:cxnLst/>
              <a:rect l="l" t="t" r="r" b="b"/>
              <a:pathLst>
                <a:path w="386" h="183" extrusionOk="0">
                  <a:moveTo>
                    <a:pt x="386" y="0"/>
                  </a:moveTo>
                  <a:lnTo>
                    <a:pt x="1" y="0"/>
                  </a:lnTo>
                  <a:lnTo>
                    <a:pt x="1" y="183"/>
                  </a:lnTo>
                  <a:lnTo>
                    <a:pt x="386"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53" name="Google Shape;56053;p23"/>
            <p:cNvSpPr/>
            <p:nvPr/>
          </p:nvSpPr>
          <p:spPr>
            <a:xfrm>
              <a:off x="1438203" y="3569607"/>
              <a:ext cx="14063" cy="4306"/>
            </a:xfrm>
            <a:custGeom>
              <a:avLst/>
              <a:gdLst/>
              <a:ahLst/>
              <a:cxnLst/>
              <a:rect l="l" t="t" r="r" b="b"/>
              <a:pathLst>
                <a:path w="394" h="143" extrusionOk="0">
                  <a:moveTo>
                    <a:pt x="295" y="26"/>
                  </a:moveTo>
                  <a:cubicBezTo>
                    <a:pt x="242" y="0"/>
                    <a:pt x="0" y="71"/>
                    <a:pt x="101" y="118"/>
                  </a:cubicBezTo>
                  <a:cubicBezTo>
                    <a:pt x="157" y="143"/>
                    <a:pt x="393"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54" name="Google Shape;56054;p23"/>
            <p:cNvSpPr/>
            <p:nvPr/>
          </p:nvSpPr>
          <p:spPr>
            <a:xfrm>
              <a:off x="1407258" y="3567469"/>
              <a:ext cx="23985" cy="6052"/>
            </a:xfrm>
            <a:custGeom>
              <a:avLst/>
              <a:gdLst/>
              <a:ahLst/>
              <a:cxnLst/>
              <a:rect l="l" t="t" r="r" b="b"/>
              <a:pathLst>
                <a:path w="672" h="201" extrusionOk="0">
                  <a:moveTo>
                    <a:pt x="580" y="6"/>
                  </a:moveTo>
                  <a:cubicBezTo>
                    <a:pt x="248" y="1"/>
                    <a:pt x="87" y="75"/>
                    <a:pt x="0" y="189"/>
                  </a:cubicBezTo>
                  <a:cubicBezTo>
                    <a:pt x="307" y="178"/>
                    <a:pt x="671" y="201"/>
                    <a:pt x="580" y="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55" name="Google Shape;56055;p23"/>
            <p:cNvSpPr/>
            <p:nvPr/>
          </p:nvSpPr>
          <p:spPr>
            <a:xfrm>
              <a:off x="226857" y="3569607"/>
              <a:ext cx="13991" cy="4306"/>
            </a:xfrm>
            <a:custGeom>
              <a:avLst/>
              <a:gdLst/>
              <a:ahLst/>
              <a:cxnLst/>
              <a:rect l="l" t="t" r="r" b="b"/>
              <a:pathLst>
                <a:path w="392" h="143" extrusionOk="0">
                  <a:moveTo>
                    <a:pt x="293" y="26"/>
                  </a:moveTo>
                  <a:cubicBezTo>
                    <a:pt x="238" y="0"/>
                    <a:pt x="0" y="71"/>
                    <a:pt x="100" y="118"/>
                  </a:cubicBezTo>
                  <a:cubicBezTo>
                    <a:pt x="150" y="143"/>
                    <a:pt x="392"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56" name="Google Shape;56056;p23"/>
            <p:cNvSpPr/>
            <p:nvPr/>
          </p:nvSpPr>
          <p:spPr>
            <a:xfrm>
              <a:off x="8648419" y="3561387"/>
              <a:ext cx="27555" cy="10207"/>
            </a:xfrm>
            <a:custGeom>
              <a:avLst/>
              <a:gdLst/>
              <a:ahLst/>
              <a:cxnLst/>
              <a:rect l="l" t="t" r="r" b="b"/>
              <a:pathLst>
                <a:path w="772" h="339" extrusionOk="0">
                  <a:moveTo>
                    <a:pt x="771" y="299"/>
                  </a:moveTo>
                  <a:lnTo>
                    <a:pt x="771" y="27"/>
                  </a:lnTo>
                  <a:cubicBezTo>
                    <a:pt x="330" y="0"/>
                    <a:pt x="47" y="47"/>
                    <a:pt x="1" y="208"/>
                  </a:cubicBezTo>
                  <a:cubicBezTo>
                    <a:pt x="258" y="237"/>
                    <a:pt x="366" y="339"/>
                    <a:pt x="771" y="29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57" name="Google Shape;56057;p23"/>
            <p:cNvSpPr/>
            <p:nvPr/>
          </p:nvSpPr>
          <p:spPr>
            <a:xfrm>
              <a:off x="8022027" y="3564518"/>
              <a:ext cx="6889" cy="6293"/>
            </a:xfrm>
            <a:custGeom>
              <a:avLst/>
              <a:gdLst/>
              <a:ahLst/>
              <a:cxnLst/>
              <a:rect l="l" t="t" r="r" b="b"/>
              <a:pathLst>
                <a:path w="193" h="209" extrusionOk="0">
                  <a:moveTo>
                    <a:pt x="193" y="104"/>
                  </a:moveTo>
                  <a:cubicBezTo>
                    <a:pt x="193" y="53"/>
                    <a:pt x="39" y="1"/>
                    <a:pt x="1" y="104"/>
                  </a:cubicBezTo>
                  <a:cubicBezTo>
                    <a:pt x="1" y="155"/>
                    <a:pt x="156" y="208"/>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58" name="Google Shape;56058;p23"/>
            <p:cNvSpPr/>
            <p:nvPr/>
          </p:nvSpPr>
          <p:spPr>
            <a:xfrm>
              <a:off x="7719075" y="3556660"/>
              <a:ext cx="29946" cy="13760"/>
            </a:xfrm>
            <a:custGeom>
              <a:avLst/>
              <a:gdLst/>
              <a:ahLst/>
              <a:cxnLst/>
              <a:rect l="l" t="t" r="r" b="b"/>
              <a:pathLst>
                <a:path w="839" h="457" extrusionOk="0">
                  <a:moveTo>
                    <a:pt x="196" y="456"/>
                  </a:moveTo>
                  <a:lnTo>
                    <a:pt x="581" y="456"/>
                  </a:lnTo>
                  <a:cubicBezTo>
                    <a:pt x="683" y="223"/>
                    <a:pt x="838" y="138"/>
                    <a:pt x="388" y="1"/>
                  </a:cubicBezTo>
                  <a:cubicBezTo>
                    <a:pt x="529" y="249"/>
                    <a:pt x="5" y="184"/>
                    <a:pt x="0" y="365"/>
                  </a:cubicBezTo>
                  <a:cubicBezTo>
                    <a:pt x="120" y="370"/>
                    <a:pt x="231" y="379"/>
                    <a:pt x="196" y="45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59" name="Google Shape;56059;p23"/>
            <p:cNvSpPr/>
            <p:nvPr/>
          </p:nvSpPr>
          <p:spPr>
            <a:xfrm>
              <a:off x="7650297" y="3561809"/>
              <a:ext cx="7031" cy="6263"/>
            </a:xfrm>
            <a:custGeom>
              <a:avLst/>
              <a:gdLst/>
              <a:ahLst/>
              <a:cxnLst/>
              <a:rect l="l" t="t" r="r" b="b"/>
              <a:pathLst>
                <a:path w="197" h="208" extrusionOk="0">
                  <a:moveTo>
                    <a:pt x="195" y="104"/>
                  </a:moveTo>
                  <a:cubicBezTo>
                    <a:pt x="196" y="53"/>
                    <a:pt x="40" y="1"/>
                    <a:pt x="0" y="104"/>
                  </a:cubicBezTo>
                  <a:cubicBezTo>
                    <a:pt x="0" y="155"/>
                    <a:pt x="157" y="207"/>
                    <a:pt x="19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60" name="Google Shape;56060;p23"/>
            <p:cNvSpPr/>
            <p:nvPr/>
          </p:nvSpPr>
          <p:spPr>
            <a:xfrm>
              <a:off x="4329313" y="3554854"/>
              <a:ext cx="58857" cy="12827"/>
            </a:xfrm>
            <a:custGeom>
              <a:avLst/>
              <a:gdLst/>
              <a:ahLst/>
              <a:cxnLst/>
              <a:rect l="l" t="t" r="r" b="b"/>
              <a:pathLst>
                <a:path w="1649" h="426" extrusionOk="0">
                  <a:moveTo>
                    <a:pt x="674" y="425"/>
                  </a:moveTo>
                  <a:cubicBezTo>
                    <a:pt x="1648" y="60"/>
                    <a:pt x="1" y="1"/>
                    <a:pt x="674" y="4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61" name="Google Shape;56061;p23"/>
            <p:cNvSpPr/>
            <p:nvPr/>
          </p:nvSpPr>
          <p:spPr>
            <a:xfrm>
              <a:off x="4669956" y="3562170"/>
              <a:ext cx="13777" cy="2740"/>
            </a:xfrm>
            <a:custGeom>
              <a:avLst/>
              <a:gdLst/>
              <a:ahLst/>
              <a:cxnLst/>
              <a:rect l="l" t="t" r="r" b="b"/>
              <a:pathLst>
                <a:path w="386" h="91" extrusionOk="0">
                  <a:moveTo>
                    <a:pt x="385" y="1"/>
                  </a:moveTo>
                  <a:cubicBezTo>
                    <a:pt x="235" y="20"/>
                    <a:pt x="5" y="2"/>
                    <a:pt x="0" y="91"/>
                  </a:cubicBezTo>
                  <a:cubicBezTo>
                    <a:pt x="149" y="71"/>
                    <a:pt x="379" y="89"/>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62" name="Google Shape;56062;p23"/>
            <p:cNvSpPr/>
            <p:nvPr/>
          </p:nvSpPr>
          <p:spPr>
            <a:xfrm>
              <a:off x="4133115" y="3559430"/>
              <a:ext cx="13813" cy="5480"/>
            </a:xfrm>
            <a:custGeom>
              <a:avLst/>
              <a:gdLst/>
              <a:ahLst/>
              <a:cxnLst/>
              <a:rect l="l" t="t" r="r" b="b"/>
              <a:pathLst>
                <a:path w="387" h="182" extrusionOk="0">
                  <a:moveTo>
                    <a:pt x="386" y="0"/>
                  </a:moveTo>
                  <a:lnTo>
                    <a:pt x="1" y="0"/>
                  </a:lnTo>
                  <a:lnTo>
                    <a:pt x="1"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63" name="Google Shape;56063;p23"/>
            <p:cNvSpPr/>
            <p:nvPr/>
          </p:nvSpPr>
          <p:spPr>
            <a:xfrm>
              <a:off x="3114292" y="3559069"/>
              <a:ext cx="7031" cy="6203"/>
            </a:xfrm>
            <a:custGeom>
              <a:avLst/>
              <a:gdLst/>
              <a:ahLst/>
              <a:cxnLst/>
              <a:rect l="l" t="t" r="r" b="b"/>
              <a:pathLst>
                <a:path w="197" h="206" extrusionOk="0">
                  <a:moveTo>
                    <a:pt x="197" y="104"/>
                  </a:moveTo>
                  <a:cubicBezTo>
                    <a:pt x="197" y="53"/>
                    <a:pt x="40" y="0"/>
                    <a:pt x="2" y="104"/>
                  </a:cubicBezTo>
                  <a:cubicBezTo>
                    <a:pt x="1" y="155"/>
                    <a:pt x="159" y="205"/>
                    <a:pt x="197"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64" name="Google Shape;56064;p23"/>
            <p:cNvSpPr/>
            <p:nvPr/>
          </p:nvSpPr>
          <p:spPr>
            <a:xfrm>
              <a:off x="1407294" y="3556329"/>
              <a:ext cx="6996" cy="6263"/>
            </a:xfrm>
            <a:custGeom>
              <a:avLst/>
              <a:gdLst/>
              <a:ahLst/>
              <a:cxnLst/>
              <a:rect l="l" t="t" r="r" b="b"/>
              <a:pathLst>
                <a:path w="196" h="208" extrusionOk="0">
                  <a:moveTo>
                    <a:pt x="194" y="103"/>
                  </a:moveTo>
                  <a:cubicBezTo>
                    <a:pt x="195" y="52"/>
                    <a:pt x="39" y="0"/>
                    <a:pt x="1" y="103"/>
                  </a:cubicBezTo>
                  <a:cubicBezTo>
                    <a:pt x="1" y="154"/>
                    <a:pt x="157" y="208"/>
                    <a:pt x="194"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65" name="Google Shape;56065;p23"/>
            <p:cNvSpPr/>
            <p:nvPr/>
          </p:nvSpPr>
          <p:spPr>
            <a:xfrm>
              <a:off x="8841083" y="3547959"/>
              <a:ext cx="27804" cy="18367"/>
            </a:xfrm>
            <a:custGeom>
              <a:avLst/>
              <a:gdLst/>
              <a:ahLst/>
              <a:cxnLst/>
              <a:rect l="l" t="t" r="r" b="b"/>
              <a:pathLst>
                <a:path w="779" h="610" extrusionOk="0">
                  <a:moveTo>
                    <a:pt x="1" y="291"/>
                  </a:moveTo>
                  <a:cubicBezTo>
                    <a:pt x="779" y="610"/>
                    <a:pt x="456" y="0"/>
                    <a:pt x="1" y="2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66" name="Google Shape;56066;p23"/>
            <p:cNvSpPr/>
            <p:nvPr/>
          </p:nvSpPr>
          <p:spPr>
            <a:xfrm>
              <a:off x="6562802" y="3553649"/>
              <a:ext cx="6924" cy="6203"/>
            </a:xfrm>
            <a:custGeom>
              <a:avLst/>
              <a:gdLst/>
              <a:ahLst/>
              <a:cxnLst/>
              <a:rect l="l" t="t" r="r" b="b"/>
              <a:pathLst>
                <a:path w="194" h="206" extrusionOk="0">
                  <a:moveTo>
                    <a:pt x="192" y="102"/>
                  </a:moveTo>
                  <a:cubicBezTo>
                    <a:pt x="193" y="54"/>
                    <a:pt x="39" y="0"/>
                    <a:pt x="2" y="102"/>
                  </a:cubicBezTo>
                  <a:cubicBezTo>
                    <a:pt x="0" y="152"/>
                    <a:pt x="157" y="205"/>
                    <a:pt x="192"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67" name="Google Shape;56067;p23"/>
            <p:cNvSpPr/>
            <p:nvPr/>
          </p:nvSpPr>
          <p:spPr>
            <a:xfrm>
              <a:off x="8810067" y="3553258"/>
              <a:ext cx="13991" cy="4215"/>
            </a:xfrm>
            <a:custGeom>
              <a:avLst/>
              <a:gdLst/>
              <a:ahLst/>
              <a:cxnLst/>
              <a:rect l="l" t="t" r="r" b="b"/>
              <a:pathLst>
                <a:path w="392" h="140" extrusionOk="0">
                  <a:moveTo>
                    <a:pt x="99" y="115"/>
                  </a:moveTo>
                  <a:cubicBezTo>
                    <a:pt x="153" y="140"/>
                    <a:pt x="392" y="72"/>
                    <a:pt x="291" y="24"/>
                  </a:cubicBezTo>
                  <a:cubicBezTo>
                    <a:pt x="238" y="0"/>
                    <a:pt x="0" y="68"/>
                    <a:pt x="99"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68" name="Google Shape;56068;p23"/>
            <p:cNvSpPr/>
            <p:nvPr/>
          </p:nvSpPr>
          <p:spPr>
            <a:xfrm>
              <a:off x="2243482" y="3553258"/>
              <a:ext cx="14134" cy="4215"/>
            </a:xfrm>
            <a:custGeom>
              <a:avLst/>
              <a:gdLst/>
              <a:ahLst/>
              <a:cxnLst/>
              <a:rect l="l" t="t" r="r" b="b"/>
              <a:pathLst>
                <a:path w="396" h="140" extrusionOk="0">
                  <a:moveTo>
                    <a:pt x="295" y="24"/>
                  </a:moveTo>
                  <a:cubicBezTo>
                    <a:pt x="240" y="0"/>
                    <a:pt x="1" y="68"/>
                    <a:pt x="104" y="115"/>
                  </a:cubicBezTo>
                  <a:cubicBezTo>
                    <a:pt x="156" y="140"/>
                    <a:pt x="395" y="72"/>
                    <a:pt x="295"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69" name="Google Shape;56069;p23"/>
            <p:cNvSpPr/>
            <p:nvPr/>
          </p:nvSpPr>
          <p:spPr>
            <a:xfrm>
              <a:off x="1166516" y="3553950"/>
              <a:ext cx="13777" cy="2800"/>
            </a:xfrm>
            <a:custGeom>
              <a:avLst/>
              <a:gdLst/>
              <a:ahLst/>
              <a:cxnLst/>
              <a:rect l="l" t="t" r="r" b="b"/>
              <a:pathLst>
                <a:path w="386" h="93" extrusionOk="0">
                  <a:moveTo>
                    <a:pt x="386" y="1"/>
                  </a:moveTo>
                  <a:cubicBezTo>
                    <a:pt x="236" y="22"/>
                    <a:pt x="5" y="5"/>
                    <a:pt x="1" y="92"/>
                  </a:cubicBezTo>
                  <a:cubicBezTo>
                    <a:pt x="151" y="71"/>
                    <a:pt x="379" y="90"/>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70" name="Google Shape;56070;p23"/>
            <p:cNvSpPr/>
            <p:nvPr/>
          </p:nvSpPr>
          <p:spPr>
            <a:xfrm>
              <a:off x="853106" y="3553258"/>
              <a:ext cx="14027" cy="4215"/>
            </a:xfrm>
            <a:custGeom>
              <a:avLst/>
              <a:gdLst/>
              <a:ahLst/>
              <a:cxnLst/>
              <a:rect l="l" t="t" r="r" b="b"/>
              <a:pathLst>
                <a:path w="393" h="140" extrusionOk="0">
                  <a:moveTo>
                    <a:pt x="102" y="115"/>
                  </a:moveTo>
                  <a:cubicBezTo>
                    <a:pt x="155" y="140"/>
                    <a:pt x="392" y="72"/>
                    <a:pt x="292" y="24"/>
                  </a:cubicBezTo>
                  <a:cubicBezTo>
                    <a:pt x="242" y="0"/>
                    <a:pt x="1" y="68"/>
                    <a:pt x="102"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71" name="Google Shape;56071;p23"/>
            <p:cNvSpPr/>
            <p:nvPr/>
          </p:nvSpPr>
          <p:spPr>
            <a:xfrm>
              <a:off x="8944269" y="3545640"/>
              <a:ext cx="23914" cy="5992"/>
            </a:xfrm>
            <a:custGeom>
              <a:avLst/>
              <a:gdLst/>
              <a:ahLst/>
              <a:cxnLst/>
              <a:rect l="l" t="t" r="r" b="b"/>
              <a:pathLst>
                <a:path w="670" h="199" extrusionOk="0">
                  <a:moveTo>
                    <a:pt x="582" y="4"/>
                  </a:moveTo>
                  <a:cubicBezTo>
                    <a:pt x="249" y="0"/>
                    <a:pt x="87" y="74"/>
                    <a:pt x="1" y="185"/>
                  </a:cubicBezTo>
                  <a:cubicBezTo>
                    <a:pt x="304" y="178"/>
                    <a:pt x="669" y="198"/>
                    <a:pt x="582" y="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72" name="Google Shape;56072;p23"/>
            <p:cNvSpPr/>
            <p:nvPr/>
          </p:nvSpPr>
          <p:spPr>
            <a:xfrm>
              <a:off x="8824166" y="3545430"/>
              <a:ext cx="23914" cy="5811"/>
            </a:xfrm>
            <a:custGeom>
              <a:avLst/>
              <a:gdLst/>
              <a:ahLst/>
              <a:cxnLst/>
              <a:rect l="l" t="t" r="r" b="b"/>
              <a:pathLst>
                <a:path w="670" h="193" extrusionOk="0">
                  <a:moveTo>
                    <a:pt x="475" y="192"/>
                  </a:moveTo>
                  <a:cubicBezTo>
                    <a:pt x="475" y="104"/>
                    <a:pt x="633" y="85"/>
                    <a:pt x="669" y="11"/>
                  </a:cubicBezTo>
                  <a:cubicBezTo>
                    <a:pt x="365" y="21"/>
                    <a:pt x="1" y="1"/>
                    <a:pt x="91" y="1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73" name="Google Shape;56073;p23"/>
            <p:cNvSpPr/>
            <p:nvPr/>
          </p:nvSpPr>
          <p:spPr>
            <a:xfrm>
              <a:off x="2949146" y="3540311"/>
              <a:ext cx="13813" cy="10930"/>
            </a:xfrm>
            <a:custGeom>
              <a:avLst/>
              <a:gdLst/>
              <a:ahLst/>
              <a:cxnLst/>
              <a:rect l="l" t="t" r="r" b="b"/>
              <a:pathLst>
                <a:path w="387" h="363" extrusionOk="0">
                  <a:moveTo>
                    <a:pt x="387" y="1"/>
                  </a:moveTo>
                  <a:lnTo>
                    <a:pt x="0" y="1"/>
                  </a:lnTo>
                  <a:lnTo>
                    <a:pt x="0" y="362"/>
                  </a:lnTo>
                  <a:lnTo>
                    <a:pt x="387" y="36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74" name="Google Shape;56074;p23"/>
            <p:cNvSpPr/>
            <p:nvPr/>
          </p:nvSpPr>
          <p:spPr>
            <a:xfrm>
              <a:off x="6793264" y="3545038"/>
              <a:ext cx="14027" cy="4246"/>
            </a:xfrm>
            <a:custGeom>
              <a:avLst/>
              <a:gdLst/>
              <a:ahLst/>
              <a:cxnLst/>
              <a:rect l="l" t="t" r="r" b="b"/>
              <a:pathLst>
                <a:path w="393" h="141" extrusionOk="0">
                  <a:moveTo>
                    <a:pt x="293" y="24"/>
                  </a:moveTo>
                  <a:cubicBezTo>
                    <a:pt x="240" y="0"/>
                    <a:pt x="1" y="68"/>
                    <a:pt x="97" y="117"/>
                  </a:cubicBezTo>
                  <a:cubicBezTo>
                    <a:pt x="155" y="140"/>
                    <a:pt x="392" y="72"/>
                    <a:pt x="293"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75" name="Google Shape;56075;p23"/>
            <p:cNvSpPr/>
            <p:nvPr/>
          </p:nvSpPr>
          <p:spPr>
            <a:xfrm>
              <a:off x="8276688" y="3543081"/>
              <a:ext cx="13777" cy="2680"/>
            </a:xfrm>
            <a:custGeom>
              <a:avLst/>
              <a:gdLst/>
              <a:ahLst/>
              <a:cxnLst/>
              <a:rect l="l" t="t" r="r" b="b"/>
              <a:pathLst>
                <a:path w="386" h="89" extrusionOk="0">
                  <a:moveTo>
                    <a:pt x="386" y="0"/>
                  </a:moveTo>
                  <a:cubicBezTo>
                    <a:pt x="237" y="21"/>
                    <a:pt x="7" y="2"/>
                    <a:pt x="1" y="89"/>
                  </a:cubicBezTo>
                  <a:cubicBezTo>
                    <a:pt x="150" y="68"/>
                    <a:pt x="383" y="88"/>
                    <a:pt x="3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76" name="Google Shape;56076;p23"/>
            <p:cNvSpPr/>
            <p:nvPr/>
          </p:nvSpPr>
          <p:spPr>
            <a:xfrm>
              <a:off x="6576615" y="3542569"/>
              <a:ext cx="20595" cy="3704"/>
            </a:xfrm>
            <a:custGeom>
              <a:avLst/>
              <a:gdLst/>
              <a:ahLst/>
              <a:cxnLst/>
              <a:rect l="l" t="t" r="r" b="b"/>
              <a:pathLst>
                <a:path w="577" h="123" extrusionOk="0">
                  <a:moveTo>
                    <a:pt x="577" y="17"/>
                  </a:moveTo>
                  <a:cubicBezTo>
                    <a:pt x="351" y="30"/>
                    <a:pt x="28" y="0"/>
                    <a:pt x="1" y="106"/>
                  </a:cubicBezTo>
                  <a:cubicBezTo>
                    <a:pt x="227" y="92"/>
                    <a:pt x="547" y="123"/>
                    <a:pt x="577" y="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77" name="Google Shape;56077;p23"/>
            <p:cNvSpPr/>
            <p:nvPr/>
          </p:nvSpPr>
          <p:spPr>
            <a:xfrm>
              <a:off x="8896156" y="3537210"/>
              <a:ext cx="6924" cy="6233"/>
            </a:xfrm>
            <a:custGeom>
              <a:avLst/>
              <a:gdLst/>
              <a:ahLst/>
              <a:cxnLst/>
              <a:rect l="l" t="t" r="r" b="b"/>
              <a:pathLst>
                <a:path w="194" h="207" extrusionOk="0">
                  <a:moveTo>
                    <a:pt x="194" y="104"/>
                  </a:moveTo>
                  <a:cubicBezTo>
                    <a:pt x="194" y="53"/>
                    <a:pt x="38" y="1"/>
                    <a:pt x="0" y="104"/>
                  </a:cubicBezTo>
                  <a:cubicBezTo>
                    <a:pt x="0" y="153"/>
                    <a:pt x="156" y="207"/>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78" name="Google Shape;56078;p23"/>
            <p:cNvSpPr/>
            <p:nvPr/>
          </p:nvSpPr>
          <p:spPr>
            <a:xfrm>
              <a:off x="8743823" y="3537571"/>
              <a:ext cx="21558" cy="6474"/>
            </a:xfrm>
            <a:custGeom>
              <a:avLst/>
              <a:gdLst/>
              <a:ahLst/>
              <a:cxnLst/>
              <a:rect l="l" t="t" r="r" b="b"/>
              <a:pathLst>
                <a:path w="604" h="215" extrusionOk="0">
                  <a:moveTo>
                    <a:pt x="603" y="183"/>
                  </a:moveTo>
                  <a:lnTo>
                    <a:pt x="603" y="0"/>
                  </a:lnTo>
                  <a:lnTo>
                    <a:pt x="26" y="0"/>
                  </a:lnTo>
                  <a:cubicBezTo>
                    <a:pt x="0" y="164"/>
                    <a:pt x="219" y="215"/>
                    <a:pt x="603" y="1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79" name="Google Shape;56079;p23"/>
            <p:cNvSpPr/>
            <p:nvPr/>
          </p:nvSpPr>
          <p:spPr>
            <a:xfrm>
              <a:off x="1453300" y="3524444"/>
              <a:ext cx="37049" cy="15898"/>
            </a:xfrm>
            <a:custGeom>
              <a:avLst/>
              <a:gdLst/>
              <a:ahLst/>
              <a:cxnLst/>
              <a:rect l="l" t="t" r="r" b="b"/>
              <a:pathLst>
                <a:path w="1038" h="528" extrusionOk="0">
                  <a:moveTo>
                    <a:pt x="835" y="528"/>
                  </a:moveTo>
                  <a:cubicBezTo>
                    <a:pt x="1038" y="0"/>
                    <a:pt x="0" y="490"/>
                    <a:pt x="835" y="5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80" name="Google Shape;56080;p23"/>
            <p:cNvSpPr/>
            <p:nvPr/>
          </p:nvSpPr>
          <p:spPr>
            <a:xfrm>
              <a:off x="8214763" y="3526612"/>
              <a:ext cx="30017" cy="10990"/>
            </a:xfrm>
            <a:custGeom>
              <a:avLst/>
              <a:gdLst/>
              <a:ahLst/>
              <a:cxnLst/>
              <a:rect l="l" t="t" r="r" b="b"/>
              <a:pathLst>
                <a:path w="841" h="365" extrusionOk="0">
                  <a:moveTo>
                    <a:pt x="578" y="0"/>
                  </a:moveTo>
                  <a:cubicBezTo>
                    <a:pt x="748" y="293"/>
                    <a:pt x="79" y="188"/>
                    <a:pt x="1" y="364"/>
                  </a:cubicBezTo>
                  <a:lnTo>
                    <a:pt x="771" y="364"/>
                  </a:lnTo>
                  <a:cubicBezTo>
                    <a:pt x="738" y="229"/>
                    <a:pt x="840" y="30"/>
                    <a:pt x="5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81" name="Google Shape;56081;p23"/>
            <p:cNvSpPr/>
            <p:nvPr/>
          </p:nvSpPr>
          <p:spPr>
            <a:xfrm>
              <a:off x="6590249" y="3534831"/>
              <a:ext cx="13849" cy="2740"/>
            </a:xfrm>
            <a:custGeom>
              <a:avLst/>
              <a:gdLst/>
              <a:ahLst/>
              <a:cxnLst/>
              <a:rect l="l" t="t" r="r" b="b"/>
              <a:pathLst>
                <a:path w="388" h="91" extrusionOk="0">
                  <a:moveTo>
                    <a:pt x="388" y="0"/>
                  </a:moveTo>
                  <a:cubicBezTo>
                    <a:pt x="239" y="20"/>
                    <a:pt x="8" y="3"/>
                    <a:pt x="0" y="90"/>
                  </a:cubicBezTo>
                  <a:cubicBezTo>
                    <a:pt x="153" y="72"/>
                    <a:pt x="384" y="90"/>
                    <a:pt x="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82" name="Google Shape;56082;p23"/>
            <p:cNvSpPr/>
            <p:nvPr/>
          </p:nvSpPr>
          <p:spPr>
            <a:xfrm>
              <a:off x="5127490" y="3534079"/>
              <a:ext cx="14099" cy="4306"/>
            </a:xfrm>
            <a:custGeom>
              <a:avLst/>
              <a:gdLst/>
              <a:ahLst/>
              <a:cxnLst/>
              <a:rect l="l" t="t" r="r" b="b"/>
              <a:pathLst>
                <a:path w="395" h="143" extrusionOk="0">
                  <a:moveTo>
                    <a:pt x="294" y="25"/>
                  </a:moveTo>
                  <a:cubicBezTo>
                    <a:pt x="241" y="0"/>
                    <a:pt x="1" y="69"/>
                    <a:pt x="103" y="115"/>
                  </a:cubicBezTo>
                  <a:cubicBezTo>
                    <a:pt x="156" y="143"/>
                    <a:pt x="395"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83" name="Google Shape;56083;p23"/>
            <p:cNvSpPr/>
            <p:nvPr/>
          </p:nvSpPr>
          <p:spPr>
            <a:xfrm>
              <a:off x="2191979" y="3529352"/>
              <a:ext cx="22665" cy="8250"/>
            </a:xfrm>
            <a:custGeom>
              <a:avLst/>
              <a:gdLst/>
              <a:ahLst/>
              <a:cxnLst/>
              <a:rect l="l" t="t" r="r" b="b"/>
              <a:pathLst>
                <a:path w="635" h="274" extrusionOk="0">
                  <a:moveTo>
                    <a:pt x="1" y="273"/>
                  </a:moveTo>
                  <a:lnTo>
                    <a:pt x="385" y="273"/>
                  </a:lnTo>
                  <a:cubicBezTo>
                    <a:pt x="400" y="157"/>
                    <a:pt x="635" y="148"/>
                    <a:pt x="578" y="1"/>
                  </a:cubicBezTo>
                  <a:lnTo>
                    <a:pt x="0" y="1"/>
                  </a:lnTo>
                  <a:cubicBezTo>
                    <a:pt x="1" y="92"/>
                    <a:pt x="1" y="182"/>
                    <a:pt x="1"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84" name="Google Shape;56084;p23"/>
            <p:cNvSpPr/>
            <p:nvPr/>
          </p:nvSpPr>
          <p:spPr>
            <a:xfrm>
              <a:off x="8803072" y="3531309"/>
              <a:ext cx="14099" cy="4276"/>
            </a:xfrm>
            <a:custGeom>
              <a:avLst/>
              <a:gdLst/>
              <a:ahLst/>
              <a:cxnLst/>
              <a:rect l="l" t="t" r="r" b="b"/>
              <a:pathLst>
                <a:path w="395" h="142" extrusionOk="0">
                  <a:moveTo>
                    <a:pt x="102" y="117"/>
                  </a:moveTo>
                  <a:cubicBezTo>
                    <a:pt x="157" y="142"/>
                    <a:pt x="395" y="73"/>
                    <a:pt x="295" y="26"/>
                  </a:cubicBezTo>
                  <a:cubicBezTo>
                    <a:pt x="242" y="1"/>
                    <a:pt x="0" y="71"/>
                    <a:pt x="102"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85" name="Google Shape;56085;p23"/>
            <p:cNvSpPr/>
            <p:nvPr/>
          </p:nvSpPr>
          <p:spPr>
            <a:xfrm>
              <a:off x="6934854" y="3522397"/>
              <a:ext cx="20309" cy="13519"/>
            </a:xfrm>
            <a:custGeom>
              <a:avLst/>
              <a:gdLst/>
              <a:ahLst/>
              <a:cxnLst/>
              <a:rect l="l" t="t" r="r" b="b"/>
              <a:pathLst>
                <a:path w="569" h="449" extrusionOk="0">
                  <a:moveTo>
                    <a:pt x="375" y="413"/>
                  </a:moveTo>
                  <a:cubicBezTo>
                    <a:pt x="387" y="357"/>
                    <a:pt x="405" y="305"/>
                    <a:pt x="569" y="322"/>
                  </a:cubicBezTo>
                  <a:lnTo>
                    <a:pt x="569" y="139"/>
                  </a:lnTo>
                  <a:cubicBezTo>
                    <a:pt x="95" y="1"/>
                    <a:pt x="1" y="448"/>
                    <a:pt x="375" y="4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86" name="Google Shape;56086;p23"/>
            <p:cNvSpPr/>
            <p:nvPr/>
          </p:nvSpPr>
          <p:spPr>
            <a:xfrm>
              <a:off x="6136034" y="3529201"/>
              <a:ext cx="23950" cy="6052"/>
            </a:xfrm>
            <a:custGeom>
              <a:avLst/>
              <a:gdLst/>
              <a:ahLst/>
              <a:cxnLst/>
              <a:rect l="l" t="t" r="r" b="b"/>
              <a:pathLst>
                <a:path w="671" h="201" extrusionOk="0">
                  <a:moveTo>
                    <a:pt x="579" y="6"/>
                  </a:moveTo>
                  <a:cubicBezTo>
                    <a:pt x="248" y="0"/>
                    <a:pt x="83" y="76"/>
                    <a:pt x="0" y="187"/>
                  </a:cubicBezTo>
                  <a:cubicBezTo>
                    <a:pt x="303" y="179"/>
                    <a:pt x="670" y="200"/>
                    <a:pt x="579" y="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87" name="Google Shape;56087;p23"/>
            <p:cNvSpPr/>
            <p:nvPr/>
          </p:nvSpPr>
          <p:spPr>
            <a:xfrm>
              <a:off x="7863662" y="3521132"/>
              <a:ext cx="33587" cy="17343"/>
            </a:xfrm>
            <a:custGeom>
              <a:avLst/>
              <a:gdLst/>
              <a:ahLst/>
              <a:cxnLst/>
              <a:rect l="l" t="t" r="r" b="b"/>
              <a:pathLst>
                <a:path w="941" h="576" extrusionOk="0">
                  <a:moveTo>
                    <a:pt x="1" y="92"/>
                  </a:moveTo>
                  <a:lnTo>
                    <a:pt x="1" y="274"/>
                  </a:lnTo>
                  <a:cubicBezTo>
                    <a:pt x="357" y="575"/>
                    <a:pt x="941" y="1"/>
                    <a:pt x="1"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88" name="Google Shape;56088;p23"/>
            <p:cNvSpPr/>
            <p:nvPr/>
          </p:nvSpPr>
          <p:spPr>
            <a:xfrm>
              <a:off x="6552344" y="3528599"/>
              <a:ext cx="14063" cy="4276"/>
            </a:xfrm>
            <a:custGeom>
              <a:avLst/>
              <a:gdLst/>
              <a:ahLst/>
              <a:cxnLst/>
              <a:rect l="l" t="t" r="r" b="b"/>
              <a:pathLst>
                <a:path w="394" h="142" extrusionOk="0">
                  <a:moveTo>
                    <a:pt x="293" y="26"/>
                  </a:moveTo>
                  <a:cubicBezTo>
                    <a:pt x="238" y="1"/>
                    <a:pt x="1" y="70"/>
                    <a:pt x="100" y="117"/>
                  </a:cubicBezTo>
                  <a:cubicBezTo>
                    <a:pt x="154" y="142"/>
                    <a:pt x="394"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89" name="Google Shape;56089;p23"/>
            <p:cNvSpPr/>
            <p:nvPr/>
          </p:nvSpPr>
          <p:spPr>
            <a:xfrm>
              <a:off x="4370609" y="3510142"/>
              <a:ext cx="37763" cy="26858"/>
            </a:xfrm>
            <a:custGeom>
              <a:avLst/>
              <a:gdLst/>
              <a:ahLst/>
              <a:cxnLst/>
              <a:rect l="l" t="t" r="r" b="b"/>
              <a:pathLst>
                <a:path w="1058" h="892" extrusionOk="0">
                  <a:moveTo>
                    <a:pt x="1058" y="547"/>
                  </a:moveTo>
                  <a:lnTo>
                    <a:pt x="1058" y="366"/>
                  </a:lnTo>
                  <a:cubicBezTo>
                    <a:pt x="280" y="0"/>
                    <a:pt x="0" y="892"/>
                    <a:pt x="1058" y="54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90" name="Google Shape;56090;p23"/>
            <p:cNvSpPr/>
            <p:nvPr/>
          </p:nvSpPr>
          <p:spPr>
            <a:xfrm>
              <a:off x="9080076" y="3518482"/>
              <a:ext cx="22700" cy="8190"/>
            </a:xfrm>
            <a:custGeom>
              <a:avLst/>
              <a:gdLst/>
              <a:ahLst/>
              <a:cxnLst/>
              <a:rect l="l" t="t" r="r" b="b"/>
              <a:pathLst>
                <a:path w="636" h="272" extrusionOk="0">
                  <a:moveTo>
                    <a:pt x="634" y="0"/>
                  </a:moveTo>
                  <a:lnTo>
                    <a:pt x="249" y="0"/>
                  </a:lnTo>
                  <a:cubicBezTo>
                    <a:pt x="236" y="115"/>
                    <a:pt x="1" y="125"/>
                    <a:pt x="54" y="272"/>
                  </a:cubicBezTo>
                  <a:lnTo>
                    <a:pt x="635" y="272"/>
                  </a:lnTo>
                  <a:cubicBezTo>
                    <a:pt x="634" y="180"/>
                    <a:pt x="634" y="89"/>
                    <a:pt x="6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91" name="Google Shape;56091;p23"/>
            <p:cNvSpPr/>
            <p:nvPr/>
          </p:nvSpPr>
          <p:spPr>
            <a:xfrm>
              <a:off x="72026" y="3520831"/>
              <a:ext cx="6924" cy="6203"/>
            </a:xfrm>
            <a:custGeom>
              <a:avLst/>
              <a:gdLst/>
              <a:ahLst/>
              <a:cxnLst/>
              <a:rect l="l" t="t" r="r" b="b"/>
              <a:pathLst>
                <a:path w="194" h="206" extrusionOk="0">
                  <a:moveTo>
                    <a:pt x="194" y="102"/>
                  </a:moveTo>
                  <a:cubicBezTo>
                    <a:pt x="194" y="51"/>
                    <a:pt x="39" y="0"/>
                    <a:pt x="1" y="102"/>
                  </a:cubicBezTo>
                  <a:cubicBezTo>
                    <a:pt x="1" y="153"/>
                    <a:pt x="157" y="205"/>
                    <a:pt x="194"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92" name="Google Shape;56092;p23"/>
            <p:cNvSpPr/>
            <p:nvPr/>
          </p:nvSpPr>
          <p:spPr>
            <a:xfrm>
              <a:off x="8724086" y="3518091"/>
              <a:ext cx="6960" cy="6173"/>
            </a:xfrm>
            <a:custGeom>
              <a:avLst/>
              <a:gdLst/>
              <a:ahLst/>
              <a:cxnLst/>
              <a:rect l="l" t="t" r="r" b="b"/>
              <a:pathLst>
                <a:path w="195" h="205" extrusionOk="0">
                  <a:moveTo>
                    <a:pt x="193" y="102"/>
                  </a:moveTo>
                  <a:cubicBezTo>
                    <a:pt x="194" y="52"/>
                    <a:pt x="37" y="0"/>
                    <a:pt x="1" y="102"/>
                  </a:cubicBezTo>
                  <a:cubicBezTo>
                    <a:pt x="1" y="153"/>
                    <a:pt x="159" y="205"/>
                    <a:pt x="193"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93" name="Google Shape;56093;p23"/>
            <p:cNvSpPr/>
            <p:nvPr/>
          </p:nvSpPr>
          <p:spPr>
            <a:xfrm>
              <a:off x="8373378" y="3510263"/>
              <a:ext cx="39583" cy="16771"/>
            </a:xfrm>
            <a:custGeom>
              <a:avLst/>
              <a:gdLst/>
              <a:ahLst/>
              <a:cxnLst/>
              <a:rect l="l" t="t" r="r" b="b"/>
              <a:pathLst>
                <a:path w="1109" h="557" extrusionOk="0">
                  <a:moveTo>
                    <a:pt x="954" y="453"/>
                  </a:moveTo>
                  <a:cubicBezTo>
                    <a:pt x="1109" y="140"/>
                    <a:pt x="776" y="55"/>
                    <a:pt x="378" y="0"/>
                  </a:cubicBezTo>
                  <a:cubicBezTo>
                    <a:pt x="0" y="173"/>
                    <a:pt x="175" y="556"/>
                    <a:pt x="954" y="45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94" name="Google Shape;56094;p23"/>
            <p:cNvSpPr/>
            <p:nvPr/>
          </p:nvSpPr>
          <p:spPr>
            <a:xfrm>
              <a:off x="5719368" y="3520439"/>
              <a:ext cx="14170" cy="4215"/>
            </a:xfrm>
            <a:custGeom>
              <a:avLst/>
              <a:gdLst/>
              <a:ahLst/>
              <a:cxnLst/>
              <a:rect l="l" t="t" r="r" b="b"/>
              <a:pathLst>
                <a:path w="397" h="140" extrusionOk="0">
                  <a:moveTo>
                    <a:pt x="294" y="24"/>
                  </a:moveTo>
                  <a:cubicBezTo>
                    <a:pt x="242" y="0"/>
                    <a:pt x="1" y="68"/>
                    <a:pt x="104" y="115"/>
                  </a:cubicBezTo>
                  <a:cubicBezTo>
                    <a:pt x="157" y="140"/>
                    <a:pt x="396" y="72"/>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95" name="Google Shape;56095;p23"/>
            <p:cNvSpPr/>
            <p:nvPr/>
          </p:nvSpPr>
          <p:spPr>
            <a:xfrm>
              <a:off x="749886" y="3520439"/>
              <a:ext cx="14027" cy="4215"/>
            </a:xfrm>
            <a:custGeom>
              <a:avLst/>
              <a:gdLst/>
              <a:ahLst/>
              <a:cxnLst/>
              <a:rect l="l" t="t" r="r" b="b"/>
              <a:pathLst>
                <a:path w="393" h="140" extrusionOk="0">
                  <a:moveTo>
                    <a:pt x="294" y="24"/>
                  </a:moveTo>
                  <a:cubicBezTo>
                    <a:pt x="240" y="0"/>
                    <a:pt x="0" y="68"/>
                    <a:pt x="98" y="115"/>
                  </a:cubicBezTo>
                  <a:cubicBezTo>
                    <a:pt x="155" y="140"/>
                    <a:pt x="393" y="72"/>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96" name="Google Shape;56096;p23"/>
            <p:cNvSpPr/>
            <p:nvPr/>
          </p:nvSpPr>
          <p:spPr>
            <a:xfrm>
              <a:off x="8799859" y="3518482"/>
              <a:ext cx="13777" cy="2680"/>
            </a:xfrm>
            <a:custGeom>
              <a:avLst/>
              <a:gdLst/>
              <a:ahLst/>
              <a:cxnLst/>
              <a:rect l="l" t="t" r="r" b="b"/>
              <a:pathLst>
                <a:path w="386" h="89" extrusionOk="0">
                  <a:moveTo>
                    <a:pt x="385" y="0"/>
                  </a:moveTo>
                  <a:cubicBezTo>
                    <a:pt x="235" y="21"/>
                    <a:pt x="3" y="1"/>
                    <a:pt x="0" y="89"/>
                  </a:cubicBezTo>
                  <a:cubicBezTo>
                    <a:pt x="149" y="69"/>
                    <a:pt x="379" y="88"/>
                    <a:pt x="3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97" name="Google Shape;56097;p23"/>
            <p:cNvSpPr/>
            <p:nvPr/>
          </p:nvSpPr>
          <p:spPr>
            <a:xfrm>
              <a:off x="6459581" y="3496684"/>
              <a:ext cx="52754" cy="24479"/>
            </a:xfrm>
            <a:custGeom>
              <a:avLst/>
              <a:gdLst/>
              <a:ahLst/>
              <a:cxnLst/>
              <a:rect l="l" t="t" r="r" b="b"/>
              <a:pathLst>
                <a:path w="1478" h="813" extrusionOk="0">
                  <a:moveTo>
                    <a:pt x="1" y="813"/>
                  </a:moveTo>
                  <a:cubicBezTo>
                    <a:pt x="1477" y="681"/>
                    <a:pt x="31" y="1"/>
                    <a:pt x="1" y="8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98" name="Google Shape;56098;p23"/>
            <p:cNvSpPr/>
            <p:nvPr/>
          </p:nvSpPr>
          <p:spPr>
            <a:xfrm>
              <a:off x="729291" y="3517730"/>
              <a:ext cx="13991" cy="4215"/>
            </a:xfrm>
            <a:custGeom>
              <a:avLst/>
              <a:gdLst/>
              <a:ahLst/>
              <a:cxnLst/>
              <a:rect l="l" t="t" r="r" b="b"/>
              <a:pathLst>
                <a:path w="392" h="140" extrusionOk="0">
                  <a:moveTo>
                    <a:pt x="291" y="25"/>
                  </a:moveTo>
                  <a:cubicBezTo>
                    <a:pt x="242" y="0"/>
                    <a:pt x="0" y="68"/>
                    <a:pt x="99" y="114"/>
                  </a:cubicBezTo>
                  <a:cubicBezTo>
                    <a:pt x="153" y="140"/>
                    <a:pt x="392" y="71"/>
                    <a:pt x="29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099" name="Google Shape;56099;p23"/>
            <p:cNvSpPr/>
            <p:nvPr/>
          </p:nvSpPr>
          <p:spPr>
            <a:xfrm>
              <a:off x="3272656" y="3509901"/>
              <a:ext cx="7031" cy="6173"/>
            </a:xfrm>
            <a:custGeom>
              <a:avLst/>
              <a:gdLst/>
              <a:ahLst/>
              <a:cxnLst/>
              <a:rect l="l" t="t" r="r" b="b"/>
              <a:pathLst>
                <a:path w="197" h="205" extrusionOk="0">
                  <a:moveTo>
                    <a:pt x="195" y="102"/>
                  </a:moveTo>
                  <a:cubicBezTo>
                    <a:pt x="197" y="53"/>
                    <a:pt x="40" y="1"/>
                    <a:pt x="2" y="102"/>
                  </a:cubicBezTo>
                  <a:cubicBezTo>
                    <a:pt x="1" y="155"/>
                    <a:pt x="159" y="204"/>
                    <a:pt x="195"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00" name="Google Shape;56100;p23"/>
            <p:cNvSpPr/>
            <p:nvPr/>
          </p:nvSpPr>
          <p:spPr>
            <a:xfrm>
              <a:off x="7017123" y="3504753"/>
              <a:ext cx="22558" cy="8250"/>
            </a:xfrm>
            <a:custGeom>
              <a:avLst/>
              <a:gdLst/>
              <a:ahLst/>
              <a:cxnLst/>
              <a:rect l="l" t="t" r="r" b="b"/>
              <a:pathLst>
                <a:path w="632" h="274" extrusionOk="0">
                  <a:moveTo>
                    <a:pt x="577" y="1"/>
                  </a:moveTo>
                  <a:lnTo>
                    <a:pt x="1" y="1"/>
                  </a:lnTo>
                  <a:lnTo>
                    <a:pt x="1" y="273"/>
                  </a:lnTo>
                  <a:lnTo>
                    <a:pt x="386" y="273"/>
                  </a:lnTo>
                  <a:cubicBezTo>
                    <a:pt x="396" y="157"/>
                    <a:pt x="631" y="147"/>
                    <a:pt x="5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01" name="Google Shape;56101;p23"/>
            <p:cNvSpPr/>
            <p:nvPr/>
          </p:nvSpPr>
          <p:spPr>
            <a:xfrm>
              <a:off x="6700465" y="3504753"/>
              <a:ext cx="20666" cy="8250"/>
            </a:xfrm>
            <a:custGeom>
              <a:avLst/>
              <a:gdLst/>
              <a:ahLst/>
              <a:cxnLst/>
              <a:rect l="l" t="t" r="r" b="b"/>
              <a:pathLst>
                <a:path w="579" h="274" extrusionOk="0">
                  <a:moveTo>
                    <a:pt x="579" y="92"/>
                  </a:moveTo>
                  <a:cubicBezTo>
                    <a:pt x="386" y="93"/>
                    <a:pt x="349" y="19"/>
                    <a:pt x="192" y="1"/>
                  </a:cubicBezTo>
                  <a:cubicBezTo>
                    <a:pt x="192" y="92"/>
                    <a:pt x="37" y="108"/>
                    <a:pt x="1" y="183"/>
                  </a:cubicBezTo>
                  <a:cubicBezTo>
                    <a:pt x="192" y="183"/>
                    <a:pt x="230" y="256"/>
                    <a:pt x="386" y="273"/>
                  </a:cubicBezTo>
                  <a:cubicBezTo>
                    <a:pt x="386" y="183"/>
                    <a:pt x="542" y="165"/>
                    <a:pt x="579"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02" name="Google Shape;56102;p23"/>
            <p:cNvSpPr/>
            <p:nvPr/>
          </p:nvSpPr>
          <p:spPr>
            <a:xfrm>
              <a:off x="3668300" y="3509480"/>
              <a:ext cx="14099" cy="4215"/>
            </a:xfrm>
            <a:custGeom>
              <a:avLst/>
              <a:gdLst/>
              <a:ahLst/>
              <a:cxnLst/>
              <a:rect l="l" t="t" r="r" b="b"/>
              <a:pathLst>
                <a:path w="395" h="140" extrusionOk="0">
                  <a:moveTo>
                    <a:pt x="293" y="26"/>
                  </a:moveTo>
                  <a:cubicBezTo>
                    <a:pt x="240" y="0"/>
                    <a:pt x="1" y="71"/>
                    <a:pt x="102" y="116"/>
                  </a:cubicBezTo>
                  <a:cubicBezTo>
                    <a:pt x="153" y="140"/>
                    <a:pt x="395" y="72"/>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03" name="Google Shape;56103;p23"/>
            <p:cNvSpPr/>
            <p:nvPr/>
          </p:nvSpPr>
          <p:spPr>
            <a:xfrm>
              <a:off x="2267753" y="3507162"/>
              <a:ext cx="6996" cy="6203"/>
            </a:xfrm>
            <a:custGeom>
              <a:avLst/>
              <a:gdLst/>
              <a:ahLst/>
              <a:cxnLst/>
              <a:rect l="l" t="t" r="r" b="b"/>
              <a:pathLst>
                <a:path w="196" h="206" extrusionOk="0">
                  <a:moveTo>
                    <a:pt x="194" y="103"/>
                  </a:moveTo>
                  <a:cubicBezTo>
                    <a:pt x="195" y="52"/>
                    <a:pt x="39" y="0"/>
                    <a:pt x="2" y="103"/>
                  </a:cubicBezTo>
                  <a:cubicBezTo>
                    <a:pt x="1" y="154"/>
                    <a:pt x="156" y="205"/>
                    <a:pt x="194"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04" name="Google Shape;56104;p23"/>
            <p:cNvSpPr/>
            <p:nvPr/>
          </p:nvSpPr>
          <p:spPr>
            <a:xfrm>
              <a:off x="8169898" y="3506770"/>
              <a:ext cx="14027" cy="4276"/>
            </a:xfrm>
            <a:custGeom>
              <a:avLst/>
              <a:gdLst/>
              <a:ahLst/>
              <a:cxnLst/>
              <a:rect l="l" t="t" r="r" b="b"/>
              <a:pathLst>
                <a:path w="393" h="142" extrusionOk="0">
                  <a:moveTo>
                    <a:pt x="295" y="25"/>
                  </a:moveTo>
                  <a:cubicBezTo>
                    <a:pt x="240" y="0"/>
                    <a:pt x="1" y="69"/>
                    <a:pt x="101" y="116"/>
                  </a:cubicBezTo>
                  <a:cubicBezTo>
                    <a:pt x="154" y="141"/>
                    <a:pt x="392"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05" name="Google Shape;56105;p23"/>
            <p:cNvSpPr/>
            <p:nvPr/>
          </p:nvSpPr>
          <p:spPr>
            <a:xfrm>
              <a:off x="330042" y="3506770"/>
              <a:ext cx="14027" cy="4276"/>
            </a:xfrm>
            <a:custGeom>
              <a:avLst/>
              <a:gdLst/>
              <a:ahLst/>
              <a:cxnLst/>
              <a:rect l="l" t="t" r="r" b="b"/>
              <a:pathLst>
                <a:path w="393" h="142" extrusionOk="0">
                  <a:moveTo>
                    <a:pt x="294" y="25"/>
                  </a:moveTo>
                  <a:cubicBezTo>
                    <a:pt x="241" y="0"/>
                    <a:pt x="1" y="69"/>
                    <a:pt x="100" y="116"/>
                  </a:cubicBezTo>
                  <a:cubicBezTo>
                    <a:pt x="153" y="141"/>
                    <a:pt x="392"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06" name="Google Shape;56106;p23"/>
            <p:cNvSpPr/>
            <p:nvPr/>
          </p:nvSpPr>
          <p:spPr>
            <a:xfrm>
              <a:off x="6855189" y="3504000"/>
              <a:ext cx="14027" cy="4276"/>
            </a:xfrm>
            <a:custGeom>
              <a:avLst/>
              <a:gdLst/>
              <a:ahLst/>
              <a:cxnLst/>
              <a:rect l="l" t="t" r="r" b="b"/>
              <a:pathLst>
                <a:path w="393" h="142" extrusionOk="0">
                  <a:moveTo>
                    <a:pt x="294" y="26"/>
                  </a:moveTo>
                  <a:cubicBezTo>
                    <a:pt x="241" y="1"/>
                    <a:pt x="1" y="70"/>
                    <a:pt x="101" y="117"/>
                  </a:cubicBezTo>
                  <a:cubicBezTo>
                    <a:pt x="153" y="142"/>
                    <a:pt x="392" y="72"/>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07" name="Google Shape;56107;p23"/>
            <p:cNvSpPr/>
            <p:nvPr/>
          </p:nvSpPr>
          <p:spPr>
            <a:xfrm>
              <a:off x="6593925" y="3498912"/>
              <a:ext cx="23914" cy="5871"/>
            </a:xfrm>
            <a:custGeom>
              <a:avLst/>
              <a:gdLst/>
              <a:ahLst/>
              <a:cxnLst/>
              <a:rect l="l" t="t" r="r" b="b"/>
              <a:pathLst>
                <a:path w="670" h="195" extrusionOk="0">
                  <a:moveTo>
                    <a:pt x="477" y="195"/>
                  </a:moveTo>
                  <a:cubicBezTo>
                    <a:pt x="477" y="103"/>
                    <a:pt x="633" y="86"/>
                    <a:pt x="670" y="13"/>
                  </a:cubicBezTo>
                  <a:cubicBezTo>
                    <a:pt x="370" y="21"/>
                    <a:pt x="0" y="0"/>
                    <a:pt x="92" y="1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08" name="Google Shape;56108;p23"/>
            <p:cNvSpPr/>
            <p:nvPr/>
          </p:nvSpPr>
          <p:spPr>
            <a:xfrm>
              <a:off x="6080926" y="3496172"/>
              <a:ext cx="6996" cy="6263"/>
            </a:xfrm>
            <a:custGeom>
              <a:avLst/>
              <a:gdLst/>
              <a:ahLst/>
              <a:cxnLst/>
              <a:rect l="l" t="t" r="r" b="b"/>
              <a:pathLst>
                <a:path w="196" h="208" extrusionOk="0">
                  <a:moveTo>
                    <a:pt x="195" y="104"/>
                  </a:moveTo>
                  <a:cubicBezTo>
                    <a:pt x="196" y="53"/>
                    <a:pt x="39" y="1"/>
                    <a:pt x="4" y="104"/>
                  </a:cubicBezTo>
                  <a:cubicBezTo>
                    <a:pt x="0" y="155"/>
                    <a:pt x="157" y="207"/>
                    <a:pt x="19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09" name="Google Shape;56109;p23"/>
            <p:cNvSpPr/>
            <p:nvPr/>
          </p:nvSpPr>
          <p:spPr>
            <a:xfrm>
              <a:off x="5578492" y="3493824"/>
              <a:ext cx="13777" cy="5510"/>
            </a:xfrm>
            <a:custGeom>
              <a:avLst/>
              <a:gdLst/>
              <a:ahLst/>
              <a:cxnLst/>
              <a:rect l="l" t="t" r="r" b="b"/>
              <a:pathLst>
                <a:path w="386" h="183" extrusionOk="0">
                  <a:moveTo>
                    <a:pt x="386" y="1"/>
                  </a:moveTo>
                  <a:lnTo>
                    <a:pt x="0" y="1"/>
                  </a:lnTo>
                  <a:lnTo>
                    <a:pt x="0"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10" name="Google Shape;56110;p23"/>
            <p:cNvSpPr/>
            <p:nvPr/>
          </p:nvSpPr>
          <p:spPr>
            <a:xfrm>
              <a:off x="2188517" y="3495781"/>
              <a:ext cx="13956" cy="4276"/>
            </a:xfrm>
            <a:custGeom>
              <a:avLst/>
              <a:gdLst/>
              <a:ahLst/>
              <a:cxnLst/>
              <a:rect l="l" t="t" r="r" b="b"/>
              <a:pathLst>
                <a:path w="391" h="142" extrusionOk="0">
                  <a:moveTo>
                    <a:pt x="98" y="117"/>
                  </a:moveTo>
                  <a:cubicBezTo>
                    <a:pt x="152" y="142"/>
                    <a:pt x="391" y="73"/>
                    <a:pt x="290" y="26"/>
                  </a:cubicBezTo>
                  <a:cubicBezTo>
                    <a:pt x="238" y="1"/>
                    <a:pt x="1" y="70"/>
                    <a:pt x="98"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11" name="Google Shape;56111;p23"/>
            <p:cNvSpPr/>
            <p:nvPr/>
          </p:nvSpPr>
          <p:spPr>
            <a:xfrm>
              <a:off x="614899" y="3491084"/>
              <a:ext cx="21594" cy="6474"/>
            </a:xfrm>
            <a:custGeom>
              <a:avLst/>
              <a:gdLst/>
              <a:ahLst/>
              <a:cxnLst/>
              <a:rect l="l" t="t" r="r" b="b"/>
              <a:pathLst>
                <a:path w="605" h="215" extrusionOk="0">
                  <a:moveTo>
                    <a:pt x="605" y="182"/>
                  </a:moveTo>
                  <a:lnTo>
                    <a:pt x="605" y="0"/>
                  </a:lnTo>
                  <a:lnTo>
                    <a:pt x="27" y="0"/>
                  </a:lnTo>
                  <a:cubicBezTo>
                    <a:pt x="0" y="163"/>
                    <a:pt x="217" y="214"/>
                    <a:pt x="605"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12" name="Google Shape;56112;p23"/>
            <p:cNvSpPr/>
            <p:nvPr/>
          </p:nvSpPr>
          <p:spPr>
            <a:xfrm>
              <a:off x="5279002" y="3487651"/>
              <a:ext cx="13920" cy="4246"/>
            </a:xfrm>
            <a:custGeom>
              <a:avLst/>
              <a:gdLst/>
              <a:ahLst/>
              <a:cxnLst/>
              <a:rect l="l" t="t" r="r" b="b"/>
              <a:pathLst>
                <a:path w="390" h="141" extrusionOk="0">
                  <a:moveTo>
                    <a:pt x="291" y="25"/>
                  </a:moveTo>
                  <a:cubicBezTo>
                    <a:pt x="238" y="1"/>
                    <a:pt x="1" y="69"/>
                    <a:pt x="100" y="117"/>
                  </a:cubicBezTo>
                  <a:cubicBezTo>
                    <a:pt x="152" y="140"/>
                    <a:pt x="390" y="70"/>
                    <a:pt x="29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13" name="Google Shape;56113;p23"/>
            <p:cNvSpPr/>
            <p:nvPr/>
          </p:nvSpPr>
          <p:spPr>
            <a:xfrm>
              <a:off x="2031009" y="3483105"/>
              <a:ext cx="34086" cy="8792"/>
            </a:xfrm>
            <a:custGeom>
              <a:avLst/>
              <a:gdLst/>
              <a:ahLst/>
              <a:cxnLst/>
              <a:rect l="l" t="t" r="r" b="b"/>
              <a:pathLst>
                <a:path w="955" h="292" extrusionOk="0">
                  <a:moveTo>
                    <a:pt x="76" y="176"/>
                  </a:moveTo>
                  <a:cubicBezTo>
                    <a:pt x="323" y="180"/>
                    <a:pt x="346" y="291"/>
                    <a:pt x="655" y="268"/>
                  </a:cubicBezTo>
                  <a:cubicBezTo>
                    <a:pt x="954" y="43"/>
                    <a:pt x="0" y="0"/>
                    <a:pt x="76" y="17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14" name="Google Shape;56114;p23"/>
            <p:cNvSpPr/>
            <p:nvPr/>
          </p:nvSpPr>
          <p:spPr>
            <a:xfrm>
              <a:off x="4728348" y="3484821"/>
              <a:ext cx="14063" cy="4306"/>
            </a:xfrm>
            <a:custGeom>
              <a:avLst/>
              <a:gdLst/>
              <a:ahLst/>
              <a:cxnLst/>
              <a:rect l="l" t="t" r="r" b="b"/>
              <a:pathLst>
                <a:path w="394" h="143" extrusionOk="0">
                  <a:moveTo>
                    <a:pt x="101" y="119"/>
                  </a:moveTo>
                  <a:cubicBezTo>
                    <a:pt x="154" y="143"/>
                    <a:pt x="394" y="75"/>
                    <a:pt x="293" y="28"/>
                  </a:cubicBezTo>
                  <a:cubicBezTo>
                    <a:pt x="241" y="1"/>
                    <a:pt x="1" y="71"/>
                    <a:pt x="101" y="11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15" name="Google Shape;56115;p23"/>
            <p:cNvSpPr/>
            <p:nvPr/>
          </p:nvSpPr>
          <p:spPr>
            <a:xfrm>
              <a:off x="4105561" y="3482352"/>
              <a:ext cx="13777" cy="6745"/>
            </a:xfrm>
            <a:custGeom>
              <a:avLst/>
              <a:gdLst/>
              <a:ahLst/>
              <a:cxnLst/>
              <a:rect l="l" t="t" r="r" b="b"/>
              <a:pathLst>
                <a:path w="386" h="224" extrusionOk="0">
                  <a:moveTo>
                    <a:pt x="385" y="110"/>
                  </a:moveTo>
                  <a:cubicBezTo>
                    <a:pt x="346" y="0"/>
                    <a:pt x="174" y="54"/>
                    <a:pt x="0" y="110"/>
                  </a:cubicBezTo>
                  <a:cubicBezTo>
                    <a:pt x="3" y="201"/>
                    <a:pt x="338" y="224"/>
                    <a:pt x="385"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16" name="Google Shape;56116;p23"/>
            <p:cNvSpPr/>
            <p:nvPr/>
          </p:nvSpPr>
          <p:spPr>
            <a:xfrm>
              <a:off x="1283479" y="3482864"/>
              <a:ext cx="13777" cy="2740"/>
            </a:xfrm>
            <a:custGeom>
              <a:avLst/>
              <a:gdLst/>
              <a:ahLst/>
              <a:cxnLst/>
              <a:rect l="l" t="t" r="r" b="b"/>
              <a:pathLst>
                <a:path w="386" h="91" extrusionOk="0">
                  <a:moveTo>
                    <a:pt x="385" y="0"/>
                  </a:moveTo>
                  <a:cubicBezTo>
                    <a:pt x="235" y="21"/>
                    <a:pt x="4" y="3"/>
                    <a:pt x="0" y="90"/>
                  </a:cubicBezTo>
                  <a:cubicBezTo>
                    <a:pt x="151" y="74"/>
                    <a:pt x="380" y="89"/>
                    <a:pt x="3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17" name="Google Shape;56117;p23"/>
            <p:cNvSpPr/>
            <p:nvPr/>
          </p:nvSpPr>
          <p:spPr>
            <a:xfrm>
              <a:off x="762021" y="3474735"/>
              <a:ext cx="27198" cy="10960"/>
            </a:xfrm>
            <a:custGeom>
              <a:avLst/>
              <a:gdLst/>
              <a:ahLst/>
              <a:cxnLst/>
              <a:rect l="l" t="t" r="r" b="b"/>
              <a:pathLst>
                <a:path w="762" h="364" extrusionOk="0">
                  <a:moveTo>
                    <a:pt x="533" y="363"/>
                  </a:moveTo>
                  <a:cubicBezTo>
                    <a:pt x="650" y="358"/>
                    <a:pt x="762" y="350"/>
                    <a:pt x="724" y="273"/>
                  </a:cubicBezTo>
                  <a:cubicBezTo>
                    <a:pt x="408" y="269"/>
                    <a:pt x="618" y="20"/>
                    <a:pt x="339" y="0"/>
                  </a:cubicBezTo>
                  <a:cubicBezTo>
                    <a:pt x="1" y="186"/>
                    <a:pt x="480" y="178"/>
                    <a:pt x="144" y="36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18" name="Google Shape;56118;p23"/>
            <p:cNvSpPr/>
            <p:nvPr/>
          </p:nvSpPr>
          <p:spPr>
            <a:xfrm>
              <a:off x="4511592" y="3476722"/>
              <a:ext cx="13920" cy="7437"/>
            </a:xfrm>
            <a:custGeom>
              <a:avLst/>
              <a:gdLst/>
              <a:ahLst/>
              <a:cxnLst/>
              <a:rect l="l" t="t" r="r" b="b"/>
              <a:pathLst>
                <a:path w="390" h="247" extrusionOk="0">
                  <a:moveTo>
                    <a:pt x="389" y="116"/>
                  </a:moveTo>
                  <a:cubicBezTo>
                    <a:pt x="384" y="22"/>
                    <a:pt x="50" y="1"/>
                    <a:pt x="0" y="116"/>
                  </a:cubicBezTo>
                  <a:cubicBezTo>
                    <a:pt x="220" y="105"/>
                    <a:pt x="303" y="246"/>
                    <a:pt x="389"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19" name="Google Shape;56119;p23"/>
            <p:cNvSpPr/>
            <p:nvPr/>
          </p:nvSpPr>
          <p:spPr>
            <a:xfrm>
              <a:off x="874486" y="3471935"/>
              <a:ext cx="25592" cy="10960"/>
            </a:xfrm>
            <a:custGeom>
              <a:avLst/>
              <a:gdLst/>
              <a:ahLst/>
              <a:cxnLst/>
              <a:rect l="l" t="t" r="r" b="b"/>
              <a:pathLst>
                <a:path w="717" h="364" extrusionOk="0">
                  <a:moveTo>
                    <a:pt x="83" y="363"/>
                  </a:moveTo>
                  <a:lnTo>
                    <a:pt x="660" y="363"/>
                  </a:lnTo>
                  <a:cubicBezTo>
                    <a:pt x="716" y="157"/>
                    <a:pt x="614" y="21"/>
                    <a:pt x="275" y="1"/>
                  </a:cubicBezTo>
                  <a:cubicBezTo>
                    <a:pt x="215" y="125"/>
                    <a:pt x="1" y="173"/>
                    <a:pt x="83" y="36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20" name="Google Shape;56120;p23"/>
            <p:cNvSpPr/>
            <p:nvPr/>
          </p:nvSpPr>
          <p:spPr>
            <a:xfrm>
              <a:off x="4619595" y="3466816"/>
              <a:ext cx="36621" cy="18006"/>
            </a:xfrm>
            <a:custGeom>
              <a:avLst/>
              <a:gdLst/>
              <a:ahLst/>
              <a:cxnLst/>
              <a:rect l="l" t="t" r="r" b="b"/>
              <a:pathLst>
                <a:path w="1026" h="598" extrusionOk="0">
                  <a:moveTo>
                    <a:pt x="1026" y="171"/>
                  </a:moveTo>
                  <a:cubicBezTo>
                    <a:pt x="411" y="224"/>
                    <a:pt x="429" y="1"/>
                    <a:pt x="61" y="171"/>
                  </a:cubicBezTo>
                  <a:cubicBezTo>
                    <a:pt x="0" y="597"/>
                    <a:pt x="953" y="413"/>
                    <a:pt x="1026" y="1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21" name="Google Shape;56121;p23"/>
            <p:cNvSpPr/>
            <p:nvPr/>
          </p:nvSpPr>
          <p:spPr>
            <a:xfrm>
              <a:off x="1214593" y="3474343"/>
              <a:ext cx="7031" cy="6233"/>
            </a:xfrm>
            <a:custGeom>
              <a:avLst/>
              <a:gdLst/>
              <a:ahLst/>
              <a:cxnLst/>
              <a:rect l="l" t="t" r="r" b="b"/>
              <a:pathLst>
                <a:path w="197" h="207" extrusionOk="0">
                  <a:moveTo>
                    <a:pt x="194" y="103"/>
                  </a:moveTo>
                  <a:cubicBezTo>
                    <a:pt x="197" y="54"/>
                    <a:pt x="39" y="0"/>
                    <a:pt x="1" y="103"/>
                  </a:cubicBezTo>
                  <a:cubicBezTo>
                    <a:pt x="1" y="152"/>
                    <a:pt x="159" y="206"/>
                    <a:pt x="194"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22" name="Google Shape;56122;p23"/>
            <p:cNvSpPr/>
            <p:nvPr/>
          </p:nvSpPr>
          <p:spPr>
            <a:xfrm>
              <a:off x="5826301" y="3469225"/>
              <a:ext cx="20737" cy="8250"/>
            </a:xfrm>
            <a:custGeom>
              <a:avLst/>
              <a:gdLst/>
              <a:ahLst/>
              <a:cxnLst/>
              <a:rect l="l" t="t" r="r" b="b"/>
              <a:pathLst>
                <a:path w="581" h="274" extrusionOk="0">
                  <a:moveTo>
                    <a:pt x="580" y="0"/>
                  </a:moveTo>
                  <a:lnTo>
                    <a:pt x="1" y="0"/>
                  </a:lnTo>
                  <a:lnTo>
                    <a:pt x="1" y="273"/>
                  </a:lnTo>
                  <a:lnTo>
                    <a:pt x="580" y="27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23" name="Google Shape;56123;p23"/>
            <p:cNvSpPr/>
            <p:nvPr/>
          </p:nvSpPr>
          <p:spPr>
            <a:xfrm>
              <a:off x="4717177" y="3469255"/>
              <a:ext cx="14812" cy="9485"/>
            </a:xfrm>
            <a:custGeom>
              <a:avLst/>
              <a:gdLst/>
              <a:ahLst/>
              <a:cxnLst/>
              <a:rect l="l" t="t" r="r" b="b"/>
              <a:pathLst>
                <a:path w="415" h="315" extrusionOk="0">
                  <a:moveTo>
                    <a:pt x="414" y="272"/>
                  </a:moveTo>
                  <a:lnTo>
                    <a:pt x="414" y="91"/>
                  </a:lnTo>
                  <a:cubicBezTo>
                    <a:pt x="219" y="91"/>
                    <a:pt x="185" y="18"/>
                    <a:pt x="27" y="1"/>
                  </a:cubicBezTo>
                  <a:cubicBezTo>
                    <a:pt x="46" y="143"/>
                    <a:pt x="1" y="314"/>
                    <a:pt x="414"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24" name="Google Shape;56124;p23"/>
            <p:cNvSpPr/>
            <p:nvPr/>
          </p:nvSpPr>
          <p:spPr>
            <a:xfrm>
              <a:off x="860066" y="3471182"/>
              <a:ext cx="13991" cy="4336"/>
            </a:xfrm>
            <a:custGeom>
              <a:avLst/>
              <a:gdLst/>
              <a:ahLst/>
              <a:cxnLst/>
              <a:rect l="l" t="t" r="r" b="b"/>
              <a:pathLst>
                <a:path w="392" h="144" extrusionOk="0">
                  <a:moveTo>
                    <a:pt x="294" y="26"/>
                  </a:moveTo>
                  <a:cubicBezTo>
                    <a:pt x="240" y="1"/>
                    <a:pt x="0" y="70"/>
                    <a:pt x="98" y="117"/>
                  </a:cubicBezTo>
                  <a:cubicBezTo>
                    <a:pt x="154" y="143"/>
                    <a:pt x="392"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25" name="Google Shape;56125;p23"/>
            <p:cNvSpPr/>
            <p:nvPr/>
          </p:nvSpPr>
          <p:spPr>
            <a:xfrm>
              <a:off x="8834195" y="3465883"/>
              <a:ext cx="13884" cy="6835"/>
            </a:xfrm>
            <a:custGeom>
              <a:avLst/>
              <a:gdLst/>
              <a:ahLst/>
              <a:cxnLst/>
              <a:rect l="l" t="t" r="r" b="b"/>
              <a:pathLst>
                <a:path w="389" h="227" extrusionOk="0">
                  <a:moveTo>
                    <a:pt x="388" y="111"/>
                  </a:moveTo>
                  <a:cubicBezTo>
                    <a:pt x="346" y="1"/>
                    <a:pt x="173" y="57"/>
                    <a:pt x="0" y="111"/>
                  </a:cubicBezTo>
                  <a:cubicBezTo>
                    <a:pt x="6" y="203"/>
                    <a:pt x="337" y="226"/>
                    <a:pt x="388" y="1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26" name="Google Shape;56126;p23"/>
            <p:cNvSpPr/>
            <p:nvPr/>
          </p:nvSpPr>
          <p:spPr>
            <a:xfrm>
              <a:off x="9050916" y="3462962"/>
              <a:ext cx="14063" cy="4336"/>
            </a:xfrm>
            <a:custGeom>
              <a:avLst/>
              <a:gdLst/>
              <a:ahLst/>
              <a:cxnLst/>
              <a:rect l="l" t="t" r="r" b="b"/>
              <a:pathLst>
                <a:path w="394" h="144" extrusionOk="0">
                  <a:moveTo>
                    <a:pt x="292" y="26"/>
                  </a:moveTo>
                  <a:cubicBezTo>
                    <a:pt x="240" y="1"/>
                    <a:pt x="1" y="70"/>
                    <a:pt x="100" y="117"/>
                  </a:cubicBezTo>
                  <a:cubicBezTo>
                    <a:pt x="152" y="143"/>
                    <a:pt x="394" y="73"/>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27" name="Google Shape;56127;p23"/>
            <p:cNvSpPr/>
            <p:nvPr/>
          </p:nvSpPr>
          <p:spPr>
            <a:xfrm>
              <a:off x="8968289" y="3462962"/>
              <a:ext cx="14063" cy="4336"/>
            </a:xfrm>
            <a:custGeom>
              <a:avLst/>
              <a:gdLst/>
              <a:ahLst/>
              <a:cxnLst/>
              <a:rect l="l" t="t" r="r" b="b"/>
              <a:pathLst>
                <a:path w="394" h="144" extrusionOk="0">
                  <a:moveTo>
                    <a:pt x="295" y="26"/>
                  </a:moveTo>
                  <a:cubicBezTo>
                    <a:pt x="242" y="1"/>
                    <a:pt x="0" y="70"/>
                    <a:pt x="103" y="117"/>
                  </a:cubicBezTo>
                  <a:cubicBezTo>
                    <a:pt x="155" y="143"/>
                    <a:pt x="393"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28" name="Google Shape;56128;p23"/>
            <p:cNvSpPr/>
            <p:nvPr/>
          </p:nvSpPr>
          <p:spPr>
            <a:xfrm>
              <a:off x="8625790" y="3451973"/>
              <a:ext cx="22665" cy="11773"/>
            </a:xfrm>
            <a:custGeom>
              <a:avLst/>
              <a:gdLst/>
              <a:ahLst/>
              <a:cxnLst/>
              <a:rect l="l" t="t" r="r" b="b"/>
              <a:pathLst>
                <a:path w="635" h="391" extrusionOk="0">
                  <a:moveTo>
                    <a:pt x="635" y="391"/>
                  </a:moveTo>
                  <a:lnTo>
                    <a:pt x="635" y="28"/>
                  </a:lnTo>
                  <a:cubicBezTo>
                    <a:pt x="125" y="0"/>
                    <a:pt x="1" y="154"/>
                    <a:pt x="54" y="3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29" name="Google Shape;56129;p23"/>
            <p:cNvSpPr/>
            <p:nvPr/>
          </p:nvSpPr>
          <p:spPr>
            <a:xfrm>
              <a:off x="1768602" y="3460253"/>
              <a:ext cx="14099" cy="4276"/>
            </a:xfrm>
            <a:custGeom>
              <a:avLst/>
              <a:gdLst/>
              <a:ahLst/>
              <a:cxnLst/>
              <a:rect l="l" t="t" r="r" b="b"/>
              <a:pathLst>
                <a:path w="395" h="142" extrusionOk="0">
                  <a:moveTo>
                    <a:pt x="293" y="26"/>
                  </a:moveTo>
                  <a:cubicBezTo>
                    <a:pt x="239" y="1"/>
                    <a:pt x="1" y="70"/>
                    <a:pt x="100" y="117"/>
                  </a:cubicBezTo>
                  <a:cubicBezTo>
                    <a:pt x="153" y="142"/>
                    <a:pt x="395" y="74"/>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30" name="Google Shape;56130;p23"/>
            <p:cNvSpPr/>
            <p:nvPr/>
          </p:nvSpPr>
          <p:spPr>
            <a:xfrm>
              <a:off x="1744689" y="3447366"/>
              <a:ext cx="22986" cy="13670"/>
            </a:xfrm>
            <a:custGeom>
              <a:avLst/>
              <a:gdLst/>
              <a:ahLst/>
              <a:cxnLst/>
              <a:rect l="l" t="t" r="r" b="b"/>
              <a:pathLst>
                <a:path w="644" h="454" extrusionOk="0">
                  <a:moveTo>
                    <a:pt x="1" y="91"/>
                  </a:moveTo>
                  <a:lnTo>
                    <a:pt x="1" y="454"/>
                  </a:lnTo>
                  <a:lnTo>
                    <a:pt x="578" y="454"/>
                  </a:lnTo>
                  <a:cubicBezTo>
                    <a:pt x="629" y="217"/>
                    <a:pt x="643" y="1"/>
                    <a:pt x="1" y="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31" name="Google Shape;56131;p23"/>
            <p:cNvSpPr/>
            <p:nvPr/>
          </p:nvSpPr>
          <p:spPr>
            <a:xfrm>
              <a:off x="8118324" y="3447366"/>
              <a:ext cx="26948" cy="13038"/>
            </a:xfrm>
            <a:custGeom>
              <a:avLst/>
              <a:gdLst/>
              <a:ahLst/>
              <a:cxnLst/>
              <a:rect l="l" t="t" r="r" b="b"/>
              <a:pathLst>
                <a:path w="755" h="433" extrusionOk="0">
                  <a:moveTo>
                    <a:pt x="194" y="1"/>
                  </a:moveTo>
                  <a:cubicBezTo>
                    <a:pt x="212" y="159"/>
                    <a:pt x="154" y="283"/>
                    <a:pt x="1" y="362"/>
                  </a:cubicBezTo>
                  <a:cubicBezTo>
                    <a:pt x="660" y="433"/>
                    <a:pt x="754" y="16"/>
                    <a:pt x="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32" name="Google Shape;56132;p23"/>
            <p:cNvSpPr/>
            <p:nvPr/>
          </p:nvSpPr>
          <p:spPr>
            <a:xfrm>
              <a:off x="3905901" y="3452123"/>
              <a:ext cx="13777" cy="7467"/>
            </a:xfrm>
            <a:custGeom>
              <a:avLst/>
              <a:gdLst/>
              <a:ahLst/>
              <a:cxnLst/>
              <a:rect l="l" t="t" r="r" b="b"/>
              <a:pathLst>
                <a:path w="386" h="248" extrusionOk="0">
                  <a:moveTo>
                    <a:pt x="386" y="113"/>
                  </a:moveTo>
                  <a:cubicBezTo>
                    <a:pt x="383" y="22"/>
                    <a:pt x="49" y="1"/>
                    <a:pt x="1" y="113"/>
                  </a:cubicBezTo>
                  <a:cubicBezTo>
                    <a:pt x="216" y="105"/>
                    <a:pt x="304" y="247"/>
                    <a:pt x="386" y="1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33" name="Google Shape;56133;p23"/>
            <p:cNvSpPr/>
            <p:nvPr/>
          </p:nvSpPr>
          <p:spPr>
            <a:xfrm>
              <a:off x="1541388" y="3454803"/>
              <a:ext cx="14099" cy="4276"/>
            </a:xfrm>
            <a:custGeom>
              <a:avLst/>
              <a:gdLst/>
              <a:ahLst/>
              <a:cxnLst/>
              <a:rect l="l" t="t" r="r" b="b"/>
              <a:pathLst>
                <a:path w="395" h="142" extrusionOk="0">
                  <a:moveTo>
                    <a:pt x="295" y="24"/>
                  </a:moveTo>
                  <a:cubicBezTo>
                    <a:pt x="242" y="0"/>
                    <a:pt x="0" y="68"/>
                    <a:pt x="102" y="115"/>
                  </a:cubicBezTo>
                  <a:cubicBezTo>
                    <a:pt x="157" y="141"/>
                    <a:pt x="395" y="72"/>
                    <a:pt x="295"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34" name="Google Shape;56134;p23"/>
            <p:cNvSpPr/>
            <p:nvPr/>
          </p:nvSpPr>
          <p:spPr>
            <a:xfrm>
              <a:off x="560719" y="3452454"/>
              <a:ext cx="6960" cy="6233"/>
            </a:xfrm>
            <a:custGeom>
              <a:avLst/>
              <a:gdLst/>
              <a:ahLst/>
              <a:cxnLst/>
              <a:rect l="l" t="t" r="r" b="b"/>
              <a:pathLst>
                <a:path w="195" h="207" extrusionOk="0">
                  <a:moveTo>
                    <a:pt x="195" y="102"/>
                  </a:moveTo>
                  <a:cubicBezTo>
                    <a:pt x="195" y="54"/>
                    <a:pt x="34" y="0"/>
                    <a:pt x="0" y="102"/>
                  </a:cubicBezTo>
                  <a:cubicBezTo>
                    <a:pt x="0" y="154"/>
                    <a:pt x="158" y="206"/>
                    <a:pt x="195"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35" name="Google Shape;56135;p23"/>
            <p:cNvSpPr/>
            <p:nvPr/>
          </p:nvSpPr>
          <p:spPr>
            <a:xfrm>
              <a:off x="271615" y="3449233"/>
              <a:ext cx="27662" cy="9966"/>
            </a:xfrm>
            <a:custGeom>
              <a:avLst/>
              <a:gdLst/>
              <a:ahLst/>
              <a:cxnLst/>
              <a:rect l="l" t="t" r="r" b="b"/>
              <a:pathLst>
                <a:path w="775" h="331" extrusionOk="0">
                  <a:moveTo>
                    <a:pt x="775" y="120"/>
                  </a:moveTo>
                  <a:cubicBezTo>
                    <a:pt x="515" y="0"/>
                    <a:pt x="54" y="0"/>
                    <a:pt x="1" y="209"/>
                  </a:cubicBezTo>
                  <a:cubicBezTo>
                    <a:pt x="257" y="329"/>
                    <a:pt x="719" y="330"/>
                    <a:pt x="775" y="12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36" name="Google Shape;56136;p23"/>
            <p:cNvSpPr/>
            <p:nvPr/>
          </p:nvSpPr>
          <p:spPr>
            <a:xfrm>
              <a:off x="4135935" y="3438966"/>
              <a:ext cx="37120" cy="16561"/>
            </a:xfrm>
            <a:custGeom>
              <a:avLst/>
              <a:gdLst/>
              <a:ahLst/>
              <a:cxnLst/>
              <a:rect l="l" t="t" r="r" b="b"/>
              <a:pathLst>
                <a:path w="1040" h="550" extrusionOk="0">
                  <a:moveTo>
                    <a:pt x="884" y="550"/>
                  </a:moveTo>
                  <a:cubicBezTo>
                    <a:pt x="1039" y="0"/>
                    <a:pt x="0" y="490"/>
                    <a:pt x="884" y="55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37" name="Google Shape;56137;p23"/>
            <p:cNvSpPr/>
            <p:nvPr/>
          </p:nvSpPr>
          <p:spPr>
            <a:xfrm>
              <a:off x="860887" y="3447487"/>
              <a:ext cx="34086" cy="8852"/>
            </a:xfrm>
            <a:custGeom>
              <a:avLst/>
              <a:gdLst/>
              <a:ahLst/>
              <a:cxnLst/>
              <a:rect l="l" t="t" r="r" b="b"/>
              <a:pathLst>
                <a:path w="955" h="294" extrusionOk="0">
                  <a:moveTo>
                    <a:pt x="75" y="178"/>
                  </a:moveTo>
                  <a:cubicBezTo>
                    <a:pt x="322" y="182"/>
                    <a:pt x="344" y="293"/>
                    <a:pt x="656" y="267"/>
                  </a:cubicBezTo>
                  <a:cubicBezTo>
                    <a:pt x="955" y="45"/>
                    <a:pt x="1" y="1"/>
                    <a:pt x="75" y="17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38" name="Google Shape;56138;p23"/>
            <p:cNvSpPr/>
            <p:nvPr/>
          </p:nvSpPr>
          <p:spPr>
            <a:xfrm>
              <a:off x="6958482" y="3449323"/>
              <a:ext cx="13956" cy="4246"/>
            </a:xfrm>
            <a:custGeom>
              <a:avLst/>
              <a:gdLst/>
              <a:ahLst/>
              <a:cxnLst/>
              <a:rect l="l" t="t" r="r" b="b"/>
              <a:pathLst>
                <a:path w="391" h="141" extrusionOk="0">
                  <a:moveTo>
                    <a:pt x="293" y="26"/>
                  </a:moveTo>
                  <a:cubicBezTo>
                    <a:pt x="239" y="1"/>
                    <a:pt x="1" y="69"/>
                    <a:pt x="97" y="117"/>
                  </a:cubicBezTo>
                  <a:cubicBezTo>
                    <a:pt x="153" y="141"/>
                    <a:pt x="391"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39" name="Google Shape;56139;p23"/>
            <p:cNvSpPr/>
            <p:nvPr/>
          </p:nvSpPr>
          <p:spPr>
            <a:xfrm>
              <a:off x="5981739" y="3441856"/>
              <a:ext cx="25556" cy="11020"/>
            </a:xfrm>
            <a:custGeom>
              <a:avLst/>
              <a:gdLst/>
              <a:ahLst/>
              <a:cxnLst/>
              <a:rect l="l" t="t" r="r" b="b"/>
              <a:pathLst>
                <a:path w="716" h="366" extrusionOk="0">
                  <a:moveTo>
                    <a:pt x="662" y="365"/>
                  </a:moveTo>
                  <a:cubicBezTo>
                    <a:pt x="715" y="158"/>
                    <a:pt x="612" y="22"/>
                    <a:pt x="277" y="1"/>
                  </a:cubicBezTo>
                  <a:cubicBezTo>
                    <a:pt x="214" y="124"/>
                    <a:pt x="0" y="176"/>
                    <a:pt x="84"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40" name="Google Shape;56140;p23"/>
            <p:cNvSpPr/>
            <p:nvPr/>
          </p:nvSpPr>
          <p:spPr>
            <a:xfrm>
              <a:off x="2912347" y="3438183"/>
              <a:ext cx="39726" cy="15778"/>
            </a:xfrm>
            <a:custGeom>
              <a:avLst/>
              <a:gdLst/>
              <a:ahLst/>
              <a:cxnLst/>
              <a:rect l="l" t="t" r="r" b="b"/>
              <a:pathLst>
                <a:path w="1113" h="524" extrusionOk="0">
                  <a:moveTo>
                    <a:pt x="648" y="306"/>
                  </a:moveTo>
                  <a:cubicBezTo>
                    <a:pt x="1112" y="0"/>
                    <a:pt x="0" y="524"/>
                    <a:pt x="648"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41" name="Google Shape;56141;p23"/>
            <p:cNvSpPr/>
            <p:nvPr/>
          </p:nvSpPr>
          <p:spPr>
            <a:xfrm>
              <a:off x="2177345" y="3439146"/>
              <a:ext cx="14705" cy="9515"/>
            </a:xfrm>
            <a:custGeom>
              <a:avLst/>
              <a:gdLst/>
              <a:ahLst/>
              <a:cxnLst/>
              <a:rect l="l" t="t" r="r" b="b"/>
              <a:pathLst>
                <a:path w="412" h="316" extrusionOk="0">
                  <a:moveTo>
                    <a:pt x="411" y="274"/>
                  </a:moveTo>
                  <a:lnTo>
                    <a:pt x="411" y="92"/>
                  </a:lnTo>
                  <a:cubicBezTo>
                    <a:pt x="218" y="92"/>
                    <a:pt x="182" y="19"/>
                    <a:pt x="26" y="1"/>
                  </a:cubicBezTo>
                  <a:cubicBezTo>
                    <a:pt x="46" y="143"/>
                    <a:pt x="0" y="315"/>
                    <a:pt x="411"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42" name="Google Shape;56142;p23"/>
            <p:cNvSpPr/>
            <p:nvPr/>
          </p:nvSpPr>
          <p:spPr>
            <a:xfrm>
              <a:off x="1909763" y="3444626"/>
              <a:ext cx="13920" cy="2770"/>
            </a:xfrm>
            <a:custGeom>
              <a:avLst/>
              <a:gdLst/>
              <a:ahLst/>
              <a:cxnLst/>
              <a:rect l="l" t="t" r="r" b="b"/>
              <a:pathLst>
                <a:path w="390" h="92" extrusionOk="0">
                  <a:moveTo>
                    <a:pt x="390" y="0"/>
                  </a:moveTo>
                  <a:cubicBezTo>
                    <a:pt x="240" y="20"/>
                    <a:pt x="6" y="2"/>
                    <a:pt x="1" y="92"/>
                  </a:cubicBezTo>
                  <a:cubicBezTo>
                    <a:pt x="153" y="72"/>
                    <a:pt x="384" y="88"/>
                    <a:pt x="3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43" name="Google Shape;56143;p23"/>
            <p:cNvSpPr/>
            <p:nvPr/>
          </p:nvSpPr>
          <p:spPr>
            <a:xfrm>
              <a:off x="3998736" y="3441134"/>
              <a:ext cx="13991" cy="4306"/>
            </a:xfrm>
            <a:custGeom>
              <a:avLst/>
              <a:gdLst/>
              <a:ahLst/>
              <a:cxnLst/>
              <a:rect l="l" t="t" r="r" b="b"/>
              <a:pathLst>
                <a:path w="392" h="143" extrusionOk="0">
                  <a:moveTo>
                    <a:pt x="291" y="26"/>
                  </a:moveTo>
                  <a:cubicBezTo>
                    <a:pt x="242" y="0"/>
                    <a:pt x="0" y="69"/>
                    <a:pt x="99" y="118"/>
                  </a:cubicBezTo>
                  <a:cubicBezTo>
                    <a:pt x="153" y="142"/>
                    <a:pt x="392" y="72"/>
                    <a:pt x="29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44" name="Google Shape;56144;p23"/>
            <p:cNvSpPr/>
            <p:nvPr/>
          </p:nvSpPr>
          <p:spPr>
            <a:xfrm>
              <a:off x="804994" y="3441134"/>
              <a:ext cx="13991" cy="4306"/>
            </a:xfrm>
            <a:custGeom>
              <a:avLst/>
              <a:gdLst/>
              <a:ahLst/>
              <a:cxnLst/>
              <a:rect l="l" t="t" r="r" b="b"/>
              <a:pathLst>
                <a:path w="392" h="143" extrusionOk="0">
                  <a:moveTo>
                    <a:pt x="291" y="26"/>
                  </a:moveTo>
                  <a:cubicBezTo>
                    <a:pt x="238" y="0"/>
                    <a:pt x="0" y="69"/>
                    <a:pt x="99" y="118"/>
                  </a:cubicBezTo>
                  <a:cubicBezTo>
                    <a:pt x="153" y="142"/>
                    <a:pt x="392" y="72"/>
                    <a:pt x="29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45" name="Google Shape;56145;p23"/>
            <p:cNvSpPr/>
            <p:nvPr/>
          </p:nvSpPr>
          <p:spPr>
            <a:xfrm>
              <a:off x="6982645" y="3436407"/>
              <a:ext cx="13849" cy="5480"/>
            </a:xfrm>
            <a:custGeom>
              <a:avLst/>
              <a:gdLst/>
              <a:ahLst/>
              <a:cxnLst/>
              <a:rect l="l" t="t" r="r" b="b"/>
              <a:pathLst>
                <a:path w="388" h="182" extrusionOk="0">
                  <a:moveTo>
                    <a:pt x="387" y="1"/>
                  </a:moveTo>
                  <a:lnTo>
                    <a:pt x="1" y="1"/>
                  </a:lnTo>
                  <a:lnTo>
                    <a:pt x="1" y="182"/>
                  </a:lnTo>
                  <a:lnTo>
                    <a:pt x="387"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46" name="Google Shape;56146;p23"/>
            <p:cNvSpPr/>
            <p:nvPr/>
          </p:nvSpPr>
          <p:spPr>
            <a:xfrm>
              <a:off x="3155694" y="3433697"/>
              <a:ext cx="13813" cy="5480"/>
            </a:xfrm>
            <a:custGeom>
              <a:avLst/>
              <a:gdLst/>
              <a:ahLst/>
              <a:cxnLst/>
              <a:rect l="l" t="t" r="r" b="b"/>
              <a:pathLst>
                <a:path w="387" h="182" extrusionOk="0">
                  <a:moveTo>
                    <a:pt x="386" y="0"/>
                  </a:moveTo>
                  <a:lnTo>
                    <a:pt x="0" y="0"/>
                  </a:lnTo>
                  <a:lnTo>
                    <a:pt x="0"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47" name="Google Shape;56147;p23"/>
            <p:cNvSpPr/>
            <p:nvPr/>
          </p:nvSpPr>
          <p:spPr>
            <a:xfrm>
              <a:off x="2086081" y="3431107"/>
              <a:ext cx="34086" cy="8822"/>
            </a:xfrm>
            <a:custGeom>
              <a:avLst/>
              <a:gdLst/>
              <a:ahLst/>
              <a:cxnLst/>
              <a:rect l="l" t="t" r="r" b="b"/>
              <a:pathLst>
                <a:path w="955" h="293" extrusionOk="0">
                  <a:moveTo>
                    <a:pt x="76" y="177"/>
                  </a:moveTo>
                  <a:cubicBezTo>
                    <a:pt x="321" y="182"/>
                    <a:pt x="341" y="293"/>
                    <a:pt x="654" y="268"/>
                  </a:cubicBezTo>
                  <a:cubicBezTo>
                    <a:pt x="954" y="45"/>
                    <a:pt x="0" y="0"/>
                    <a:pt x="76" y="17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48" name="Google Shape;56148;p23"/>
            <p:cNvSpPr/>
            <p:nvPr/>
          </p:nvSpPr>
          <p:spPr>
            <a:xfrm>
              <a:off x="3138455" y="3432914"/>
              <a:ext cx="13920" cy="4306"/>
            </a:xfrm>
            <a:custGeom>
              <a:avLst/>
              <a:gdLst/>
              <a:ahLst/>
              <a:cxnLst/>
              <a:rect l="l" t="t" r="r" b="b"/>
              <a:pathLst>
                <a:path w="390" h="143" extrusionOk="0">
                  <a:moveTo>
                    <a:pt x="290" y="26"/>
                  </a:moveTo>
                  <a:cubicBezTo>
                    <a:pt x="236" y="0"/>
                    <a:pt x="0" y="71"/>
                    <a:pt x="98" y="118"/>
                  </a:cubicBezTo>
                  <a:cubicBezTo>
                    <a:pt x="151" y="143"/>
                    <a:pt x="389" y="72"/>
                    <a:pt x="290"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49" name="Google Shape;56149;p23"/>
            <p:cNvSpPr/>
            <p:nvPr/>
          </p:nvSpPr>
          <p:spPr>
            <a:xfrm>
              <a:off x="2226528" y="3433697"/>
              <a:ext cx="13742" cy="2770"/>
            </a:xfrm>
            <a:custGeom>
              <a:avLst/>
              <a:gdLst/>
              <a:ahLst/>
              <a:cxnLst/>
              <a:rect l="l" t="t" r="r" b="b"/>
              <a:pathLst>
                <a:path w="385" h="92" extrusionOk="0">
                  <a:moveTo>
                    <a:pt x="384" y="0"/>
                  </a:moveTo>
                  <a:cubicBezTo>
                    <a:pt x="236" y="20"/>
                    <a:pt x="2" y="3"/>
                    <a:pt x="1" y="92"/>
                  </a:cubicBezTo>
                  <a:cubicBezTo>
                    <a:pt x="148" y="71"/>
                    <a:pt x="377" y="88"/>
                    <a:pt x="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50" name="Google Shape;56150;p23"/>
            <p:cNvSpPr/>
            <p:nvPr/>
          </p:nvSpPr>
          <p:spPr>
            <a:xfrm>
              <a:off x="2081869" y="4100751"/>
              <a:ext cx="50648" cy="16440"/>
            </a:xfrm>
            <a:custGeom>
              <a:avLst/>
              <a:gdLst/>
              <a:ahLst/>
              <a:cxnLst/>
              <a:rect l="l" t="t" r="r" b="b"/>
              <a:pathLst>
                <a:path w="1419" h="546" extrusionOk="0">
                  <a:moveTo>
                    <a:pt x="194" y="545"/>
                  </a:moveTo>
                  <a:cubicBezTo>
                    <a:pt x="1418" y="479"/>
                    <a:pt x="207" y="1"/>
                    <a:pt x="1" y="274"/>
                  </a:cubicBezTo>
                  <a:cubicBezTo>
                    <a:pt x="228" y="289"/>
                    <a:pt x="209" y="419"/>
                    <a:pt x="194"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51" name="Google Shape;56151;p23"/>
            <p:cNvSpPr/>
            <p:nvPr/>
          </p:nvSpPr>
          <p:spPr>
            <a:xfrm>
              <a:off x="8772305" y="3810957"/>
              <a:ext cx="34443" cy="10990"/>
            </a:xfrm>
            <a:custGeom>
              <a:avLst/>
              <a:gdLst/>
              <a:ahLst/>
              <a:cxnLst/>
              <a:rect l="l" t="t" r="r" b="b"/>
              <a:pathLst>
                <a:path w="965" h="365" extrusionOk="0">
                  <a:moveTo>
                    <a:pt x="964" y="365"/>
                  </a:moveTo>
                  <a:cubicBezTo>
                    <a:pt x="898" y="123"/>
                    <a:pt x="459" y="59"/>
                    <a:pt x="1" y="0"/>
                  </a:cubicBezTo>
                  <a:cubicBezTo>
                    <a:pt x="79" y="237"/>
                    <a:pt x="601" y="263"/>
                    <a:pt x="964"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52" name="Google Shape;56152;p23"/>
            <p:cNvSpPr/>
            <p:nvPr/>
          </p:nvSpPr>
          <p:spPr>
            <a:xfrm>
              <a:off x="9095424" y="3584089"/>
              <a:ext cx="36728" cy="16290"/>
            </a:xfrm>
            <a:custGeom>
              <a:avLst/>
              <a:gdLst/>
              <a:ahLst/>
              <a:cxnLst/>
              <a:rect l="l" t="t" r="r" b="b"/>
              <a:pathLst>
                <a:path w="1029" h="541" extrusionOk="0">
                  <a:moveTo>
                    <a:pt x="204" y="454"/>
                  </a:moveTo>
                  <a:cubicBezTo>
                    <a:pt x="793" y="540"/>
                    <a:pt x="1029" y="9"/>
                    <a:pt x="780" y="1"/>
                  </a:cubicBezTo>
                  <a:cubicBezTo>
                    <a:pt x="610" y="160"/>
                    <a:pt x="0" y="115"/>
                    <a:pt x="204" y="4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53" name="Google Shape;56153;p23"/>
            <p:cNvSpPr/>
            <p:nvPr/>
          </p:nvSpPr>
          <p:spPr>
            <a:xfrm>
              <a:off x="835332" y="3511678"/>
              <a:ext cx="35193" cy="10087"/>
            </a:xfrm>
            <a:custGeom>
              <a:avLst/>
              <a:gdLst/>
              <a:ahLst/>
              <a:cxnLst/>
              <a:rect l="l" t="t" r="r" b="b"/>
              <a:pathLst>
                <a:path w="986" h="335" extrusionOk="0">
                  <a:moveTo>
                    <a:pt x="406" y="315"/>
                  </a:moveTo>
                  <a:cubicBezTo>
                    <a:pt x="484" y="161"/>
                    <a:pt x="655" y="334"/>
                    <a:pt x="986" y="315"/>
                  </a:cubicBezTo>
                  <a:lnTo>
                    <a:pt x="986" y="43"/>
                  </a:lnTo>
                  <a:cubicBezTo>
                    <a:pt x="612" y="0"/>
                    <a:pt x="0" y="287"/>
                    <a:pt x="406" y="3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54" name="Google Shape;56154;p23"/>
            <p:cNvSpPr/>
            <p:nvPr/>
          </p:nvSpPr>
          <p:spPr>
            <a:xfrm>
              <a:off x="808813" y="3448028"/>
              <a:ext cx="37549" cy="11171"/>
            </a:xfrm>
            <a:custGeom>
              <a:avLst/>
              <a:gdLst/>
              <a:ahLst/>
              <a:cxnLst/>
              <a:rect l="l" t="t" r="r" b="b"/>
              <a:pathLst>
                <a:path w="1052" h="371" extrusionOk="0">
                  <a:moveTo>
                    <a:pt x="960" y="249"/>
                  </a:moveTo>
                  <a:cubicBezTo>
                    <a:pt x="573" y="249"/>
                    <a:pt x="713" y="1"/>
                    <a:pt x="187" y="69"/>
                  </a:cubicBezTo>
                  <a:cubicBezTo>
                    <a:pt x="0" y="291"/>
                    <a:pt x="1051" y="370"/>
                    <a:pt x="960" y="2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55" name="Google Shape;56155;p23"/>
            <p:cNvSpPr/>
            <p:nvPr/>
          </p:nvSpPr>
          <p:spPr>
            <a:xfrm>
              <a:off x="8669406" y="5136575"/>
              <a:ext cx="13777" cy="6745"/>
            </a:xfrm>
            <a:custGeom>
              <a:avLst/>
              <a:gdLst/>
              <a:ahLst/>
              <a:cxnLst/>
              <a:rect l="l" t="t" r="r" b="b"/>
              <a:pathLst>
                <a:path w="386" h="224" extrusionOk="0">
                  <a:moveTo>
                    <a:pt x="385" y="110"/>
                  </a:moveTo>
                  <a:cubicBezTo>
                    <a:pt x="345" y="0"/>
                    <a:pt x="171" y="54"/>
                    <a:pt x="0" y="110"/>
                  </a:cubicBezTo>
                  <a:cubicBezTo>
                    <a:pt x="3" y="201"/>
                    <a:pt x="338" y="223"/>
                    <a:pt x="385"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56" name="Google Shape;56156;p23"/>
            <p:cNvSpPr/>
            <p:nvPr/>
          </p:nvSpPr>
          <p:spPr>
            <a:xfrm>
              <a:off x="8066999" y="5139134"/>
              <a:ext cx="14063" cy="4215"/>
            </a:xfrm>
            <a:custGeom>
              <a:avLst/>
              <a:gdLst/>
              <a:ahLst/>
              <a:cxnLst/>
              <a:rect l="l" t="t" r="r" b="b"/>
              <a:pathLst>
                <a:path w="394" h="140" extrusionOk="0">
                  <a:moveTo>
                    <a:pt x="100" y="116"/>
                  </a:moveTo>
                  <a:cubicBezTo>
                    <a:pt x="156" y="140"/>
                    <a:pt x="393" y="72"/>
                    <a:pt x="294" y="25"/>
                  </a:cubicBezTo>
                  <a:cubicBezTo>
                    <a:pt x="242" y="0"/>
                    <a:pt x="0" y="68"/>
                    <a:pt x="100"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57" name="Google Shape;56157;p23"/>
            <p:cNvSpPr/>
            <p:nvPr/>
          </p:nvSpPr>
          <p:spPr>
            <a:xfrm>
              <a:off x="3244567" y="5137147"/>
              <a:ext cx="21665" cy="6353"/>
            </a:xfrm>
            <a:custGeom>
              <a:avLst/>
              <a:gdLst/>
              <a:ahLst/>
              <a:cxnLst/>
              <a:rect l="l" t="t" r="r" b="b"/>
              <a:pathLst>
                <a:path w="607" h="211" extrusionOk="0">
                  <a:moveTo>
                    <a:pt x="606" y="1"/>
                  </a:moveTo>
                  <a:lnTo>
                    <a:pt x="29" y="1"/>
                  </a:lnTo>
                  <a:cubicBezTo>
                    <a:pt x="1" y="163"/>
                    <a:pt x="221" y="211"/>
                    <a:pt x="606"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58" name="Google Shape;56158;p23"/>
            <p:cNvSpPr/>
            <p:nvPr/>
          </p:nvSpPr>
          <p:spPr>
            <a:xfrm>
              <a:off x="113821" y="5136996"/>
              <a:ext cx="23843" cy="5962"/>
            </a:xfrm>
            <a:custGeom>
              <a:avLst/>
              <a:gdLst/>
              <a:ahLst/>
              <a:cxnLst/>
              <a:rect l="l" t="t" r="r" b="b"/>
              <a:pathLst>
                <a:path w="668" h="198" extrusionOk="0">
                  <a:moveTo>
                    <a:pt x="579" y="6"/>
                  </a:moveTo>
                  <a:cubicBezTo>
                    <a:pt x="246" y="1"/>
                    <a:pt x="83" y="74"/>
                    <a:pt x="1" y="187"/>
                  </a:cubicBezTo>
                  <a:cubicBezTo>
                    <a:pt x="302" y="178"/>
                    <a:pt x="668" y="198"/>
                    <a:pt x="579" y="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59" name="Google Shape;56159;p23"/>
            <p:cNvSpPr/>
            <p:nvPr/>
          </p:nvSpPr>
          <p:spPr>
            <a:xfrm>
              <a:off x="2670678" y="5136364"/>
              <a:ext cx="14099" cy="4246"/>
            </a:xfrm>
            <a:custGeom>
              <a:avLst/>
              <a:gdLst/>
              <a:ahLst/>
              <a:cxnLst/>
              <a:rect l="l" t="t" r="r" b="b"/>
              <a:pathLst>
                <a:path w="395" h="141" extrusionOk="0">
                  <a:moveTo>
                    <a:pt x="292" y="27"/>
                  </a:moveTo>
                  <a:cubicBezTo>
                    <a:pt x="242" y="1"/>
                    <a:pt x="0" y="69"/>
                    <a:pt x="102" y="117"/>
                  </a:cubicBezTo>
                  <a:cubicBezTo>
                    <a:pt x="155" y="140"/>
                    <a:pt x="395" y="72"/>
                    <a:pt x="292"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60" name="Google Shape;56160;p23"/>
            <p:cNvSpPr/>
            <p:nvPr/>
          </p:nvSpPr>
          <p:spPr>
            <a:xfrm>
              <a:off x="6889989" y="5133624"/>
              <a:ext cx="14170" cy="4306"/>
            </a:xfrm>
            <a:custGeom>
              <a:avLst/>
              <a:gdLst/>
              <a:ahLst/>
              <a:cxnLst/>
              <a:rect l="l" t="t" r="r" b="b"/>
              <a:pathLst>
                <a:path w="397" h="143" extrusionOk="0">
                  <a:moveTo>
                    <a:pt x="101" y="118"/>
                  </a:moveTo>
                  <a:cubicBezTo>
                    <a:pt x="155" y="143"/>
                    <a:pt x="396" y="73"/>
                    <a:pt x="293" y="25"/>
                  </a:cubicBezTo>
                  <a:cubicBezTo>
                    <a:pt x="240" y="0"/>
                    <a:pt x="1" y="71"/>
                    <a:pt x="101"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61" name="Google Shape;56161;p23"/>
            <p:cNvSpPr/>
            <p:nvPr/>
          </p:nvSpPr>
          <p:spPr>
            <a:xfrm>
              <a:off x="5196732" y="5133624"/>
              <a:ext cx="14099" cy="4306"/>
            </a:xfrm>
            <a:custGeom>
              <a:avLst/>
              <a:gdLst/>
              <a:ahLst/>
              <a:cxnLst/>
              <a:rect l="l" t="t" r="r" b="b"/>
              <a:pathLst>
                <a:path w="395" h="143" extrusionOk="0">
                  <a:moveTo>
                    <a:pt x="294" y="25"/>
                  </a:moveTo>
                  <a:cubicBezTo>
                    <a:pt x="241" y="0"/>
                    <a:pt x="1" y="68"/>
                    <a:pt x="102" y="118"/>
                  </a:cubicBezTo>
                  <a:cubicBezTo>
                    <a:pt x="155" y="143"/>
                    <a:pt x="395" y="73"/>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62" name="Google Shape;56162;p23"/>
            <p:cNvSpPr/>
            <p:nvPr/>
          </p:nvSpPr>
          <p:spPr>
            <a:xfrm>
              <a:off x="1827636" y="5120738"/>
              <a:ext cx="39761" cy="13700"/>
            </a:xfrm>
            <a:custGeom>
              <a:avLst/>
              <a:gdLst/>
              <a:ahLst/>
              <a:cxnLst/>
              <a:rect l="l" t="t" r="r" b="b"/>
              <a:pathLst>
                <a:path w="1114" h="455" extrusionOk="0">
                  <a:moveTo>
                    <a:pt x="577" y="0"/>
                  </a:moveTo>
                  <a:cubicBezTo>
                    <a:pt x="405" y="161"/>
                    <a:pt x="113" y="265"/>
                    <a:pt x="0" y="454"/>
                  </a:cubicBezTo>
                  <a:cubicBezTo>
                    <a:pt x="388" y="447"/>
                    <a:pt x="1114" y="141"/>
                    <a:pt x="5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63" name="Google Shape;56163;p23"/>
            <p:cNvSpPr/>
            <p:nvPr/>
          </p:nvSpPr>
          <p:spPr>
            <a:xfrm>
              <a:off x="1665738" y="5130914"/>
              <a:ext cx="14134" cy="4185"/>
            </a:xfrm>
            <a:custGeom>
              <a:avLst/>
              <a:gdLst/>
              <a:ahLst/>
              <a:cxnLst/>
              <a:rect l="l" t="t" r="r" b="b"/>
              <a:pathLst>
                <a:path w="396" h="139" extrusionOk="0">
                  <a:moveTo>
                    <a:pt x="101" y="115"/>
                  </a:moveTo>
                  <a:cubicBezTo>
                    <a:pt x="154" y="139"/>
                    <a:pt x="396" y="72"/>
                    <a:pt x="291" y="25"/>
                  </a:cubicBezTo>
                  <a:cubicBezTo>
                    <a:pt x="239" y="0"/>
                    <a:pt x="0" y="69"/>
                    <a:pt x="101"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64" name="Google Shape;56164;p23"/>
            <p:cNvSpPr/>
            <p:nvPr/>
          </p:nvSpPr>
          <p:spPr>
            <a:xfrm>
              <a:off x="1087602" y="5128144"/>
              <a:ext cx="14063" cy="4276"/>
            </a:xfrm>
            <a:custGeom>
              <a:avLst/>
              <a:gdLst/>
              <a:ahLst/>
              <a:cxnLst/>
              <a:rect l="l" t="t" r="r" b="b"/>
              <a:pathLst>
                <a:path w="394" h="142" extrusionOk="0">
                  <a:moveTo>
                    <a:pt x="100" y="117"/>
                  </a:moveTo>
                  <a:cubicBezTo>
                    <a:pt x="151" y="142"/>
                    <a:pt x="393" y="73"/>
                    <a:pt x="290" y="27"/>
                  </a:cubicBezTo>
                  <a:cubicBezTo>
                    <a:pt x="241" y="1"/>
                    <a:pt x="0" y="71"/>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65" name="Google Shape;56165;p23"/>
            <p:cNvSpPr/>
            <p:nvPr/>
          </p:nvSpPr>
          <p:spPr>
            <a:xfrm>
              <a:off x="2732675" y="5125435"/>
              <a:ext cx="13991" cy="4276"/>
            </a:xfrm>
            <a:custGeom>
              <a:avLst/>
              <a:gdLst/>
              <a:ahLst/>
              <a:cxnLst/>
              <a:rect l="l" t="t" r="r" b="b"/>
              <a:pathLst>
                <a:path w="392" h="142" extrusionOk="0">
                  <a:moveTo>
                    <a:pt x="100" y="117"/>
                  </a:moveTo>
                  <a:cubicBezTo>
                    <a:pt x="152" y="142"/>
                    <a:pt x="391" y="73"/>
                    <a:pt x="295" y="26"/>
                  </a:cubicBezTo>
                  <a:cubicBezTo>
                    <a:pt x="237" y="1"/>
                    <a:pt x="1" y="70"/>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66" name="Google Shape;56166;p23"/>
            <p:cNvSpPr/>
            <p:nvPr/>
          </p:nvSpPr>
          <p:spPr>
            <a:xfrm>
              <a:off x="2867019" y="5120738"/>
              <a:ext cx="13813" cy="5480"/>
            </a:xfrm>
            <a:custGeom>
              <a:avLst/>
              <a:gdLst/>
              <a:ahLst/>
              <a:cxnLst/>
              <a:rect l="l" t="t" r="r" b="b"/>
              <a:pathLst>
                <a:path w="387" h="182" extrusionOk="0">
                  <a:moveTo>
                    <a:pt x="387" y="0"/>
                  </a:moveTo>
                  <a:lnTo>
                    <a:pt x="0" y="0"/>
                  </a:lnTo>
                  <a:lnTo>
                    <a:pt x="0" y="182"/>
                  </a:lnTo>
                  <a:lnTo>
                    <a:pt x="387"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67" name="Google Shape;56167;p23"/>
            <p:cNvSpPr/>
            <p:nvPr/>
          </p:nvSpPr>
          <p:spPr>
            <a:xfrm>
              <a:off x="6556306" y="5117667"/>
              <a:ext cx="6889" cy="6203"/>
            </a:xfrm>
            <a:custGeom>
              <a:avLst/>
              <a:gdLst/>
              <a:ahLst/>
              <a:cxnLst/>
              <a:rect l="l" t="t" r="r" b="b"/>
              <a:pathLst>
                <a:path w="193" h="206" extrusionOk="0">
                  <a:moveTo>
                    <a:pt x="193" y="102"/>
                  </a:moveTo>
                  <a:cubicBezTo>
                    <a:pt x="193" y="53"/>
                    <a:pt x="36" y="0"/>
                    <a:pt x="1" y="102"/>
                  </a:cubicBezTo>
                  <a:cubicBezTo>
                    <a:pt x="1" y="153"/>
                    <a:pt x="157" y="205"/>
                    <a:pt x="193"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68" name="Google Shape;56168;p23"/>
            <p:cNvSpPr/>
            <p:nvPr/>
          </p:nvSpPr>
          <p:spPr>
            <a:xfrm>
              <a:off x="4222952" y="5117667"/>
              <a:ext cx="6924" cy="6203"/>
            </a:xfrm>
            <a:custGeom>
              <a:avLst/>
              <a:gdLst/>
              <a:ahLst/>
              <a:cxnLst/>
              <a:rect l="l" t="t" r="r" b="b"/>
              <a:pathLst>
                <a:path w="194" h="206" extrusionOk="0">
                  <a:moveTo>
                    <a:pt x="194" y="102"/>
                  </a:moveTo>
                  <a:cubicBezTo>
                    <a:pt x="194" y="53"/>
                    <a:pt x="37" y="0"/>
                    <a:pt x="1" y="102"/>
                  </a:cubicBezTo>
                  <a:cubicBezTo>
                    <a:pt x="1" y="153"/>
                    <a:pt x="155" y="205"/>
                    <a:pt x="194"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69" name="Google Shape;56169;p23"/>
            <p:cNvSpPr/>
            <p:nvPr/>
          </p:nvSpPr>
          <p:spPr>
            <a:xfrm>
              <a:off x="536948" y="5120015"/>
              <a:ext cx="14063" cy="4246"/>
            </a:xfrm>
            <a:custGeom>
              <a:avLst/>
              <a:gdLst/>
              <a:ahLst/>
              <a:cxnLst/>
              <a:rect l="l" t="t" r="r" b="b"/>
              <a:pathLst>
                <a:path w="394" h="141" extrusionOk="0">
                  <a:moveTo>
                    <a:pt x="293" y="24"/>
                  </a:moveTo>
                  <a:cubicBezTo>
                    <a:pt x="237" y="1"/>
                    <a:pt x="1" y="67"/>
                    <a:pt x="100" y="114"/>
                  </a:cubicBezTo>
                  <a:cubicBezTo>
                    <a:pt x="152" y="140"/>
                    <a:pt x="394" y="72"/>
                    <a:pt x="293"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70" name="Google Shape;56170;p23"/>
            <p:cNvSpPr/>
            <p:nvPr/>
          </p:nvSpPr>
          <p:spPr>
            <a:xfrm>
              <a:off x="5475664" y="5112488"/>
              <a:ext cx="20737" cy="8220"/>
            </a:xfrm>
            <a:custGeom>
              <a:avLst/>
              <a:gdLst/>
              <a:ahLst/>
              <a:cxnLst/>
              <a:rect l="l" t="t" r="r" b="b"/>
              <a:pathLst>
                <a:path w="581" h="273" extrusionOk="0">
                  <a:moveTo>
                    <a:pt x="580" y="91"/>
                  </a:moveTo>
                  <a:cubicBezTo>
                    <a:pt x="387" y="91"/>
                    <a:pt x="349" y="18"/>
                    <a:pt x="195" y="0"/>
                  </a:cubicBezTo>
                  <a:cubicBezTo>
                    <a:pt x="195" y="91"/>
                    <a:pt x="36" y="108"/>
                    <a:pt x="1" y="181"/>
                  </a:cubicBezTo>
                  <a:cubicBezTo>
                    <a:pt x="195" y="181"/>
                    <a:pt x="230" y="255"/>
                    <a:pt x="388" y="273"/>
                  </a:cubicBezTo>
                  <a:cubicBezTo>
                    <a:pt x="387" y="183"/>
                    <a:pt x="542" y="166"/>
                    <a:pt x="580" y="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71" name="Google Shape;56171;p23"/>
            <p:cNvSpPr/>
            <p:nvPr/>
          </p:nvSpPr>
          <p:spPr>
            <a:xfrm>
              <a:off x="4844918" y="5112067"/>
              <a:ext cx="33551" cy="15838"/>
            </a:xfrm>
            <a:custGeom>
              <a:avLst/>
              <a:gdLst/>
              <a:ahLst/>
              <a:cxnLst/>
              <a:rect l="l" t="t" r="r" b="b"/>
              <a:pathLst>
                <a:path w="940" h="526" extrusionOk="0">
                  <a:moveTo>
                    <a:pt x="895" y="197"/>
                  </a:moveTo>
                  <a:cubicBezTo>
                    <a:pt x="939" y="142"/>
                    <a:pt x="604" y="1"/>
                    <a:pt x="510" y="17"/>
                  </a:cubicBezTo>
                  <a:cubicBezTo>
                    <a:pt x="1" y="90"/>
                    <a:pt x="633" y="526"/>
                    <a:pt x="895" y="1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72" name="Google Shape;56172;p23"/>
            <p:cNvSpPr/>
            <p:nvPr/>
          </p:nvSpPr>
          <p:spPr>
            <a:xfrm>
              <a:off x="416667" y="5103696"/>
              <a:ext cx="40333" cy="14694"/>
            </a:xfrm>
            <a:custGeom>
              <a:avLst/>
              <a:gdLst/>
              <a:ahLst/>
              <a:cxnLst/>
              <a:rect l="l" t="t" r="r" b="b"/>
              <a:pathLst>
                <a:path w="1130" h="488" extrusionOk="0">
                  <a:moveTo>
                    <a:pt x="770" y="383"/>
                  </a:moveTo>
                  <a:cubicBezTo>
                    <a:pt x="1129" y="81"/>
                    <a:pt x="79" y="1"/>
                    <a:pt x="0" y="201"/>
                  </a:cubicBezTo>
                  <a:cubicBezTo>
                    <a:pt x="302" y="242"/>
                    <a:pt x="165" y="488"/>
                    <a:pt x="770" y="3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73" name="Google Shape;56173;p23"/>
            <p:cNvSpPr/>
            <p:nvPr/>
          </p:nvSpPr>
          <p:spPr>
            <a:xfrm>
              <a:off x="822733" y="5093369"/>
              <a:ext cx="50398" cy="17494"/>
            </a:xfrm>
            <a:custGeom>
              <a:avLst/>
              <a:gdLst/>
              <a:ahLst/>
              <a:cxnLst/>
              <a:rect l="l" t="t" r="r" b="b"/>
              <a:pathLst>
                <a:path w="1412" h="581" extrusionOk="0">
                  <a:moveTo>
                    <a:pt x="1157" y="546"/>
                  </a:moveTo>
                  <a:cubicBezTo>
                    <a:pt x="1320" y="442"/>
                    <a:pt x="1412" y="302"/>
                    <a:pt x="1350" y="92"/>
                  </a:cubicBezTo>
                  <a:cubicBezTo>
                    <a:pt x="721" y="146"/>
                    <a:pt x="451" y="32"/>
                    <a:pt x="1" y="1"/>
                  </a:cubicBezTo>
                  <a:cubicBezTo>
                    <a:pt x="229" y="255"/>
                    <a:pt x="314" y="580"/>
                    <a:pt x="1157" y="54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74" name="Google Shape;56174;p23"/>
            <p:cNvSpPr/>
            <p:nvPr/>
          </p:nvSpPr>
          <p:spPr>
            <a:xfrm>
              <a:off x="1189645" y="5090659"/>
              <a:ext cx="71992" cy="13941"/>
            </a:xfrm>
            <a:custGeom>
              <a:avLst/>
              <a:gdLst/>
              <a:ahLst/>
              <a:cxnLst/>
              <a:rect l="l" t="t" r="r" b="b"/>
              <a:pathLst>
                <a:path w="2017" h="463" extrusionOk="0">
                  <a:moveTo>
                    <a:pt x="713" y="455"/>
                  </a:moveTo>
                  <a:cubicBezTo>
                    <a:pt x="658" y="125"/>
                    <a:pt x="2017" y="463"/>
                    <a:pt x="1677" y="1"/>
                  </a:cubicBezTo>
                  <a:cubicBezTo>
                    <a:pt x="1136" y="49"/>
                    <a:pt x="675" y="134"/>
                    <a:pt x="133" y="182"/>
                  </a:cubicBezTo>
                  <a:cubicBezTo>
                    <a:pt x="0" y="425"/>
                    <a:pt x="531" y="357"/>
                    <a:pt x="713" y="45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75" name="Google Shape;56175;p23"/>
            <p:cNvSpPr/>
            <p:nvPr/>
          </p:nvSpPr>
          <p:spPr>
            <a:xfrm>
              <a:off x="6690364" y="5098096"/>
              <a:ext cx="14099" cy="4276"/>
            </a:xfrm>
            <a:custGeom>
              <a:avLst/>
              <a:gdLst/>
              <a:ahLst/>
              <a:cxnLst/>
              <a:rect l="l" t="t" r="r" b="b"/>
              <a:pathLst>
                <a:path w="395" h="142" extrusionOk="0">
                  <a:moveTo>
                    <a:pt x="101" y="116"/>
                  </a:moveTo>
                  <a:cubicBezTo>
                    <a:pt x="156" y="141"/>
                    <a:pt x="395" y="72"/>
                    <a:pt x="293" y="25"/>
                  </a:cubicBezTo>
                  <a:cubicBezTo>
                    <a:pt x="244" y="0"/>
                    <a:pt x="0" y="69"/>
                    <a:pt x="101"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76" name="Google Shape;56176;p23"/>
            <p:cNvSpPr/>
            <p:nvPr/>
          </p:nvSpPr>
          <p:spPr>
            <a:xfrm>
              <a:off x="6611343" y="5093339"/>
              <a:ext cx="13813" cy="5540"/>
            </a:xfrm>
            <a:custGeom>
              <a:avLst/>
              <a:gdLst/>
              <a:ahLst/>
              <a:cxnLst/>
              <a:rect l="l" t="t" r="r" b="b"/>
              <a:pathLst>
                <a:path w="387" h="184" extrusionOk="0">
                  <a:moveTo>
                    <a:pt x="0" y="183"/>
                  </a:moveTo>
                  <a:lnTo>
                    <a:pt x="387" y="183"/>
                  </a:lnTo>
                  <a:lnTo>
                    <a:pt x="387" y="0"/>
                  </a:ln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77" name="Google Shape;56177;p23"/>
            <p:cNvSpPr/>
            <p:nvPr/>
          </p:nvSpPr>
          <p:spPr>
            <a:xfrm>
              <a:off x="5234673" y="5092797"/>
              <a:ext cx="13777" cy="6805"/>
            </a:xfrm>
            <a:custGeom>
              <a:avLst/>
              <a:gdLst/>
              <a:ahLst/>
              <a:cxnLst/>
              <a:rect l="l" t="t" r="r" b="b"/>
              <a:pathLst>
                <a:path w="386" h="226" extrusionOk="0">
                  <a:moveTo>
                    <a:pt x="385" y="110"/>
                  </a:moveTo>
                  <a:cubicBezTo>
                    <a:pt x="346" y="0"/>
                    <a:pt x="174" y="54"/>
                    <a:pt x="0" y="110"/>
                  </a:cubicBezTo>
                  <a:cubicBezTo>
                    <a:pt x="5" y="202"/>
                    <a:pt x="341" y="226"/>
                    <a:pt x="385"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78" name="Google Shape;56178;p23"/>
            <p:cNvSpPr/>
            <p:nvPr/>
          </p:nvSpPr>
          <p:spPr>
            <a:xfrm>
              <a:off x="8006537" y="5082500"/>
              <a:ext cx="44687" cy="16380"/>
            </a:xfrm>
            <a:custGeom>
              <a:avLst/>
              <a:gdLst/>
              <a:ahLst/>
              <a:cxnLst/>
              <a:rect l="l" t="t" r="r" b="b"/>
              <a:pathLst>
                <a:path w="1252" h="544" extrusionOk="0">
                  <a:moveTo>
                    <a:pt x="638" y="0"/>
                  </a:moveTo>
                  <a:cubicBezTo>
                    <a:pt x="616" y="171"/>
                    <a:pt x="0" y="63"/>
                    <a:pt x="59" y="272"/>
                  </a:cubicBezTo>
                  <a:cubicBezTo>
                    <a:pt x="397" y="543"/>
                    <a:pt x="1252" y="141"/>
                    <a:pt x="6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79" name="Google Shape;56179;p23"/>
            <p:cNvSpPr/>
            <p:nvPr/>
          </p:nvSpPr>
          <p:spPr>
            <a:xfrm>
              <a:off x="6683547" y="5089877"/>
              <a:ext cx="14027" cy="4276"/>
            </a:xfrm>
            <a:custGeom>
              <a:avLst/>
              <a:gdLst/>
              <a:ahLst/>
              <a:cxnLst/>
              <a:rect l="l" t="t" r="r" b="b"/>
              <a:pathLst>
                <a:path w="393" h="142" extrusionOk="0">
                  <a:moveTo>
                    <a:pt x="292" y="27"/>
                  </a:moveTo>
                  <a:cubicBezTo>
                    <a:pt x="242" y="0"/>
                    <a:pt x="1" y="70"/>
                    <a:pt x="103" y="117"/>
                  </a:cubicBezTo>
                  <a:cubicBezTo>
                    <a:pt x="152" y="141"/>
                    <a:pt x="392" y="72"/>
                    <a:pt x="292"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80" name="Google Shape;56180;p23"/>
            <p:cNvSpPr/>
            <p:nvPr/>
          </p:nvSpPr>
          <p:spPr>
            <a:xfrm>
              <a:off x="9075543" y="5085149"/>
              <a:ext cx="13777" cy="5540"/>
            </a:xfrm>
            <a:custGeom>
              <a:avLst/>
              <a:gdLst/>
              <a:ahLst/>
              <a:cxnLst/>
              <a:rect l="l" t="t" r="r" b="b"/>
              <a:pathLst>
                <a:path w="386" h="184" extrusionOk="0">
                  <a:moveTo>
                    <a:pt x="385" y="1"/>
                  </a:moveTo>
                  <a:lnTo>
                    <a:pt x="0" y="1"/>
                  </a:lnTo>
                  <a:lnTo>
                    <a:pt x="0" y="184"/>
                  </a:lnTo>
                  <a:lnTo>
                    <a:pt x="385" y="184"/>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81" name="Google Shape;56181;p23"/>
            <p:cNvSpPr/>
            <p:nvPr/>
          </p:nvSpPr>
          <p:spPr>
            <a:xfrm>
              <a:off x="5841969" y="5075334"/>
              <a:ext cx="22165" cy="16229"/>
            </a:xfrm>
            <a:custGeom>
              <a:avLst/>
              <a:gdLst/>
              <a:ahLst/>
              <a:cxnLst/>
              <a:rect l="l" t="t" r="r" b="b"/>
              <a:pathLst>
                <a:path w="621" h="539" extrusionOk="0">
                  <a:moveTo>
                    <a:pt x="343" y="510"/>
                  </a:moveTo>
                  <a:cubicBezTo>
                    <a:pt x="403" y="386"/>
                    <a:pt x="620" y="336"/>
                    <a:pt x="538" y="144"/>
                  </a:cubicBezTo>
                  <a:cubicBezTo>
                    <a:pt x="0" y="0"/>
                    <a:pt x="4" y="538"/>
                    <a:pt x="343" y="5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82" name="Google Shape;56182;p23"/>
            <p:cNvSpPr/>
            <p:nvPr/>
          </p:nvSpPr>
          <p:spPr>
            <a:xfrm>
              <a:off x="5410169" y="5084457"/>
              <a:ext cx="14099" cy="4215"/>
            </a:xfrm>
            <a:custGeom>
              <a:avLst/>
              <a:gdLst/>
              <a:ahLst/>
              <a:cxnLst/>
              <a:rect l="l" t="t" r="r" b="b"/>
              <a:pathLst>
                <a:path w="395" h="140" extrusionOk="0">
                  <a:moveTo>
                    <a:pt x="291" y="24"/>
                  </a:moveTo>
                  <a:cubicBezTo>
                    <a:pt x="238" y="0"/>
                    <a:pt x="0" y="68"/>
                    <a:pt x="98" y="115"/>
                  </a:cubicBezTo>
                  <a:cubicBezTo>
                    <a:pt x="150" y="140"/>
                    <a:pt x="394" y="72"/>
                    <a:pt x="291"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83" name="Google Shape;56183;p23"/>
            <p:cNvSpPr/>
            <p:nvPr/>
          </p:nvSpPr>
          <p:spPr>
            <a:xfrm>
              <a:off x="2537012" y="5075304"/>
              <a:ext cx="47757" cy="17404"/>
            </a:xfrm>
            <a:custGeom>
              <a:avLst/>
              <a:gdLst/>
              <a:ahLst/>
              <a:cxnLst/>
              <a:rect l="l" t="t" r="r" b="b"/>
              <a:pathLst>
                <a:path w="1338" h="578" extrusionOk="0">
                  <a:moveTo>
                    <a:pt x="182" y="328"/>
                  </a:moveTo>
                  <a:cubicBezTo>
                    <a:pt x="478" y="577"/>
                    <a:pt x="1314" y="324"/>
                    <a:pt x="1337" y="145"/>
                  </a:cubicBezTo>
                  <a:cubicBezTo>
                    <a:pt x="940" y="202"/>
                    <a:pt x="0" y="0"/>
                    <a:pt x="182" y="3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84" name="Google Shape;56184;p23"/>
            <p:cNvSpPr/>
            <p:nvPr/>
          </p:nvSpPr>
          <p:spPr>
            <a:xfrm>
              <a:off x="1440273" y="5070216"/>
              <a:ext cx="26591" cy="12315"/>
            </a:xfrm>
            <a:custGeom>
              <a:avLst/>
              <a:gdLst/>
              <a:ahLst/>
              <a:cxnLst/>
              <a:rect l="l" t="t" r="r" b="b"/>
              <a:pathLst>
                <a:path w="745" h="409" extrusionOk="0">
                  <a:moveTo>
                    <a:pt x="439" y="408"/>
                  </a:moveTo>
                  <a:cubicBezTo>
                    <a:pt x="745" y="272"/>
                    <a:pt x="655" y="1"/>
                    <a:pt x="54" y="44"/>
                  </a:cubicBezTo>
                  <a:cubicBezTo>
                    <a:pt x="1" y="251"/>
                    <a:pt x="100" y="385"/>
                    <a:pt x="439" y="40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85" name="Google Shape;56185;p23"/>
            <p:cNvSpPr/>
            <p:nvPr/>
          </p:nvSpPr>
          <p:spPr>
            <a:xfrm>
              <a:off x="8886091" y="5076237"/>
              <a:ext cx="14170" cy="4246"/>
            </a:xfrm>
            <a:custGeom>
              <a:avLst/>
              <a:gdLst/>
              <a:ahLst/>
              <a:cxnLst/>
              <a:rect l="l" t="t" r="r" b="b"/>
              <a:pathLst>
                <a:path w="397" h="141" extrusionOk="0">
                  <a:moveTo>
                    <a:pt x="100" y="114"/>
                  </a:moveTo>
                  <a:cubicBezTo>
                    <a:pt x="155" y="140"/>
                    <a:pt x="396" y="72"/>
                    <a:pt x="293" y="25"/>
                  </a:cubicBezTo>
                  <a:cubicBezTo>
                    <a:pt x="242" y="0"/>
                    <a:pt x="1" y="68"/>
                    <a:pt x="100"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86" name="Google Shape;56186;p23"/>
            <p:cNvSpPr/>
            <p:nvPr/>
          </p:nvSpPr>
          <p:spPr>
            <a:xfrm>
              <a:off x="8941270" y="5073497"/>
              <a:ext cx="13956" cy="4215"/>
            </a:xfrm>
            <a:custGeom>
              <a:avLst/>
              <a:gdLst/>
              <a:ahLst/>
              <a:cxnLst/>
              <a:rect l="l" t="t" r="r" b="b"/>
              <a:pathLst>
                <a:path w="391" h="140" extrusionOk="0">
                  <a:moveTo>
                    <a:pt x="292" y="25"/>
                  </a:moveTo>
                  <a:cubicBezTo>
                    <a:pt x="236" y="0"/>
                    <a:pt x="0" y="68"/>
                    <a:pt x="98" y="116"/>
                  </a:cubicBezTo>
                  <a:cubicBezTo>
                    <a:pt x="151" y="140"/>
                    <a:pt x="390" y="73"/>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87" name="Google Shape;56187;p23"/>
            <p:cNvSpPr/>
            <p:nvPr/>
          </p:nvSpPr>
          <p:spPr>
            <a:xfrm>
              <a:off x="6907335" y="5063863"/>
              <a:ext cx="26591" cy="15326"/>
            </a:xfrm>
            <a:custGeom>
              <a:avLst/>
              <a:gdLst/>
              <a:ahLst/>
              <a:cxnLst/>
              <a:rect l="l" t="t" r="r" b="b"/>
              <a:pathLst>
                <a:path w="745" h="509" extrusionOk="0">
                  <a:moveTo>
                    <a:pt x="0" y="436"/>
                  </a:moveTo>
                  <a:cubicBezTo>
                    <a:pt x="744" y="508"/>
                    <a:pt x="744" y="0"/>
                    <a:pt x="0" y="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88" name="Google Shape;56188;p23"/>
            <p:cNvSpPr/>
            <p:nvPr/>
          </p:nvSpPr>
          <p:spPr>
            <a:xfrm>
              <a:off x="2619139" y="5070788"/>
              <a:ext cx="13777" cy="7497"/>
            </a:xfrm>
            <a:custGeom>
              <a:avLst/>
              <a:gdLst/>
              <a:ahLst/>
              <a:cxnLst/>
              <a:rect l="l" t="t" r="r" b="b"/>
              <a:pathLst>
                <a:path w="386" h="249" extrusionOk="0">
                  <a:moveTo>
                    <a:pt x="386" y="115"/>
                  </a:moveTo>
                  <a:cubicBezTo>
                    <a:pt x="385" y="24"/>
                    <a:pt x="50" y="0"/>
                    <a:pt x="1" y="115"/>
                  </a:cubicBezTo>
                  <a:cubicBezTo>
                    <a:pt x="217" y="106"/>
                    <a:pt x="300" y="248"/>
                    <a:pt x="386"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89" name="Google Shape;56189;p23"/>
            <p:cNvSpPr/>
            <p:nvPr/>
          </p:nvSpPr>
          <p:spPr>
            <a:xfrm>
              <a:off x="865599" y="5055101"/>
              <a:ext cx="41653" cy="18819"/>
            </a:xfrm>
            <a:custGeom>
              <a:avLst/>
              <a:gdLst/>
              <a:ahLst/>
              <a:cxnLst/>
              <a:rect l="l" t="t" r="r" b="b"/>
              <a:pathLst>
                <a:path w="1167" h="625" extrusionOk="0">
                  <a:moveTo>
                    <a:pt x="725" y="546"/>
                  </a:moveTo>
                  <a:cubicBezTo>
                    <a:pt x="1166" y="340"/>
                    <a:pt x="596" y="146"/>
                    <a:pt x="340" y="0"/>
                  </a:cubicBezTo>
                  <a:cubicBezTo>
                    <a:pt x="45" y="137"/>
                    <a:pt x="1" y="624"/>
                    <a:pt x="725" y="54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90" name="Google Shape;56190;p23"/>
            <p:cNvSpPr/>
            <p:nvPr/>
          </p:nvSpPr>
          <p:spPr>
            <a:xfrm>
              <a:off x="6132858" y="5062508"/>
              <a:ext cx="14170" cy="4336"/>
            </a:xfrm>
            <a:custGeom>
              <a:avLst/>
              <a:gdLst/>
              <a:ahLst/>
              <a:cxnLst/>
              <a:rect l="l" t="t" r="r" b="b"/>
              <a:pathLst>
                <a:path w="397" h="144" extrusionOk="0">
                  <a:moveTo>
                    <a:pt x="296" y="27"/>
                  </a:moveTo>
                  <a:cubicBezTo>
                    <a:pt x="241" y="1"/>
                    <a:pt x="1" y="71"/>
                    <a:pt x="102" y="117"/>
                  </a:cubicBezTo>
                  <a:cubicBezTo>
                    <a:pt x="155" y="143"/>
                    <a:pt x="396" y="73"/>
                    <a:pt x="296"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91" name="Google Shape;56191;p23"/>
            <p:cNvSpPr/>
            <p:nvPr/>
          </p:nvSpPr>
          <p:spPr>
            <a:xfrm>
              <a:off x="6052908" y="5060551"/>
              <a:ext cx="21665" cy="6444"/>
            </a:xfrm>
            <a:custGeom>
              <a:avLst/>
              <a:gdLst/>
              <a:ahLst/>
              <a:cxnLst/>
              <a:rect l="l" t="t" r="r" b="b"/>
              <a:pathLst>
                <a:path w="607" h="214" extrusionOk="0">
                  <a:moveTo>
                    <a:pt x="606" y="182"/>
                  </a:moveTo>
                  <a:lnTo>
                    <a:pt x="606" y="1"/>
                  </a:lnTo>
                  <a:lnTo>
                    <a:pt x="27" y="1"/>
                  </a:lnTo>
                  <a:cubicBezTo>
                    <a:pt x="1" y="164"/>
                    <a:pt x="217" y="213"/>
                    <a:pt x="606"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92" name="Google Shape;56192;p23"/>
            <p:cNvSpPr/>
            <p:nvPr/>
          </p:nvSpPr>
          <p:spPr>
            <a:xfrm>
              <a:off x="1387485" y="5050856"/>
              <a:ext cx="20238" cy="13580"/>
            </a:xfrm>
            <a:custGeom>
              <a:avLst/>
              <a:gdLst/>
              <a:ahLst/>
              <a:cxnLst/>
              <a:rect l="l" t="t" r="r" b="b"/>
              <a:pathLst>
                <a:path w="567" h="451" extrusionOk="0">
                  <a:moveTo>
                    <a:pt x="376" y="414"/>
                  </a:moveTo>
                  <a:cubicBezTo>
                    <a:pt x="386" y="359"/>
                    <a:pt x="403" y="304"/>
                    <a:pt x="566" y="323"/>
                  </a:cubicBezTo>
                  <a:lnTo>
                    <a:pt x="566" y="141"/>
                  </a:lnTo>
                  <a:cubicBezTo>
                    <a:pt x="95" y="0"/>
                    <a:pt x="1" y="451"/>
                    <a:pt x="376" y="4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93" name="Google Shape;56193;p23"/>
            <p:cNvSpPr/>
            <p:nvPr/>
          </p:nvSpPr>
          <p:spPr>
            <a:xfrm>
              <a:off x="5244988" y="5057149"/>
              <a:ext cx="14063" cy="4215"/>
            </a:xfrm>
            <a:custGeom>
              <a:avLst/>
              <a:gdLst/>
              <a:ahLst/>
              <a:cxnLst/>
              <a:rect l="l" t="t" r="r" b="b"/>
              <a:pathLst>
                <a:path w="394" h="140" extrusionOk="0">
                  <a:moveTo>
                    <a:pt x="295" y="24"/>
                  </a:moveTo>
                  <a:cubicBezTo>
                    <a:pt x="240" y="0"/>
                    <a:pt x="1" y="68"/>
                    <a:pt x="96" y="115"/>
                  </a:cubicBezTo>
                  <a:cubicBezTo>
                    <a:pt x="154" y="140"/>
                    <a:pt x="394" y="69"/>
                    <a:pt x="295"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94" name="Google Shape;56194;p23"/>
            <p:cNvSpPr/>
            <p:nvPr/>
          </p:nvSpPr>
          <p:spPr>
            <a:xfrm>
              <a:off x="84304" y="5052301"/>
              <a:ext cx="22629" cy="8280"/>
            </a:xfrm>
            <a:custGeom>
              <a:avLst/>
              <a:gdLst/>
              <a:ahLst/>
              <a:cxnLst/>
              <a:rect l="l" t="t" r="r" b="b"/>
              <a:pathLst>
                <a:path w="634" h="275" extrusionOk="0">
                  <a:moveTo>
                    <a:pt x="633" y="275"/>
                  </a:moveTo>
                  <a:lnTo>
                    <a:pt x="633" y="1"/>
                  </a:lnTo>
                  <a:lnTo>
                    <a:pt x="247" y="1"/>
                  </a:lnTo>
                  <a:cubicBezTo>
                    <a:pt x="236" y="118"/>
                    <a:pt x="0" y="128"/>
                    <a:pt x="55" y="27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95" name="Google Shape;56195;p23"/>
            <p:cNvSpPr/>
            <p:nvPr/>
          </p:nvSpPr>
          <p:spPr>
            <a:xfrm>
              <a:off x="8428486" y="5052030"/>
              <a:ext cx="6924" cy="6203"/>
            </a:xfrm>
            <a:custGeom>
              <a:avLst/>
              <a:gdLst/>
              <a:ahLst/>
              <a:cxnLst/>
              <a:rect l="l" t="t" r="r" b="b"/>
              <a:pathLst>
                <a:path w="194" h="206" extrusionOk="0">
                  <a:moveTo>
                    <a:pt x="192" y="102"/>
                  </a:moveTo>
                  <a:cubicBezTo>
                    <a:pt x="194" y="50"/>
                    <a:pt x="37" y="0"/>
                    <a:pt x="0" y="102"/>
                  </a:cubicBezTo>
                  <a:cubicBezTo>
                    <a:pt x="0" y="152"/>
                    <a:pt x="157" y="205"/>
                    <a:pt x="192"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96" name="Google Shape;56196;p23"/>
            <p:cNvSpPr/>
            <p:nvPr/>
          </p:nvSpPr>
          <p:spPr>
            <a:xfrm>
              <a:off x="5282892" y="5046972"/>
              <a:ext cx="22629" cy="13640"/>
            </a:xfrm>
            <a:custGeom>
              <a:avLst/>
              <a:gdLst/>
              <a:ahLst/>
              <a:cxnLst/>
              <a:rect l="l" t="t" r="r" b="b"/>
              <a:pathLst>
                <a:path w="634" h="453" extrusionOk="0">
                  <a:moveTo>
                    <a:pt x="580" y="362"/>
                  </a:moveTo>
                  <a:cubicBezTo>
                    <a:pt x="633" y="155"/>
                    <a:pt x="534" y="21"/>
                    <a:pt x="195" y="0"/>
                  </a:cubicBezTo>
                  <a:cubicBezTo>
                    <a:pt x="239" y="159"/>
                    <a:pt x="0" y="453"/>
                    <a:pt x="580" y="3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97" name="Google Shape;56197;p23"/>
            <p:cNvSpPr/>
            <p:nvPr/>
          </p:nvSpPr>
          <p:spPr>
            <a:xfrm>
              <a:off x="3965685" y="5035982"/>
              <a:ext cx="57358" cy="21890"/>
            </a:xfrm>
            <a:custGeom>
              <a:avLst/>
              <a:gdLst/>
              <a:ahLst/>
              <a:cxnLst/>
              <a:rect l="l" t="t" r="r" b="b"/>
              <a:pathLst>
                <a:path w="1607" h="727" extrusionOk="0">
                  <a:moveTo>
                    <a:pt x="1037" y="727"/>
                  </a:moveTo>
                  <a:cubicBezTo>
                    <a:pt x="1606" y="370"/>
                    <a:pt x="632" y="112"/>
                    <a:pt x="72" y="1"/>
                  </a:cubicBezTo>
                  <a:cubicBezTo>
                    <a:pt x="1" y="429"/>
                    <a:pt x="418" y="625"/>
                    <a:pt x="1037" y="7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98" name="Google Shape;56198;p23"/>
            <p:cNvSpPr/>
            <p:nvPr/>
          </p:nvSpPr>
          <p:spPr>
            <a:xfrm>
              <a:off x="8452542" y="5048869"/>
              <a:ext cx="14027" cy="4276"/>
            </a:xfrm>
            <a:custGeom>
              <a:avLst/>
              <a:gdLst/>
              <a:ahLst/>
              <a:cxnLst/>
              <a:rect l="l" t="t" r="r" b="b"/>
              <a:pathLst>
                <a:path w="393" h="142" extrusionOk="0">
                  <a:moveTo>
                    <a:pt x="99" y="116"/>
                  </a:moveTo>
                  <a:cubicBezTo>
                    <a:pt x="153" y="142"/>
                    <a:pt x="393" y="73"/>
                    <a:pt x="292" y="27"/>
                  </a:cubicBezTo>
                  <a:cubicBezTo>
                    <a:pt x="238" y="1"/>
                    <a:pt x="0" y="69"/>
                    <a:pt x="99"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199" name="Google Shape;56199;p23"/>
            <p:cNvSpPr/>
            <p:nvPr/>
          </p:nvSpPr>
          <p:spPr>
            <a:xfrm>
              <a:off x="578244" y="5048869"/>
              <a:ext cx="14099" cy="4276"/>
            </a:xfrm>
            <a:custGeom>
              <a:avLst/>
              <a:gdLst/>
              <a:ahLst/>
              <a:cxnLst/>
              <a:rect l="l" t="t" r="r" b="b"/>
              <a:pathLst>
                <a:path w="395" h="142" extrusionOk="0">
                  <a:moveTo>
                    <a:pt x="101" y="116"/>
                  </a:moveTo>
                  <a:cubicBezTo>
                    <a:pt x="154" y="142"/>
                    <a:pt x="394" y="73"/>
                    <a:pt x="294" y="27"/>
                  </a:cubicBezTo>
                  <a:cubicBezTo>
                    <a:pt x="240" y="1"/>
                    <a:pt x="0" y="69"/>
                    <a:pt x="101"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00" name="Google Shape;56200;p23"/>
            <p:cNvSpPr/>
            <p:nvPr/>
          </p:nvSpPr>
          <p:spPr>
            <a:xfrm>
              <a:off x="5196732" y="5046129"/>
              <a:ext cx="14099" cy="4276"/>
            </a:xfrm>
            <a:custGeom>
              <a:avLst/>
              <a:gdLst/>
              <a:ahLst/>
              <a:cxnLst/>
              <a:rect l="l" t="t" r="r" b="b"/>
              <a:pathLst>
                <a:path w="395" h="142" extrusionOk="0">
                  <a:moveTo>
                    <a:pt x="294" y="27"/>
                  </a:moveTo>
                  <a:cubicBezTo>
                    <a:pt x="241" y="1"/>
                    <a:pt x="1" y="70"/>
                    <a:pt x="102" y="115"/>
                  </a:cubicBezTo>
                  <a:cubicBezTo>
                    <a:pt x="155" y="142"/>
                    <a:pt x="395" y="74"/>
                    <a:pt x="294"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01" name="Google Shape;56201;p23"/>
            <p:cNvSpPr/>
            <p:nvPr/>
          </p:nvSpPr>
          <p:spPr>
            <a:xfrm>
              <a:off x="1655495" y="5037518"/>
              <a:ext cx="34872" cy="15236"/>
            </a:xfrm>
            <a:custGeom>
              <a:avLst/>
              <a:gdLst/>
              <a:ahLst/>
              <a:cxnLst/>
              <a:rect l="l" t="t" r="r" b="b"/>
              <a:pathLst>
                <a:path w="977" h="506" extrusionOk="0">
                  <a:moveTo>
                    <a:pt x="773" y="404"/>
                  </a:moveTo>
                  <a:cubicBezTo>
                    <a:pt x="977" y="173"/>
                    <a:pt x="122" y="1"/>
                    <a:pt x="0" y="221"/>
                  </a:cubicBezTo>
                  <a:cubicBezTo>
                    <a:pt x="307" y="260"/>
                    <a:pt x="166" y="506"/>
                    <a:pt x="773" y="4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02" name="Google Shape;56202;p23"/>
            <p:cNvSpPr/>
            <p:nvPr/>
          </p:nvSpPr>
          <p:spPr>
            <a:xfrm>
              <a:off x="323796" y="5043810"/>
              <a:ext cx="23985" cy="5902"/>
            </a:xfrm>
            <a:custGeom>
              <a:avLst/>
              <a:gdLst/>
              <a:ahLst/>
              <a:cxnLst/>
              <a:rect l="l" t="t" r="r" b="b"/>
              <a:pathLst>
                <a:path w="672" h="196" extrusionOk="0">
                  <a:moveTo>
                    <a:pt x="479" y="195"/>
                  </a:moveTo>
                  <a:cubicBezTo>
                    <a:pt x="479" y="104"/>
                    <a:pt x="634" y="87"/>
                    <a:pt x="672" y="12"/>
                  </a:cubicBezTo>
                  <a:cubicBezTo>
                    <a:pt x="368" y="21"/>
                    <a:pt x="1" y="1"/>
                    <a:pt x="92" y="1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03" name="Google Shape;56203;p23"/>
            <p:cNvSpPr/>
            <p:nvPr/>
          </p:nvSpPr>
          <p:spPr>
            <a:xfrm>
              <a:off x="2564138" y="5044172"/>
              <a:ext cx="13777" cy="2770"/>
            </a:xfrm>
            <a:custGeom>
              <a:avLst/>
              <a:gdLst/>
              <a:ahLst/>
              <a:cxnLst/>
              <a:rect l="l" t="t" r="r" b="b"/>
              <a:pathLst>
                <a:path w="386" h="92" extrusionOk="0">
                  <a:moveTo>
                    <a:pt x="0" y="92"/>
                  </a:moveTo>
                  <a:cubicBezTo>
                    <a:pt x="149" y="70"/>
                    <a:pt x="379" y="88"/>
                    <a:pt x="385" y="0"/>
                  </a:cubicBezTo>
                  <a:cubicBezTo>
                    <a:pt x="238" y="21"/>
                    <a:pt x="5" y="3"/>
                    <a:pt x="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04" name="Google Shape;56204;p23"/>
            <p:cNvSpPr/>
            <p:nvPr/>
          </p:nvSpPr>
          <p:spPr>
            <a:xfrm>
              <a:off x="1934177" y="5043419"/>
              <a:ext cx="14170" cy="4306"/>
            </a:xfrm>
            <a:custGeom>
              <a:avLst/>
              <a:gdLst/>
              <a:ahLst/>
              <a:cxnLst/>
              <a:rect l="l" t="t" r="r" b="b"/>
              <a:pathLst>
                <a:path w="397" h="143" extrusionOk="0">
                  <a:moveTo>
                    <a:pt x="294" y="25"/>
                  </a:moveTo>
                  <a:cubicBezTo>
                    <a:pt x="240" y="1"/>
                    <a:pt x="1" y="68"/>
                    <a:pt x="103" y="117"/>
                  </a:cubicBezTo>
                  <a:cubicBezTo>
                    <a:pt x="155" y="143"/>
                    <a:pt x="396"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05" name="Google Shape;56205;p23"/>
            <p:cNvSpPr/>
            <p:nvPr/>
          </p:nvSpPr>
          <p:spPr>
            <a:xfrm>
              <a:off x="7013875" y="5032460"/>
              <a:ext cx="14063" cy="4276"/>
            </a:xfrm>
            <a:custGeom>
              <a:avLst/>
              <a:gdLst/>
              <a:ahLst/>
              <a:cxnLst/>
              <a:rect l="l" t="t" r="r" b="b"/>
              <a:pathLst>
                <a:path w="394" h="142" extrusionOk="0">
                  <a:moveTo>
                    <a:pt x="102" y="117"/>
                  </a:moveTo>
                  <a:cubicBezTo>
                    <a:pt x="157" y="141"/>
                    <a:pt x="393" y="72"/>
                    <a:pt x="296" y="25"/>
                  </a:cubicBezTo>
                  <a:cubicBezTo>
                    <a:pt x="242" y="0"/>
                    <a:pt x="1" y="71"/>
                    <a:pt x="102"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06" name="Google Shape;56206;p23"/>
            <p:cNvSpPr/>
            <p:nvPr/>
          </p:nvSpPr>
          <p:spPr>
            <a:xfrm>
              <a:off x="5503218" y="5025023"/>
              <a:ext cx="33622" cy="17283"/>
            </a:xfrm>
            <a:custGeom>
              <a:avLst/>
              <a:gdLst/>
              <a:ahLst/>
              <a:cxnLst/>
              <a:rect l="l" t="t" r="r" b="b"/>
              <a:pathLst>
                <a:path w="942" h="574" extrusionOk="0">
                  <a:moveTo>
                    <a:pt x="0" y="91"/>
                  </a:moveTo>
                  <a:lnTo>
                    <a:pt x="0" y="272"/>
                  </a:lnTo>
                  <a:cubicBezTo>
                    <a:pt x="355" y="574"/>
                    <a:pt x="941" y="1"/>
                    <a:pt x="0" y="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07" name="Google Shape;56207;p23"/>
            <p:cNvSpPr/>
            <p:nvPr/>
          </p:nvSpPr>
          <p:spPr>
            <a:xfrm>
              <a:off x="4453450" y="5032490"/>
              <a:ext cx="14063" cy="4276"/>
            </a:xfrm>
            <a:custGeom>
              <a:avLst/>
              <a:gdLst/>
              <a:ahLst/>
              <a:cxnLst/>
              <a:rect l="l" t="t" r="r" b="b"/>
              <a:pathLst>
                <a:path w="394" h="142" extrusionOk="0">
                  <a:moveTo>
                    <a:pt x="294" y="25"/>
                  </a:moveTo>
                  <a:cubicBezTo>
                    <a:pt x="239" y="1"/>
                    <a:pt x="0" y="70"/>
                    <a:pt x="98" y="117"/>
                  </a:cubicBezTo>
                  <a:cubicBezTo>
                    <a:pt x="154" y="142"/>
                    <a:pt x="393" y="71"/>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08" name="Google Shape;56208;p23"/>
            <p:cNvSpPr/>
            <p:nvPr/>
          </p:nvSpPr>
          <p:spPr>
            <a:xfrm>
              <a:off x="2494396" y="5027733"/>
              <a:ext cx="21594" cy="9515"/>
            </a:xfrm>
            <a:custGeom>
              <a:avLst/>
              <a:gdLst/>
              <a:ahLst/>
              <a:cxnLst/>
              <a:rect l="l" t="t" r="r" b="b"/>
              <a:pathLst>
                <a:path w="605" h="316" extrusionOk="0">
                  <a:moveTo>
                    <a:pt x="411" y="274"/>
                  </a:moveTo>
                  <a:cubicBezTo>
                    <a:pt x="405" y="148"/>
                    <a:pt x="503" y="74"/>
                    <a:pt x="604" y="1"/>
                  </a:cubicBezTo>
                  <a:lnTo>
                    <a:pt x="26" y="1"/>
                  </a:lnTo>
                  <a:cubicBezTo>
                    <a:pt x="42" y="144"/>
                    <a:pt x="0" y="315"/>
                    <a:pt x="411"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09" name="Google Shape;56209;p23"/>
            <p:cNvSpPr/>
            <p:nvPr/>
          </p:nvSpPr>
          <p:spPr>
            <a:xfrm>
              <a:off x="5244988" y="5029690"/>
              <a:ext cx="14063" cy="4336"/>
            </a:xfrm>
            <a:custGeom>
              <a:avLst/>
              <a:gdLst/>
              <a:ahLst/>
              <a:cxnLst/>
              <a:rect l="l" t="t" r="r" b="b"/>
              <a:pathLst>
                <a:path w="394" h="144" extrusionOk="0">
                  <a:moveTo>
                    <a:pt x="295" y="26"/>
                  </a:moveTo>
                  <a:cubicBezTo>
                    <a:pt x="240" y="1"/>
                    <a:pt x="1" y="70"/>
                    <a:pt x="96" y="117"/>
                  </a:cubicBezTo>
                  <a:cubicBezTo>
                    <a:pt x="154" y="143"/>
                    <a:pt x="394" y="74"/>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10" name="Google Shape;56210;p23"/>
            <p:cNvSpPr/>
            <p:nvPr/>
          </p:nvSpPr>
          <p:spPr>
            <a:xfrm>
              <a:off x="3073496" y="5026980"/>
              <a:ext cx="13777" cy="7497"/>
            </a:xfrm>
            <a:custGeom>
              <a:avLst/>
              <a:gdLst/>
              <a:ahLst/>
              <a:cxnLst/>
              <a:rect l="l" t="t" r="r" b="b"/>
              <a:pathLst>
                <a:path w="386" h="249" extrusionOk="0">
                  <a:moveTo>
                    <a:pt x="385" y="116"/>
                  </a:moveTo>
                  <a:cubicBezTo>
                    <a:pt x="384" y="24"/>
                    <a:pt x="46" y="1"/>
                    <a:pt x="0" y="116"/>
                  </a:cubicBezTo>
                  <a:cubicBezTo>
                    <a:pt x="216" y="108"/>
                    <a:pt x="302" y="249"/>
                    <a:pt x="385"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11" name="Google Shape;56211;p23"/>
            <p:cNvSpPr/>
            <p:nvPr/>
          </p:nvSpPr>
          <p:spPr>
            <a:xfrm>
              <a:off x="2990905" y="5027793"/>
              <a:ext cx="13706" cy="5480"/>
            </a:xfrm>
            <a:custGeom>
              <a:avLst/>
              <a:gdLst/>
              <a:ahLst/>
              <a:cxnLst/>
              <a:rect l="l" t="t" r="r" b="b"/>
              <a:pathLst>
                <a:path w="384" h="182" extrusionOk="0">
                  <a:moveTo>
                    <a:pt x="0" y="181"/>
                  </a:moveTo>
                  <a:lnTo>
                    <a:pt x="384" y="181"/>
                  </a:lnTo>
                  <a:lnTo>
                    <a:pt x="384" y="0"/>
                  </a:ln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12" name="Google Shape;56212;p23"/>
            <p:cNvSpPr/>
            <p:nvPr/>
          </p:nvSpPr>
          <p:spPr>
            <a:xfrm>
              <a:off x="2521593" y="5025023"/>
              <a:ext cx="21915" cy="8762"/>
            </a:xfrm>
            <a:custGeom>
              <a:avLst/>
              <a:gdLst/>
              <a:ahLst/>
              <a:cxnLst/>
              <a:rect l="l" t="t" r="r" b="b"/>
              <a:pathLst>
                <a:path w="614" h="291" extrusionOk="0">
                  <a:moveTo>
                    <a:pt x="614" y="273"/>
                  </a:moveTo>
                  <a:lnTo>
                    <a:pt x="614" y="1"/>
                  </a:lnTo>
                  <a:lnTo>
                    <a:pt x="34" y="1"/>
                  </a:lnTo>
                  <a:cubicBezTo>
                    <a:pt x="0" y="199"/>
                    <a:pt x="192" y="290"/>
                    <a:pt x="614"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13" name="Google Shape;56213;p23"/>
            <p:cNvSpPr/>
            <p:nvPr/>
          </p:nvSpPr>
          <p:spPr>
            <a:xfrm>
              <a:off x="1903339" y="5024631"/>
              <a:ext cx="6924" cy="6293"/>
            </a:xfrm>
            <a:custGeom>
              <a:avLst/>
              <a:gdLst/>
              <a:ahLst/>
              <a:cxnLst/>
              <a:rect l="l" t="t" r="r" b="b"/>
              <a:pathLst>
                <a:path w="194" h="209" extrusionOk="0">
                  <a:moveTo>
                    <a:pt x="194" y="104"/>
                  </a:moveTo>
                  <a:cubicBezTo>
                    <a:pt x="194" y="53"/>
                    <a:pt x="37" y="1"/>
                    <a:pt x="2" y="104"/>
                  </a:cubicBezTo>
                  <a:cubicBezTo>
                    <a:pt x="1" y="155"/>
                    <a:pt x="157" y="208"/>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14" name="Google Shape;56214;p23"/>
            <p:cNvSpPr/>
            <p:nvPr/>
          </p:nvSpPr>
          <p:spPr>
            <a:xfrm>
              <a:off x="8813922" y="5022283"/>
              <a:ext cx="13920" cy="5480"/>
            </a:xfrm>
            <a:custGeom>
              <a:avLst/>
              <a:gdLst/>
              <a:ahLst/>
              <a:cxnLst/>
              <a:rect l="l" t="t" r="r" b="b"/>
              <a:pathLst>
                <a:path w="390" h="182" extrusionOk="0">
                  <a:moveTo>
                    <a:pt x="1" y="182"/>
                  </a:moveTo>
                  <a:lnTo>
                    <a:pt x="390" y="182"/>
                  </a:lnTo>
                  <a:lnTo>
                    <a:pt x="390" y="0"/>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15" name="Google Shape;56215;p23"/>
            <p:cNvSpPr/>
            <p:nvPr/>
          </p:nvSpPr>
          <p:spPr>
            <a:xfrm>
              <a:off x="5609794" y="5018820"/>
              <a:ext cx="14063" cy="4276"/>
            </a:xfrm>
            <a:custGeom>
              <a:avLst/>
              <a:gdLst/>
              <a:ahLst/>
              <a:cxnLst/>
              <a:rect l="l" t="t" r="r" b="b"/>
              <a:pathLst>
                <a:path w="394" h="142" extrusionOk="0">
                  <a:moveTo>
                    <a:pt x="294" y="24"/>
                  </a:moveTo>
                  <a:cubicBezTo>
                    <a:pt x="240" y="0"/>
                    <a:pt x="1" y="68"/>
                    <a:pt x="101" y="115"/>
                  </a:cubicBezTo>
                  <a:cubicBezTo>
                    <a:pt x="153" y="141"/>
                    <a:pt x="394" y="72"/>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16" name="Google Shape;56216;p23"/>
            <p:cNvSpPr/>
            <p:nvPr/>
          </p:nvSpPr>
          <p:spPr>
            <a:xfrm>
              <a:off x="2509065" y="5014063"/>
              <a:ext cx="20630" cy="8250"/>
            </a:xfrm>
            <a:custGeom>
              <a:avLst/>
              <a:gdLst/>
              <a:ahLst/>
              <a:cxnLst/>
              <a:rect l="l" t="t" r="r" b="b"/>
              <a:pathLst>
                <a:path w="578" h="274" extrusionOk="0">
                  <a:moveTo>
                    <a:pt x="385" y="273"/>
                  </a:moveTo>
                  <a:cubicBezTo>
                    <a:pt x="385" y="182"/>
                    <a:pt x="542" y="166"/>
                    <a:pt x="577" y="91"/>
                  </a:cubicBezTo>
                  <a:cubicBezTo>
                    <a:pt x="385" y="93"/>
                    <a:pt x="347" y="17"/>
                    <a:pt x="195" y="0"/>
                  </a:cubicBezTo>
                  <a:cubicBezTo>
                    <a:pt x="195" y="93"/>
                    <a:pt x="38" y="109"/>
                    <a:pt x="0" y="182"/>
                  </a:cubicBezTo>
                  <a:cubicBezTo>
                    <a:pt x="195" y="182"/>
                    <a:pt x="230" y="258"/>
                    <a:pt x="385"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17" name="Google Shape;56217;p23"/>
            <p:cNvSpPr/>
            <p:nvPr/>
          </p:nvSpPr>
          <p:spPr>
            <a:xfrm>
              <a:off x="1807007" y="5007349"/>
              <a:ext cx="28911" cy="16922"/>
            </a:xfrm>
            <a:custGeom>
              <a:avLst/>
              <a:gdLst/>
              <a:ahLst/>
              <a:cxnLst/>
              <a:rect l="l" t="t" r="r" b="b"/>
              <a:pathLst>
                <a:path w="810" h="562" extrusionOk="0">
                  <a:moveTo>
                    <a:pt x="770" y="496"/>
                  </a:moveTo>
                  <a:cubicBezTo>
                    <a:pt x="809" y="238"/>
                    <a:pt x="796" y="0"/>
                    <a:pt x="195" y="42"/>
                  </a:cubicBezTo>
                  <a:cubicBezTo>
                    <a:pt x="201" y="167"/>
                    <a:pt x="102" y="242"/>
                    <a:pt x="0" y="314"/>
                  </a:cubicBezTo>
                  <a:cubicBezTo>
                    <a:pt x="384" y="317"/>
                    <a:pt x="247" y="562"/>
                    <a:pt x="770" y="4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18" name="Google Shape;56218;p23"/>
            <p:cNvSpPr/>
            <p:nvPr/>
          </p:nvSpPr>
          <p:spPr>
            <a:xfrm>
              <a:off x="8810531" y="5016081"/>
              <a:ext cx="13849" cy="4246"/>
            </a:xfrm>
            <a:custGeom>
              <a:avLst/>
              <a:gdLst/>
              <a:ahLst/>
              <a:cxnLst/>
              <a:rect l="l" t="t" r="r" b="b"/>
              <a:pathLst>
                <a:path w="388" h="141" extrusionOk="0">
                  <a:moveTo>
                    <a:pt x="289" y="24"/>
                  </a:moveTo>
                  <a:cubicBezTo>
                    <a:pt x="239" y="0"/>
                    <a:pt x="0" y="68"/>
                    <a:pt x="96" y="115"/>
                  </a:cubicBezTo>
                  <a:cubicBezTo>
                    <a:pt x="152" y="141"/>
                    <a:pt x="388" y="72"/>
                    <a:pt x="289"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19" name="Google Shape;56219;p23"/>
            <p:cNvSpPr/>
            <p:nvPr/>
          </p:nvSpPr>
          <p:spPr>
            <a:xfrm>
              <a:off x="8597058" y="5016081"/>
              <a:ext cx="13991" cy="4215"/>
            </a:xfrm>
            <a:custGeom>
              <a:avLst/>
              <a:gdLst/>
              <a:ahLst/>
              <a:cxnLst/>
              <a:rect l="l" t="t" r="r" b="b"/>
              <a:pathLst>
                <a:path w="392" h="140" extrusionOk="0">
                  <a:moveTo>
                    <a:pt x="98" y="115"/>
                  </a:moveTo>
                  <a:cubicBezTo>
                    <a:pt x="153" y="140"/>
                    <a:pt x="392" y="72"/>
                    <a:pt x="291" y="24"/>
                  </a:cubicBezTo>
                  <a:cubicBezTo>
                    <a:pt x="239" y="0"/>
                    <a:pt x="0" y="69"/>
                    <a:pt x="98"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20" name="Google Shape;56220;p23"/>
            <p:cNvSpPr/>
            <p:nvPr/>
          </p:nvSpPr>
          <p:spPr>
            <a:xfrm>
              <a:off x="5372336" y="5013732"/>
              <a:ext cx="7031" cy="6203"/>
            </a:xfrm>
            <a:custGeom>
              <a:avLst/>
              <a:gdLst/>
              <a:ahLst/>
              <a:cxnLst/>
              <a:rect l="l" t="t" r="r" b="b"/>
              <a:pathLst>
                <a:path w="197" h="206" extrusionOk="0">
                  <a:moveTo>
                    <a:pt x="3" y="102"/>
                  </a:moveTo>
                  <a:cubicBezTo>
                    <a:pt x="0" y="154"/>
                    <a:pt x="157" y="206"/>
                    <a:pt x="195" y="102"/>
                  </a:cubicBezTo>
                  <a:cubicBezTo>
                    <a:pt x="196" y="53"/>
                    <a:pt x="38" y="1"/>
                    <a:pt x="3"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21" name="Google Shape;56221;p23"/>
            <p:cNvSpPr/>
            <p:nvPr/>
          </p:nvSpPr>
          <p:spPr>
            <a:xfrm>
              <a:off x="3204628" y="5004368"/>
              <a:ext cx="20309" cy="13580"/>
            </a:xfrm>
            <a:custGeom>
              <a:avLst/>
              <a:gdLst/>
              <a:ahLst/>
              <a:cxnLst/>
              <a:rect l="l" t="t" r="r" b="b"/>
              <a:pathLst>
                <a:path w="569" h="451" extrusionOk="0">
                  <a:moveTo>
                    <a:pt x="376" y="413"/>
                  </a:moveTo>
                  <a:cubicBezTo>
                    <a:pt x="387" y="358"/>
                    <a:pt x="402" y="307"/>
                    <a:pt x="569" y="324"/>
                  </a:cubicBezTo>
                  <a:lnTo>
                    <a:pt x="569" y="142"/>
                  </a:lnTo>
                  <a:cubicBezTo>
                    <a:pt x="95" y="0"/>
                    <a:pt x="1" y="450"/>
                    <a:pt x="376" y="4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22" name="Google Shape;56222;p23"/>
            <p:cNvSpPr/>
            <p:nvPr/>
          </p:nvSpPr>
          <p:spPr>
            <a:xfrm>
              <a:off x="8056827" y="5011384"/>
              <a:ext cx="13742" cy="2740"/>
            </a:xfrm>
            <a:custGeom>
              <a:avLst/>
              <a:gdLst/>
              <a:ahLst/>
              <a:cxnLst/>
              <a:rect l="l" t="t" r="r" b="b"/>
              <a:pathLst>
                <a:path w="385" h="91" extrusionOk="0">
                  <a:moveTo>
                    <a:pt x="385" y="1"/>
                  </a:moveTo>
                  <a:cubicBezTo>
                    <a:pt x="236" y="22"/>
                    <a:pt x="6" y="3"/>
                    <a:pt x="1" y="91"/>
                  </a:cubicBezTo>
                  <a:cubicBezTo>
                    <a:pt x="151" y="71"/>
                    <a:pt x="382" y="87"/>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23" name="Google Shape;56223;p23"/>
            <p:cNvSpPr/>
            <p:nvPr/>
          </p:nvSpPr>
          <p:spPr>
            <a:xfrm>
              <a:off x="5489441" y="5005543"/>
              <a:ext cx="6960" cy="6233"/>
            </a:xfrm>
            <a:custGeom>
              <a:avLst/>
              <a:gdLst/>
              <a:ahLst/>
              <a:cxnLst/>
              <a:rect l="l" t="t" r="r" b="b"/>
              <a:pathLst>
                <a:path w="195" h="207" extrusionOk="0">
                  <a:moveTo>
                    <a:pt x="194" y="103"/>
                  </a:moveTo>
                  <a:cubicBezTo>
                    <a:pt x="194" y="54"/>
                    <a:pt x="37" y="0"/>
                    <a:pt x="1" y="103"/>
                  </a:cubicBezTo>
                  <a:cubicBezTo>
                    <a:pt x="1" y="154"/>
                    <a:pt x="156" y="206"/>
                    <a:pt x="194"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24" name="Google Shape;56224;p23"/>
            <p:cNvSpPr/>
            <p:nvPr/>
          </p:nvSpPr>
          <p:spPr>
            <a:xfrm>
              <a:off x="1452729" y="5003134"/>
              <a:ext cx="23914" cy="10328"/>
            </a:xfrm>
            <a:custGeom>
              <a:avLst/>
              <a:gdLst/>
              <a:ahLst/>
              <a:cxnLst/>
              <a:rect l="l" t="t" r="r" b="b"/>
              <a:pathLst>
                <a:path w="670" h="343" extrusionOk="0">
                  <a:moveTo>
                    <a:pt x="670" y="92"/>
                  </a:moveTo>
                  <a:cubicBezTo>
                    <a:pt x="404" y="95"/>
                    <a:pt x="247" y="49"/>
                    <a:pt x="90" y="1"/>
                  </a:cubicBezTo>
                  <a:cubicBezTo>
                    <a:pt x="0" y="283"/>
                    <a:pt x="610" y="343"/>
                    <a:pt x="67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25" name="Google Shape;56225;p23"/>
            <p:cNvSpPr/>
            <p:nvPr/>
          </p:nvSpPr>
          <p:spPr>
            <a:xfrm>
              <a:off x="4205677" y="5005091"/>
              <a:ext cx="13956" cy="4336"/>
            </a:xfrm>
            <a:custGeom>
              <a:avLst/>
              <a:gdLst/>
              <a:ahLst/>
              <a:cxnLst/>
              <a:rect l="l" t="t" r="r" b="b"/>
              <a:pathLst>
                <a:path w="391" h="144" extrusionOk="0">
                  <a:moveTo>
                    <a:pt x="291" y="27"/>
                  </a:moveTo>
                  <a:cubicBezTo>
                    <a:pt x="237" y="1"/>
                    <a:pt x="0" y="71"/>
                    <a:pt x="98" y="117"/>
                  </a:cubicBezTo>
                  <a:cubicBezTo>
                    <a:pt x="152" y="143"/>
                    <a:pt x="391" y="74"/>
                    <a:pt x="291"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26" name="Google Shape;56226;p23"/>
            <p:cNvSpPr/>
            <p:nvPr/>
          </p:nvSpPr>
          <p:spPr>
            <a:xfrm>
              <a:off x="1522614" y="4987447"/>
              <a:ext cx="50434" cy="18548"/>
            </a:xfrm>
            <a:custGeom>
              <a:avLst/>
              <a:gdLst/>
              <a:ahLst/>
              <a:cxnLst/>
              <a:rect l="l" t="t" r="r" b="b"/>
              <a:pathLst>
                <a:path w="1413" h="616" extrusionOk="0">
                  <a:moveTo>
                    <a:pt x="62" y="522"/>
                  </a:moveTo>
                  <a:cubicBezTo>
                    <a:pt x="607" y="616"/>
                    <a:pt x="865" y="616"/>
                    <a:pt x="1413" y="522"/>
                  </a:cubicBezTo>
                  <a:cubicBezTo>
                    <a:pt x="1253" y="263"/>
                    <a:pt x="1102" y="1"/>
                    <a:pt x="252" y="67"/>
                  </a:cubicBezTo>
                  <a:cubicBezTo>
                    <a:pt x="90" y="174"/>
                    <a:pt x="0" y="311"/>
                    <a:pt x="62" y="52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27" name="Google Shape;56227;p23"/>
            <p:cNvSpPr/>
            <p:nvPr/>
          </p:nvSpPr>
          <p:spPr>
            <a:xfrm>
              <a:off x="2020337" y="4994643"/>
              <a:ext cx="6889" cy="6173"/>
            </a:xfrm>
            <a:custGeom>
              <a:avLst/>
              <a:gdLst/>
              <a:ahLst/>
              <a:cxnLst/>
              <a:rect l="l" t="t" r="r" b="b"/>
              <a:pathLst>
                <a:path w="193" h="205" extrusionOk="0">
                  <a:moveTo>
                    <a:pt x="192" y="102"/>
                  </a:moveTo>
                  <a:cubicBezTo>
                    <a:pt x="192" y="50"/>
                    <a:pt x="39" y="1"/>
                    <a:pt x="2" y="102"/>
                  </a:cubicBezTo>
                  <a:cubicBezTo>
                    <a:pt x="0" y="152"/>
                    <a:pt x="157" y="204"/>
                    <a:pt x="192"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28" name="Google Shape;56228;p23"/>
            <p:cNvSpPr/>
            <p:nvPr/>
          </p:nvSpPr>
          <p:spPr>
            <a:xfrm>
              <a:off x="4863121" y="4994914"/>
              <a:ext cx="13777" cy="2800"/>
            </a:xfrm>
            <a:custGeom>
              <a:avLst/>
              <a:gdLst/>
              <a:ahLst/>
              <a:cxnLst/>
              <a:rect l="l" t="t" r="r" b="b"/>
              <a:pathLst>
                <a:path w="386" h="93" extrusionOk="0">
                  <a:moveTo>
                    <a:pt x="385" y="1"/>
                  </a:moveTo>
                  <a:cubicBezTo>
                    <a:pt x="235" y="22"/>
                    <a:pt x="5" y="5"/>
                    <a:pt x="0" y="92"/>
                  </a:cubicBezTo>
                  <a:cubicBezTo>
                    <a:pt x="149" y="73"/>
                    <a:pt x="379" y="91"/>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29" name="Google Shape;56229;p23"/>
            <p:cNvSpPr/>
            <p:nvPr/>
          </p:nvSpPr>
          <p:spPr>
            <a:xfrm>
              <a:off x="2116740" y="4991813"/>
              <a:ext cx="6924" cy="6293"/>
            </a:xfrm>
            <a:custGeom>
              <a:avLst/>
              <a:gdLst/>
              <a:ahLst/>
              <a:cxnLst/>
              <a:rect l="l" t="t" r="r" b="b"/>
              <a:pathLst>
                <a:path w="194" h="209" extrusionOk="0">
                  <a:moveTo>
                    <a:pt x="193" y="104"/>
                  </a:moveTo>
                  <a:cubicBezTo>
                    <a:pt x="193" y="55"/>
                    <a:pt x="37" y="1"/>
                    <a:pt x="1" y="104"/>
                  </a:cubicBezTo>
                  <a:cubicBezTo>
                    <a:pt x="0" y="155"/>
                    <a:pt x="154" y="208"/>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30" name="Google Shape;56230;p23"/>
            <p:cNvSpPr/>
            <p:nvPr/>
          </p:nvSpPr>
          <p:spPr>
            <a:xfrm>
              <a:off x="1707105" y="4994252"/>
              <a:ext cx="13956" cy="4276"/>
            </a:xfrm>
            <a:custGeom>
              <a:avLst/>
              <a:gdLst/>
              <a:ahLst/>
              <a:cxnLst/>
              <a:rect l="l" t="t" r="r" b="b"/>
              <a:pathLst>
                <a:path w="391" h="142" extrusionOk="0">
                  <a:moveTo>
                    <a:pt x="101" y="115"/>
                  </a:moveTo>
                  <a:cubicBezTo>
                    <a:pt x="151" y="142"/>
                    <a:pt x="391" y="71"/>
                    <a:pt x="293" y="24"/>
                  </a:cubicBezTo>
                  <a:cubicBezTo>
                    <a:pt x="239" y="1"/>
                    <a:pt x="1" y="67"/>
                    <a:pt x="101"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31" name="Google Shape;56231;p23"/>
            <p:cNvSpPr/>
            <p:nvPr/>
          </p:nvSpPr>
          <p:spPr>
            <a:xfrm>
              <a:off x="5027339" y="4986785"/>
              <a:ext cx="21630" cy="6383"/>
            </a:xfrm>
            <a:custGeom>
              <a:avLst/>
              <a:gdLst/>
              <a:ahLst/>
              <a:cxnLst/>
              <a:rect l="l" t="t" r="r" b="b"/>
              <a:pathLst>
                <a:path w="606" h="212" extrusionOk="0">
                  <a:moveTo>
                    <a:pt x="606" y="181"/>
                  </a:moveTo>
                  <a:lnTo>
                    <a:pt x="606" y="1"/>
                  </a:lnTo>
                  <a:lnTo>
                    <a:pt x="26" y="1"/>
                  </a:lnTo>
                  <a:cubicBezTo>
                    <a:pt x="0" y="164"/>
                    <a:pt x="218" y="212"/>
                    <a:pt x="606" y="1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32" name="Google Shape;56232;p23"/>
            <p:cNvSpPr/>
            <p:nvPr/>
          </p:nvSpPr>
          <p:spPr>
            <a:xfrm>
              <a:off x="3975179" y="4989525"/>
              <a:ext cx="13706" cy="2710"/>
            </a:xfrm>
            <a:custGeom>
              <a:avLst/>
              <a:gdLst/>
              <a:ahLst/>
              <a:cxnLst/>
              <a:rect l="l" t="t" r="r" b="b"/>
              <a:pathLst>
                <a:path w="384" h="90" extrusionOk="0">
                  <a:moveTo>
                    <a:pt x="1" y="90"/>
                  </a:moveTo>
                  <a:cubicBezTo>
                    <a:pt x="151" y="70"/>
                    <a:pt x="379" y="87"/>
                    <a:pt x="383" y="1"/>
                  </a:cubicBezTo>
                  <a:cubicBezTo>
                    <a:pt x="236" y="20"/>
                    <a:pt x="7" y="2"/>
                    <a:pt x="1" y="9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33" name="Google Shape;56233;p23"/>
            <p:cNvSpPr/>
            <p:nvPr/>
          </p:nvSpPr>
          <p:spPr>
            <a:xfrm>
              <a:off x="2216428" y="4988742"/>
              <a:ext cx="14027" cy="4246"/>
            </a:xfrm>
            <a:custGeom>
              <a:avLst/>
              <a:gdLst/>
              <a:ahLst/>
              <a:cxnLst/>
              <a:rect l="l" t="t" r="r" b="b"/>
              <a:pathLst>
                <a:path w="393" h="141" extrusionOk="0">
                  <a:moveTo>
                    <a:pt x="100" y="116"/>
                  </a:moveTo>
                  <a:cubicBezTo>
                    <a:pt x="153" y="140"/>
                    <a:pt x="392" y="73"/>
                    <a:pt x="292" y="27"/>
                  </a:cubicBezTo>
                  <a:cubicBezTo>
                    <a:pt x="238" y="1"/>
                    <a:pt x="0" y="69"/>
                    <a:pt x="100"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34" name="Google Shape;56234;p23"/>
            <p:cNvSpPr/>
            <p:nvPr/>
          </p:nvSpPr>
          <p:spPr>
            <a:xfrm>
              <a:off x="8531814" y="4986695"/>
              <a:ext cx="13777" cy="2800"/>
            </a:xfrm>
            <a:custGeom>
              <a:avLst/>
              <a:gdLst/>
              <a:ahLst/>
              <a:cxnLst/>
              <a:rect l="l" t="t" r="r" b="b"/>
              <a:pathLst>
                <a:path w="386" h="93" extrusionOk="0">
                  <a:moveTo>
                    <a:pt x="386" y="1"/>
                  </a:moveTo>
                  <a:cubicBezTo>
                    <a:pt x="236" y="23"/>
                    <a:pt x="5" y="5"/>
                    <a:pt x="1" y="92"/>
                  </a:cubicBezTo>
                  <a:cubicBezTo>
                    <a:pt x="150" y="73"/>
                    <a:pt x="379" y="91"/>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35" name="Google Shape;56235;p23"/>
            <p:cNvSpPr/>
            <p:nvPr/>
          </p:nvSpPr>
          <p:spPr>
            <a:xfrm>
              <a:off x="5537625" y="4978174"/>
              <a:ext cx="6996" cy="6293"/>
            </a:xfrm>
            <a:custGeom>
              <a:avLst/>
              <a:gdLst/>
              <a:ahLst/>
              <a:cxnLst/>
              <a:rect l="l" t="t" r="r" b="b"/>
              <a:pathLst>
                <a:path w="196" h="209" extrusionOk="0">
                  <a:moveTo>
                    <a:pt x="193" y="104"/>
                  </a:moveTo>
                  <a:cubicBezTo>
                    <a:pt x="195" y="54"/>
                    <a:pt x="39" y="1"/>
                    <a:pt x="1" y="104"/>
                  </a:cubicBezTo>
                  <a:cubicBezTo>
                    <a:pt x="1" y="156"/>
                    <a:pt x="156" y="208"/>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36" name="Google Shape;56236;p23"/>
            <p:cNvSpPr/>
            <p:nvPr/>
          </p:nvSpPr>
          <p:spPr>
            <a:xfrm>
              <a:off x="2075409" y="4978565"/>
              <a:ext cx="13849" cy="2740"/>
            </a:xfrm>
            <a:custGeom>
              <a:avLst/>
              <a:gdLst/>
              <a:ahLst/>
              <a:cxnLst/>
              <a:rect l="l" t="t" r="r" b="b"/>
              <a:pathLst>
                <a:path w="388" h="91" extrusionOk="0">
                  <a:moveTo>
                    <a:pt x="388" y="1"/>
                  </a:moveTo>
                  <a:cubicBezTo>
                    <a:pt x="235" y="20"/>
                    <a:pt x="5" y="2"/>
                    <a:pt x="0" y="91"/>
                  </a:cubicBezTo>
                  <a:cubicBezTo>
                    <a:pt x="149" y="71"/>
                    <a:pt x="383" y="88"/>
                    <a:pt x="3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37" name="Google Shape;56237;p23"/>
            <p:cNvSpPr/>
            <p:nvPr/>
          </p:nvSpPr>
          <p:spPr>
            <a:xfrm>
              <a:off x="1497166" y="4975434"/>
              <a:ext cx="7031" cy="6263"/>
            </a:xfrm>
            <a:custGeom>
              <a:avLst/>
              <a:gdLst/>
              <a:ahLst/>
              <a:cxnLst/>
              <a:rect l="l" t="t" r="r" b="b"/>
              <a:pathLst>
                <a:path w="197" h="208" extrusionOk="0">
                  <a:moveTo>
                    <a:pt x="196" y="105"/>
                  </a:moveTo>
                  <a:cubicBezTo>
                    <a:pt x="196" y="54"/>
                    <a:pt x="39" y="0"/>
                    <a:pt x="3" y="105"/>
                  </a:cubicBezTo>
                  <a:cubicBezTo>
                    <a:pt x="1" y="153"/>
                    <a:pt x="159" y="208"/>
                    <a:pt x="196"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38" name="Google Shape;56238;p23"/>
            <p:cNvSpPr/>
            <p:nvPr/>
          </p:nvSpPr>
          <p:spPr>
            <a:xfrm>
              <a:off x="4357046" y="4975073"/>
              <a:ext cx="14063" cy="4276"/>
            </a:xfrm>
            <a:custGeom>
              <a:avLst/>
              <a:gdLst/>
              <a:ahLst/>
              <a:cxnLst/>
              <a:rect l="l" t="t" r="r" b="b"/>
              <a:pathLst>
                <a:path w="394" h="142" extrusionOk="0">
                  <a:moveTo>
                    <a:pt x="294" y="25"/>
                  </a:moveTo>
                  <a:cubicBezTo>
                    <a:pt x="241" y="1"/>
                    <a:pt x="0" y="70"/>
                    <a:pt x="101" y="117"/>
                  </a:cubicBezTo>
                  <a:cubicBezTo>
                    <a:pt x="153" y="142"/>
                    <a:pt x="393"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39" name="Google Shape;56239;p23"/>
            <p:cNvSpPr/>
            <p:nvPr/>
          </p:nvSpPr>
          <p:spPr>
            <a:xfrm>
              <a:off x="2488971" y="4966341"/>
              <a:ext cx="20131" cy="16259"/>
            </a:xfrm>
            <a:custGeom>
              <a:avLst/>
              <a:gdLst/>
              <a:ahLst/>
              <a:cxnLst/>
              <a:rect l="l" t="t" r="r" b="b"/>
              <a:pathLst>
                <a:path w="564" h="540" extrusionOk="0">
                  <a:moveTo>
                    <a:pt x="563" y="134"/>
                  </a:moveTo>
                  <a:cubicBezTo>
                    <a:pt x="1" y="1"/>
                    <a:pt x="1" y="540"/>
                    <a:pt x="563" y="40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40" name="Google Shape;56240;p23"/>
            <p:cNvSpPr/>
            <p:nvPr/>
          </p:nvSpPr>
          <p:spPr>
            <a:xfrm>
              <a:off x="6600921" y="4972333"/>
              <a:ext cx="13991" cy="4306"/>
            </a:xfrm>
            <a:custGeom>
              <a:avLst/>
              <a:gdLst/>
              <a:ahLst/>
              <a:cxnLst/>
              <a:rect l="l" t="t" r="r" b="b"/>
              <a:pathLst>
                <a:path w="392" h="143" extrusionOk="0">
                  <a:moveTo>
                    <a:pt x="292" y="26"/>
                  </a:moveTo>
                  <a:cubicBezTo>
                    <a:pt x="239" y="0"/>
                    <a:pt x="0" y="69"/>
                    <a:pt x="98" y="116"/>
                  </a:cubicBezTo>
                  <a:cubicBezTo>
                    <a:pt x="154" y="142"/>
                    <a:pt x="392" y="72"/>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41" name="Google Shape;56241;p23"/>
            <p:cNvSpPr/>
            <p:nvPr/>
          </p:nvSpPr>
          <p:spPr>
            <a:xfrm>
              <a:off x="6249856" y="4972333"/>
              <a:ext cx="14099" cy="4306"/>
            </a:xfrm>
            <a:custGeom>
              <a:avLst/>
              <a:gdLst/>
              <a:ahLst/>
              <a:cxnLst/>
              <a:rect l="l" t="t" r="r" b="b"/>
              <a:pathLst>
                <a:path w="395" h="143" extrusionOk="0">
                  <a:moveTo>
                    <a:pt x="293" y="26"/>
                  </a:moveTo>
                  <a:cubicBezTo>
                    <a:pt x="241" y="0"/>
                    <a:pt x="0" y="69"/>
                    <a:pt x="102" y="116"/>
                  </a:cubicBezTo>
                  <a:cubicBezTo>
                    <a:pt x="156" y="142"/>
                    <a:pt x="395" y="72"/>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42" name="Google Shape;56242;p23"/>
            <p:cNvSpPr/>
            <p:nvPr/>
          </p:nvSpPr>
          <p:spPr>
            <a:xfrm>
              <a:off x="2271250" y="4964896"/>
              <a:ext cx="25734" cy="8250"/>
            </a:xfrm>
            <a:custGeom>
              <a:avLst/>
              <a:gdLst/>
              <a:ahLst/>
              <a:cxnLst/>
              <a:rect l="l" t="t" r="r" b="b"/>
              <a:pathLst>
                <a:path w="721" h="274" extrusionOk="0">
                  <a:moveTo>
                    <a:pt x="105" y="273"/>
                  </a:moveTo>
                  <a:lnTo>
                    <a:pt x="685" y="273"/>
                  </a:lnTo>
                  <a:cubicBezTo>
                    <a:pt x="655" y="166"/>
                    <a:pt x="720" y="16"/>
                    <a:pt x="492" y="0"/>
                  </a:cubicBezTo>
                  <a:cubicBezTo>
                    <a:pt x="477" y="143"/>
                    <a:pt x="1" y="71"/>
                    <a:pt x="105"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43" name="Google Shape;56243;p23"/>
            <p:cNvSpPr/>
            <p:nvPr/>
          </p:nvSpPr>
          <p:spPr>
            <a:xfrm>
              <a:off x="2670678" y="4966853"/>
              <a:ext cx="14099" cy="4276"/>
            </a:xfrm>
            <a:custGeom>
              <a:avLst/>
              <a:gdLst/>
              <a:ahLst/>
              <a:cxnLst/>
              <a:rect l="l" t="t" r="r" b="b"/>
              <a:pathLst>
                <a:path w="395" h="142" extrusionOk="0">
                  <a:moveTo>
                    <a:pt x="292" y="26"/>
                  </a:moveTo>
                  <a:cubicBezTo>
                    <a:pt x="242" y="1"/>
                    <a:pt x="0" y="70"/>
                    <a:pt x="102" y="116"/>
                  </a:cubicBezTo>
                  <a:cubicBezTo>
                    <a:pt x="155" y="142"/>
                    <a:pt x="395" y="73"/>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44" name="Google Shape;56244;p23"/>
            <p:cNvSpPr/>
            <p:nvPr/>
          </p:nvSpPr>
          <p:spPr>
            <a:xfrm>
              <a:off x="4317214" y="4956044"/>
              <a:ext cx="29625" cy="12375"/>
            </a:xfrm>
            <a:custGeom>
              <a:avLst/>
              <a:gdLst/>
              <a:ahLst/>
              <a:cxnLst/>
              <a:rect l="l" t="t" r="r" b="b"/>
              <a:pathLst>
                <a:path w="830" h="411" extrusionOk="0">
                  <a:moveTo>
                    <a:pt x="829" y="385"/>
                  </a:moveTo>
                  <a:lnTo>
                    <a:pt x="829" y="23"/>
                  </a:lnTo>
                  <a:cubicBezTo>
                    <a:pt x="465" y="1"/>
                    <a:pt x="405" y="123"/>
                    <a:pt x="59" y="112"/>
                  </a:cubicBezTo>
                  <a:cubicBezTo>
                    <a:pt x="0" y="352"/>
                    <a:pt x="327" y="411"/>
                    <a:pt x="829" y="38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45" name="Google Shape;56245;p23"/>
            <p:cNvSpPr/>
            <p:nvPr/>
          </p:nvSpPr>
          <p:spPr>
            <a:xfrm>
              <a:off x="1414718" y="4958362"/>
              <a:ext cx="27519" cy="11291"/>
            </a:xfrm>
            <a:custGeom>
              <a:avLst/>
              <a:gdLst/>
              <a:ahLst/>
              <a:cxnLst/>
              <a:rect l="l" t="t" r="r" b="b"/>
              <a:pathLst>
                <a:path w="771" h="375" extrusionOk="0">
                  <a:moveTo>
                    <a:pt x="770" y="308"/>
                  </a:moveTo>
                  <a:lnTo>
                    <a:pt x="770" y="33"/>
                  </a:lnTo>
                  <a:cubicBezTo>
                    <a:pt x="483" y="50"/>
                    <a:pt x="58" y="1"/>
                    <a:pt x="0" y="125"/>
                  </a:cubicBezTo>
                  <a:cubicBezTo>
                    <a:pt x="383" y="129"/>
                    <a:pt x="243" y="374"/>
                    <a:pt x="770" y="30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46" name="Google Shape;56246;p23"/>
            <p:cNvSpPr/>
            <p:nvPr/>
          </p:nvSpPr>
          <p:spPr>
            <a:xfrm>
              <a:off x="1855119" y="4947915"/>
              <a:ext cx="41332" cy="16982"/>
            </a:xfrm>
            <a:custGeom>
              <a:avLst/>
              <a:gdLst/>
              <a:ahLst/>
              <a:cxnLst/>
              <a:rect l="l" t="t" r="r" b="b"/>
              <a:pathLst>
                <a:path w="1158" h="564" extrusionOk="0">
                  <a:moveTo>
                    <a:pt x="1" y="199"/>
                  </a:moveTo>
                  <a:cubicBezTo>
                    <a:pt x="211" y="404"/>
                    <a:pt x="524" y="561"/>
                    <a:pt x="1157" y="563"/>
                  </a:cubicBezTo>
                  <a:lnTo>
                    <a:pt x="1157" y="110"/>
                  </a:lnTo>
                  <a:cubicBezTo>
                    <a:pt x="819" y="164"/>
                    <a:pt x="27" y="1"/>
                    <a:pt x="1" y="19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47" name="Google Shape;56247;p23"/>
            <p:cNvSpPr/>
            <p:nvPr/>
          </p:nvSpPr>
          <p:spPr>
            <a:xfrm>
              <a:off x="857033" y="4948457"/>
              <a:ext cx="45865" cy="16741"/>
            </a:xfrm>
            <a:custGeom>
              <a:avLst/>
              <a:gdLst/>
              <a:ahLst/>
              <a:cxnLst/>
              <a:rect l="l" t="t" r="r" b="b"/>
              <a:pathLst>
                <a:path w="1285" h="556" extrusionOk="0">
                  <a:moveTo>
                    <a:pt x="965" y="1"/>
                  </a:moveTo>
                  <a:cubicBezTo>
                    <a:pt x="361" y="18"/>
                    <a:pt x="38" y="171"/>
                    <a:pt x="0" y="454"/>
                  </a:cubicBezTo>
                  <a:cubicBezTo>
                    <a:pt x="365" y="433"/>
                    <a:pt x="426" y="556"/>
                    <a:pt x="776" y="545"/>
                  </a:cubicBezTo>
                  <a:cubicBezTo>
                    <a:pt x="901" y="355"/>
                    <a:pt x="1285" y="142"/>
                    <a:pt x="9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48" name="Google Shape;56248;p23"/>
            <p:cNvSpPr/>
            <p:nvPr/>
          </p:nvSpPr>
          <p:spPr>
            <a:xfrm>
              <a:off x="5613399" y="4953967"/>
              <a:ext cx="14919" cy="9184"/>
            </a:xfrm>
            <a:custGeom>
              <a:avLst/>
              <a:gdLst/>
              <a:ahLst/>
              <a:cxnLst/>
              <a:rect l="l" t="t" r="r" b="b"/>
              <a:pathLst>
                <a:path w="418" h="305" extrusionOk="0">
                  <a:moveTo>
                    <a:pt x="383" y="272"/>
                  </a:moveTo>
                  <a:cubicBezTo>
                    <a:pt x="357" y="165"/>
                    <a:pt x="418" y="15"/>
                    <a:pt x="193" y="1"/>
                  </a:cubicBezTo>
                  <a:cubicBezTo>
                    <a:pt x="180" y="57"/>
                    <a:pt x="163" y="108"/>
                    <a:pt x="0" y="93"/>
                  </a:cubicBezTo>
                  <a:cubicBezTo>
                    <a:pt x="21" y="200"/>
                    <a:pt x="56" y="305"/>
                    <a:pt x="383"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49" name="Google Shape;56249;p23"/>
            <p:cNvSpPr/>
            <p:nvPr/>
          </p:nvSpPr>
          <p:spPr>
            <a:xfrm>
              <a:off x="2477942" y="4958694"/>
              <a:ext cx="14063" cy="4276"/>
            </a:xfrm>
            <a:custGeom>
              <a:avLst/>
              <a:gdLst/>
              <a:ahLst/>
              <a:cxnLst/>
              <a:rect l="l" t="t" r="r" b="b"/>
              <a:pathLst>
                <a:path w="394" h="142" extrusionOk="0">
                  <a:moveTo>
                    <a:pt x="294" y="24"/>
                  </a:moveTo>
                  <a:cubicBezTo>
                    <a:pt x="240" y="0"/>
                    <a:pt x="0" y="68"/>
                    <a:pt x="102" y="115"/>
                  </a:cubicBezTo>
                  <a:cubicBezTo>
                    <a:pt x="154" y="141"/>
                    <a:pt x="393" y="72"/>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50" name="Google Shape;56250;p23"/>
            <p:cNvSpPr/>
            <p:nvPr/>
          </p:nvSpPr>
          <p:spPr>
            <a:xfrm>
              <a:off x="4119731" y="4953575"/>
              <a:ext cx="6924" cy="6233"/>
            </a:xfrm>
            <a:custGeom>
              <a:avLst/>
              <a:gdLst/>
              <a:ahLst/>
              <a:cxnLst/>
              <a:rect l="l" t="t" r="r" b="b"/>
              <a:pathLst>
                <a:path w="194" h="207" extrusionOk="0">
                  <a:moveTo>
                    <a:pt x="193" y="105"/>
                  </a:moveTo>
                  <a:cubicBezTo>
                    <a:pt x="193" y="51"/>
                    <a:pt x="38" y="1"/>
                    <a:pt x="0" y="105"/>
                  </a:cubicBezTo>
                  <a:cubicBezTo>
                    <a:pt x="0" y="153"/>
                    <a:pt x="157" y="207"/>
                    <a:pt x="193"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51" name="Google Shape;56251;p23"/>
            <p:cNvSpPr/>
            <p:nvPr/>
          </p:nvSpPr>
          <p:spPr>
            <a:xfrm>
              <a:off x="2264540" y="4953184"/>
              <a:ext cx="14134" cy="4276"/>
            </a:xfrm>
            <a:custGeom>
              <a:avLst/>
              <a:gdLst/>
              <a:ahLst/>
              <a:cxnLst/>
              <a:rect l="l" t="t" r="r" b="b"/>
              <a:pathLst>
                <a:path w="396" h="142" extrusionOk="0">
                  <a:moveTo>
                    <a:pt x="293" y="24"/>
                  </a:moveTo>
                  <a:cubicBezTo>
                    <a:pt x="241" y="0"/>
                    <a:pt x="1" y="68"/>
                    <a:pt x="104" y="118"/>
                  </a:cubicBezTo>
                  <a:cubicBezTo>
                    <a:pt x="155" y="141"/>
                    <a:pt x="395" y="74"/>
                    <a:pt x="293"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52" name="Google Shape;56252;p23"/>
            <p:cNvSpPr/>
            <p:nvPr/>
          </p:nvSpPr>
          <p:spPr>
            <a:xfrm>
              <a:off x="3706633" y="4951227"/>
              <a:ext cx="13849" cy="2680"/>
            </a:xfrm>
            <a:custGeom>
              <a:avLst/>
              <a:gdLst/>
              <a:ahLst/>
              <a:cxnLst/>
              <a:rect l="l" t="t" r="r" b="b"/>
              <a:pathLst>
                <a:path w="388" h="89" extrusionOk="0">
                  <a:moveTo>
                    <a:pt x="387" y="0"/>
                  </a:moveTo>
                  <a:cubicBezTo>
                    <a:pt x="241" y="21"/>
                    <a:pt x="7" y="3"/>
                    <a:pt x="1" y="89"/>
                  </a:cubicBezTo>
                  <a:cubicBezTo>
                    <a:pt x="154" y="69"/>
                    <a:pt x="382" y="89"/>
                    <a:pt x="3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53" name="Google Shape;56253;p23"/>
            <p:cNvSpPr/>
            <p:nvPr/>
          </p:nvSpPr>
          <p:spPr>
            <a:xfrm>
              <a:off x="4501669" y="4947734"/>
              <a:ext cx="13991" cy="4215"/>
            </a:xfrm>
            <a:custGeom>
              <a:avLst/>
              <a:gdLst/>
              <a:ahLst/>
              <a:cxnLst/>
              <a:rect l="l" t="t" r="r" b="b"/>
              <a:pathLst>
                <a:path w="392" h="140" extrusionOk="0">
                  <a:moveTo>
                    <a:pt x="99" y="116"/>
                  </a:moveTo>
                  <a:cubicBezTo>
                    <a:pt x="153" y="140"/>
                    <a:pt x="392" y="73"/>
                    <a:pt x="291" y="25"/>
                  </a:cubicBezTo>
                  <a:cubicBezTo>
                    <a:pt x="238" y="0"/>
                    <a:pt x="0" y="68"/>
                    <a:pt x="99"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54" name="Google Shape;56254;p23"/>
            <p:cNvSpPr/>
            <p:nvPr/>
          </p:nvSpPr>
          <p:spPr>
            <a:xfrm>
              <a:off x="3414103" y="4947734"/>
              <a:ext cx="14027" cy="4215"/>
            </a:xfrm>
            <a:custGeom>
              <a:avLst/>
              <a:gdLst/>
              <a:ahLst/>
              <a:cxnLst/>
              <a:rect l="l" t="t" r="r" b="b"/>
              <a:pathLst>
                <a:path w="393" h="140" extrusionOk="0">
                  <a:moveTo>
                    <a:pt x="293" y="25"/>
                  </a:moveTo>
                  <a:cubicBezTo>
                    <a:pt x="241" y="0"/>
                    <a:pt x="1" y="68"/>
                    <a:pt x="100" y="116"/>
                  </a:cubicBezTo>
                  <a:cubicBezTo>
                    <a:pt x="152" y="140"/>
                    <a:pt x="392" y="73"/>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55" name="Google Shape;56255;p23"/>
            <p:cNvSpPr/>
            <p:nvPr/>
          </p:nvSpPr>
          <p:spPr>
            <a:xfrm>
              <a:off x="7082796" y="4942224"/>
              <a:ext cx="13991" cy="4306"/>
            </a:xfrm>
            <a:custGeom>
              <a:avLst/>
              <a:gdLst/>
              <a:ahLst/>
              <a:cxnLst/>
              <a:rect l="l" t="t" r="r" b="b"/>
              <a:pathLst>
                <a:path w="392" h="143" extrusionOk="0">
                  <a:moveTo>
                    <a:pt x="290" y="26"/>
                  </a:moveTo>
                  <a:cubicBezTo>
                    <a:pt x="238" y="0"/>
                    <a:pt x="0" y="71"/>
                    <a:pt x="99" y="116"/>
                  </a:cubicBezTo>
                  <a:cubicBezTo>
                    <a:pt x="153" y="143"/>
                    <a:pt x="392" y="73"/>
                    <a:pt x="290"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56" name="Google Shape;56256;p23"/>
            <p:cNvSpPr/>
            <p:nvPr/>
          </p:nvSpPr>
          <p:spPr>
            <a:xfrm>
              <a:off x="2457348" y="4942224"/>
              <a:ext cx="13991" cy="4306"/>
            </a:xfrm>
            <a:custGeom>
              <a:avLst/>
              <a:gdLst/>
              <a:ahLst/>
              <a:cxnLst/>
              <a:rect l="l" t="t" r="r" b="b"/>
              <a:pathLst>
                <a:path w="392" h="143" extrusionOk="0">
                  <a:moveTo>
                    <a:pt x="293" y="26"/>
                  </a:moveTo>
                  <a:cubicBezTo>
                    <a:pt x="238" y="0"/>
                    <a:pt x="0" y="71"/>
                    <a:pt x="100" y="116"/>
                  </a:cubicBezTo>
                  <a:cubicBezTo>
                    <a:pt x="152" y="143"/>
                    <a:pt x="392"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57" name="Google Shape;56257;p23"/>
            <p:cNvSpPr/>
            <p:nvPr/>
          </p:nvSpPr>
          <p:spPr>
            <a:xfrm>
              <a:off x="5640810" y="4937497"/>
              <a:ext cx="13884" cy="5540"/>
            </a:xfrm>
            <a:custGeom>
              <a:avLst/>
              <a:gdLst/>
              <a:ahLst/>
              <a:cxnLst/>
              <a:rect l="l" t="t" r="r" b="b"/>
              <a:pathLst>
                <a:path w="389" h="184" extrusionOk="0">
                  <a:moveTo>
                    <a:pt x="1" y="183"/>
                  </a:moveTo>
                  <a:lnTo>
                    <a:pt x="389" y="183"/>
                  </a:lnTo>
                  <a:lnTo>
                    <a:pt x="389" y="1"/>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58" name="Google Shape;56258;p23"/>
            <p:cNvSpPr/>
            <p:nvPr/>
          </p:nvSpPr>
          <p:spPr>
            <a:xfrm>
              <a:off x="4487357" y="4926658"/>
              <a:ext cx="26591" cy="12255"/>
            </a:xfrm>
            <a:custGeom>
              <a:avLst/>
              <a:gdLst/>
              <a:ahLst/>
              <a:cxnLst/>
              <a:rect l="l" t="t" r="r" b="b"/>
              <a:pathLst>
                <a:path w="745" h="407" extrusionOk="0">
                  <a:moveTo>
                    <a:pt x="306" y="0"/>
                  </a:moveTo>
                  <a:cubicBezTo>
                    <a:pt x="0" y="135"/>
                    <a:pt x="89" y="406"/>
                    <a:pt x="692" y="362"/>
                  </a:cubicBezTo>
                  <a:cubicBezTo>
                    <a:pt x="745" y="154"/>
                    <a:pt x="647" y="21"/>
                    <a:pt x="3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59" name="Google Shape;56259;p23"/>
            <p:cNvSpPr/>
            <p:nvPr/>
          </p:nvSpPr>
          <p:spPr>
            <a:xfrm>
              <a:off x="3352142" y="4934035"/>
              <a:ext cx="14027" cy="4336"/>
            </a:xfrm>
            <a:custGeom>
              <a:avLst/>
              <a:gdLst/>
              <a:ahLst/>
              <a:cxnLst/>
              <a:rect l="l" t="t" r="r" b="b"/>
              <a:pathLst>
                <a:path w="393" h="144" extrusionOk="0">
                  <a:moveTo>
                    <a:pt x="100" y="117"/>
                  </a:moveTo>
                  <a:cubicBezTo>
                    <a:pt x="151" y="143"/>
                    <a:pt x="392" y="73"/>
                    <a:pt x="293" y="26"/>
                  </a:cubicBezTo>
                  <a:cubicBezTo>
                    <a:pt x="242" y="1"/>
                    <a:pt x="1" y="70"/>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60" name="Google Shape;56260;p23"/>
            <p:cNvSpPr/>
            <p:nvPr/>
          </p:nvSpPr>
          <p:spPr>
            <a:xfrm>
              <a:off x="7844246" y="4916271"/>
              <a:ext cx="35478" cy="19090"/>
            </a:xfrm>
            <a:custGeom>
              <a:avLst/>
              <a:gdLst/>
              <a:ahLst/>
              <a:cxnLst/>
              <a:rect l="l" t="t" r="r" b="b"/>
              <a:pathLst>
                <a:path w="994" h="634" extrusionOk="0">
                  <a:moveTo>
                    <a:pt x="558" y="616"/>
                  </a:moveTo>
                  <a:cubicBezTo>
                    <a:pt x="506" y="349"/>
                    <a:pt x="994" y="336"/>
                    <a:pt x="943" y="71"/>
                  </a:cubicBezTo>
                  <a:cubicBezTo>
                    <a:pt x="1" y="1"/>
                    <a:pt x="75" y="634"/>
                    <a:pt x="558" y="6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61" name="Google Shape;56261;p23"/>
            <p:cNvSpPr/>
            <p:nvPr/>
          </p:nvSpPr>
          <p:spPr>
            <a:xfrm>
              <a:off x="2677566" y="4931385"/>
              <a:ext cx="14099" cy="4215"/>
            </a:xfrm>
            <a:custGeom>
              <a:avLst/>
              <a:gdLst/>
              <a:ahLst/>
              <a:cxnLst/>
              <a:rect l="l" t="t" r="r" b="b"/>
              <a:pathLst>
                <a:path w="395" h="140" extrusionOk="0">
                  <a:moveTo>
                    <a:pt x="99" y="114"/>
                  </a:moveTo>
                  <a:cubicBezTo>
                    <a:pt x="156" y="140"/>
                    <a:pt x="395" y="69"/>
                    <a:pt x="294" y="22"/>
                  </a:cubicBezTo>
                  <a:cubicBezTo>
                    <a:pt x="242" y="0"/>
                    <a:pt x="1" y="67"/>
                    <a:pt x="99"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62" name="Google Shape;56262;p23"/>
            <p:cNvSpPr/>
            <p:nvPr/>
          </p:nvSpPr>
          <p:spPr>
            <a:xfrm>
              <a:off x="1872216" y="4931385"/>
              <a:ext cx="14170" cy="4215"/>
            </a:xfrm>
            <a:custGeom>
              <a:avLst/>
              <a:gdLst/>
              <a:ahLst/>
              <a:cxnLst/>
              <a:rect l="l" t="t" r="r" b="b"/>
              <a:pathLst>
                <a:path w="397" h="140" extrusionOk="0">
                  <a:moveTo>
                    <a:pt x="294" y="24"/>
                  </a:moveTo>
                  <a:cubicBezTo>
                    <a:pt x="242" y="0"/>
                    <a:pt x="1" y="68"/>
                    <a:pt x="104" y="115"/>
                  </a:cubicBezTo>
                  <a:cubicBezTo>
                    <a:pt x="157" y="140"/>
                    <a:pt x="396" y="72"/>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63" name="Google Shape;56263;p23"/>
            <p:cNvSpPr/>
            <p:nvPr/>
          </p:nvSpPr>
          <p:spPr>
            <a:xfrm>
              <a:off x="4920656" y="4915699"/>
              <a:ext cx="34229" cy="17193"/>
            </a:xfrm>
            <a:custGeom>
              <a:avLst/>
              <a:gdLst/>
              <a:ahLst/>
              <a:cxnLst/>
              <a:rect l="l" t="t" r="r" b="b"/>
              <a:pathLst>
                <a:path w="959" h="571" extrusionOk="0">
                  <a:moveTo>
                    <a:pt x="704" y="545"/>
                  </a:moveTo>
                  <a:cubicBezTo>
                    <a:pt x="863" y="440"/>
                    <a:pt x="958" y="302"/>
                    <a:pt x="894" y="92"/>
                  </a:cubicBezTo>
                  <a:cubicBezTo>
                    <a:pt x="627" y="94"/>
                    <a:pt x="469" y="47"/>
                    <a:pt x="313" y="0"/>
                  </a:cubicBezTo>
                  <a:cubicBezTo>
                    <a:pt x="0" y="146"/>
                    <a:pt x="82" y="571"/>
                    <a:pt x="704"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64" name="Google Shape;56264;p23"/>
            <p:cNvSpPr/>
            <p:nvPr/>
          </p:nvSpPr>
          <p:spPr>
            <a:xfrm>
              <a:off x="2716149" y="4919854"/>
              <a:ext cx="20131" cy="16259"/>
            </a:xfrm>
            <a:custGeom>
              <a:avLst/>
              <a:gdLst/>
              <a:ahLst/>
              <a:cxnLst/>
              <a:rect l="l" t="t" r="r" b="b"/>
              <a:pathLst>
                <a:path w="564" h="540" extrusionOk="0">
                  <a:moveTo>
                    <a:pt x="563" y="407"/>
                  </a:moveTo>
                  <a:lnTo>
                    <a:pt x="563" y="135"/>
                  </a:lnTo>
                  <a:cubicBezTo>
                    <a:pt x="0" y="1"/>
                    <a:pt x="0" y="540"/>
                    <a:pt x="563" y="40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65" name="Google Shape;56265;p23"/>
            <p:cNvSpPr/>
            <p:nvPr/>
          </p:nvSpPr>
          <p:spPr>
            <a:xfrm>
              <a:off x="6518365" y="4925875"/>
              <a:ext cx="13991" cy="4215"/>
            </a:xfrm>
            <a:custGeom>
              <a:avLst/>
              <a:gdLst/>
              <a:ahLst/>
              <a:cxnLst/>
              <a:rect l="l" t="t" r="r" b="b"/>
              <a:pathLst>
                <a:path w="392" h="140" extrusionOk="0">
                  <a:moveTo>
                    <a:pt x="294" y="26"/>
                  </a:moveTo>
                  <a:cubicBezTo>
                    <a:pt x="236" y="0"/>
                    <a:pt x="0" y="69"/>
                    <a:pt x="101" y="115"/>
                  </a:cubicBezTo>
                  <a:cubicBezTo>
                    <a:pt x="151" y="140"/>
                    <a:pt x="392" y="72"/>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66" name="Google Shape;56266;p23"/>
            <p:cNvSpPr/>
            <p:nvPr/>
          </p:nvSpPr>
          <p:spPr>
            <a:xfrm>
              <a:off x="2631667" y="4921148"/>
              <a:ext cx="21951" cy="8732"/>
            </a:xfrm>
            <a:custGeom>
              <a:avLst/>
              <a:gdLst/>
              <a:ahLst/>
              <a:cxnLst/>
              <a:rect l="l" t="t" r="r" b="b"/>
              <a:pathLst>
                <a:path w="615" h="290" extrusionOk="0">
                  <a:moveTo>
                    <a:pt x="614" y="272"/>
                  </a:moveTo>
                  <a:lnTo>
                    <a:pt x="614" y="1"/>
                  </a:lnTo>
                  <a:lnTo>
                    <a:pt x="34" y="1"/>
                  </a:lnTo>
                  <a:cubicBezTo>
                    <a:pt x="1" y="199"/>
                    <a:pt x="194" y="289"/>
                    <a:pt x="614"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67" name="Google Shape;56267;p23"/>
            <p:cNvSpPr/>
            <p:nvPr/>
          </p:nvSpPr>
          <p:spPr>
            <a:xfrm>
              <a:off x="1833597" y="4918439"/>
              <a:ext cx="14670" cy="9515"/>
            </a:xfrm>
            <a:custGeom>
              <a:avLst/>
              <a:gdLst/>
              <a:ahLst/>
              <a:cxnLst/>
              <a:rect l="l" t="t" r="r" b="b"/>
              <a:pathLst>
                <a:path w="411" h="316" extrusionOk="0">
                  <a:moveTo>
                    <a:pt x="410" y="273"/>
                  </a:moveTo>
                  <a:lnTo>
                    <a:pt x="410" y="91"/>
                  </a:lnTo>
                  <a:cubicBezTo>
                    <a:pt x="220" y="91"/>
                    <a:pt x="182" y="16"/>
                    <a:pt x="25" y="1"/>
                  </a:cubicBezTo>
                  <a:cubicBezTo>
                    <a:pt x="45" y="143"/>
                    <a:pt x="0" y="315"/>
                    <a:pt x="410"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68" name="Google Shape;56268;p23"/>
            <p:cNvSpPr/>
            <p:nvPr/>
          </p:nvSpPr>
          <p:spPr>
            <a:xfrm>
              <a:off x="1600565" y="4923888"/>
              <a:ext cx="13777" cy="2800"/>
            </a:xfrm>
            <a:custGeom>
              <a:avLst/>
              <a:gdLst/>
              <a:ahLst/>
              <a:cxnLst/>
              <a:rect l="l" t="t" r="r" b="b"/>
              <a:pathLst>
                <a:path w="386" h="93" extrusionOk="0">
                  <a:moveTo>
                    <a:pt x="0" y="92"/>
                  </a:moveTo>
                  <a:cubicBezTo>
                    <a:pt x="149" y="70"/>
                    <a:pt x="380" y="88"/>
                    <a:pt x="385" y="1"/>
                  </a:cubicBezTo>
                  <a:cubicBezTo>
                    <a:pt x="235" y="21"/>
                    <a:pt x="5" y="2"/>
                    <a:pt x="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69" name="Google Shape;56269;p23"/>
            <p:cNvSpPr/>
            <p:nvPr/>
          </p:nvSpPr>
          <p:spPr>
            <a:xfrm>
              <a:off x="8380302" y="4918047"/>
              <a:ext cx="6996" cy="6203"/>
            </a:xfrm>
            <a:custGeom>
              <a:avLst/>
              <a:gdLst/>
              <a:ahLst/>
              <a:cxnLst/>
              <a:rect l="l" t="t" r="r" b="b"/>
              <a:pathLst>
                <a:path w="196" h="206" extrusionOk="0">
                  <a:moveTo>
                    <a:pt x="193" y="104"/>
                  </a:moveTo>
                  <a:cubicBezTo>
                    <a:pt x="195" y="53"/>
                    <a:pt x="39" y="0"/>
                    <a:pt x="1" y="104"/>
                  </a:cubicBezTo>
                  <a:cubicBezTo>
                    <a:pt x="1" y="153"/>
                    <a:pt x="159" y="205"/>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70" name="Google Shape;56270;p23"/>
            <p:cNvSpPr/>
            <p:nvPr/>
          </p:nvSpPr>
          <p:spPr>
            <a:xfrm>
              <a:off x="7447531" y="4920366"/>
              <a:ext cx="14063" cy="4276"/>
            </a:xfrm>
            <a:custGeom>
              <a:avLst/>
              <a:gdLst/>
              <a:ahLst/>
              <a:cxnLst/>
              <a:rect l="l" t="t" r="r" b="b"/>
              <a:pathLst>
                <a:path w="394" h="142" extrusionOk="0">
                  <a:moveTo>
                    <a:pt x="294" y="27"/>
                  </a:moveTo>
                  <a:cubicBezTo>
                    <a:pt x="240" y="1"/>
                    <a:pt x="1" y="70"/>
                    <a:pt x="100" y="115"/>
                  </a:cubicBezTo>
                  <a:cubicBezTo>
                    <a:pt x="153" y="141"/>
                    <a:pt x="394" y="74"/>
                    <a:pt x="294"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71" name="Google Shape;56271;p23"/>
            <p:cNvSpPr/>
            <p:nvPr/>
          </p:nvSpPr>
          <p:spPr>
            <a:xfrm>
              <a:off x="2288775" y="4918258"/>
              <a:ext cx="20737" cy="5781"/>
            </a:xfrm>
            <a:custGeom>
              <a:avLst/>
              <a:gdLst/>
              <a:ahLst/>
              <a:cxnLst/>
              <a:rect l="l" t="t" r="r" b="b"/>
              <a:pathLst>
                <a:path w="581" h="192" extrusionOk="0">
                  <a:moveTo>
                    <a:pt x="1" y="185"/>
                  </a:moveTo>
                  <a:cubicBezTo>
                    <a:pt x="333" y="192"/>
                    <a:pt x="497" y="118"/>
                    <a:pt x="580" y="5"/>
                  </a:cubicBezTo>
                  <a:cubicBezTo>
                    <a:pt x="249" y="0"/>
                    <a:pt x="85" y="74"/>
                    <a:pt x="1" y="18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72" name="Google Shape;56272;p23"/>
            <p:cNvSpPr/>
            <p:nvPr/>
          </p:nvSpPr>
          <p:spPr>
            <a:xfrm>
              <a:off x="2653688" y="4912929"/>
              <a:ext cx="20666" cy="8250"/>
            </a:xfrm>
            <a:custGeom>
              <a:avLst/>
              <a:gdLst/>
              <a:ahLst/>
              <a:cxnLst/>
              <a:rect l="l" t="t" r="r" b="b"/>
              <a:pathLst>
                <a:path w="579" h="274" extrusionOk="0">
                  <a:moveTo>
                    <a:pt x="578" y="92"/>
                  </a:moveTo>
                  <a:cubicBezTo>
                    <a:pt x="382" y="93"/>
                    <a:pt x="349" y="19"/>
                    <a:pt x="192" y="1"/>
                  </a:cubicBezTo>
                  <a:cubicBezTo>
                    <a:pt x="192" y="92"/>
                    <a:pt x="35" y="108"/>
                    <a:pt x="0" y="184"/>
                  </a:cubicBezTo>
                  <a:cubicBezTo>
                    <a:pt x="192" y="182"/>
                    <a:pt x="230" y="257"/>
                    <a:pt x="385" y="274"/>
                  </a:cubicBezTo>
                  <a:cubicBezTo>
                    <a:pt x="382" y="182"/>
                    <a:pt x="542" y="165"/>
                    <a:pt x="578"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73" name="Google Shape;56273;p23"/>
            <p:cNvSpPr/>
            <p:nvPr/>
          </p:nvSpPr>
          <p:spPr>
            <a:xfrm>
              <a:off x="6129967" y="4905462"/>
              <a:ext cx="26520" cy="15236"/>
            </a:xfrm>
            <a:custGeom>
              <a:avLst/>
              <a:gdLst/>
              <a:ahLst/>
              <a:cxnLst/>
              <a:rect l="l" t="t" r="r" b="b"/>
              <a:pathLst>
                <a:path w="743" h="506" extrusionOk="0">
                  <a:moveTo>
                    <a:pt x="1" y="73"/>
                  </a:moveTo>
                  <a:lnTo>
                    <a:pt x="1" y="437"/>
                  </a:lnTo>
                  <a:cubicBezTo>
                    <a:pt x="742" y="506"/>
                    <a:pt x="742" y="1"/>
                    <a:pt x="1" y="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74" name="Google Shape;56274;p23"/>
            <p:cNvSpPr/>
            <p:nvPr/>
          </p:nvSpPr>
          <p:spPr>
            <a:xfrm>
              <a:off x="5500577" y="4901999"/>
              <a:ext cx="35086" cy="16470"/>
            </a:xfrm>
            <a:custGeom>
              <a:avLst/>
              <a:gdLst/>
              <a:ahLst/>
              <a:cxnLst/>
              <a:rect l="l" t="t" r="r" b="b"/>
              <a:pathLst>
                <a:path w="983" h="547" extrusionOk="0">
                  <a:moveTo>
                    <a:pt x="844" y="1"/>
                  </a:moveTo>
                  <a:lnTo>
                    <a:pt x="74" y="1"/>
                  </a:lnTo>
                  <a:cubicBezTo>
                    <a:pt x="1" y="308"/>
                    <a:pt x="408" y="389"/>
                    <a:pt x="654" y="547"/>
                  </a:cubicBezTo>
                  <a:cubicBezTo>
                    <a:pt x="647" y="331"/>
                    <a:pt x="983" y="279"/>
                    <a:pt x="8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75" name="Google Shape;56275;p23"/>
            <p:cNvSpPr/>
            <p:nvPr/>
          </p:nvSpPr>
          <p:spPr>
            <a:xfrm>
              <a:off x="2904781" y="4909466"/>
              <a:ext cx="13920" cy="4276"/>
            </a:xfrm>
            <a:custGeom>
              <a:avLst/>
              <a:gdLst/>
              <a:ahLst/>
              <a:cxnLst/>
              <a:rect l="l" t="t" r="r" b="b"/>
              <a:pathLst>
                <a:path w="390" h="142" extrusionOk="0">
                  <a:moveTo>
                    <a:pt x="292" y="26"/>
                  </a:moveTo>
                  <a:cubicBezTo>
                    <a:pt x="237" y="1"/>
                    <a:pt x="1" y="70"/>
                    <a:pt x="99" y="116"/>
                  </a:cubicBezTo>
                  <a:cubicBezTo>
                    <a:pt x="152" y="142"/>
                    <a:pt x="390" y="71"/>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76" name="Google Shape;56276;p23"/>
            <p:cNvSpPr/>
            <p:nvPr/>
          </p:nvSpPr>
          <p:spPr>
            <a:xfrm>
              <a:off x="7588799" y="4901999"/>
              <a:ext cx="20773" cy="8250"/>
            </a:xfrm>
            <a:custGeom>
              <a:avLst/>
              <a:gdLst/>
              <a:ahLst/>
              <a:cxnLst/>
              <a:rect l="l" t="t" r="r" b="b"/>
              <a:pathLst>
                <a:path w="582" h="274" extrusionOk="0">
                  <a:moveTo>
                    <a:pt x="581" y="1"/>
                  </a:moveTo>
                  <a:lnTo>
                    <a:pt x="0" y="1"/>
                  </a:lnTo>
                  <a:lnTo>
                    <a:pt x="0" y="274"/>
                  </a:lnTo>
                  <a:lnTo>
                    <a:pt x="581" y="274"/>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77" name="Google Shape;56277;p23"/>
            <p:cNvSpPr/>
            <p:nvPr/>
          </p:nvSpPr>
          <p:spPr>
            <a:xfrm>
              <a:off x="8270157" y="4901578"/>
              <a:ext cx="7031" cy="6293"/>
            </a:xfrm>
            <a:custGeom>
              <a:avLst/>
              <a:gdLst/>
              <a:ahLst/>
              <a:cxnLst/>
              <a:rect l="l" t="t" r="r" b="b"/>
              <a:pathLst>
                <a:path w="197" h="209" extrusionOk="0">
                  <a:moveTo>
                    <a:pt x="195" y="105"/>
                  </a:moveTo>
                  <a:cubicBezTo>
                    <a:pt x="197" y="54"/>
                    <a:pt x="39" y="1"/>
                    <a:pt x="1" y="105"/>
                  </a:cubicBezTo>
                  <a:cubicBezTo>
                    <a:pt x="1" y="156"/>
                    <a:pt x="158" y="208"/>
                    <a:pt x="195"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78" name="Google Shape;56278;p23"/>
            <p:cNvSpPr/>
            <p:nvPr/>
          </p:nvSpPr>
          <p:spPr>
            <a:xfrm>
              <a:off x="5079699" y="4898477"/>
              <a:ext cx="14063" cy="4306"/>
            </a:xfrm>
            <a:custGeom>
              <a:avLst/>
              <a:gdLst/>
              <a:ahLst/>
              <a:cxnLst/>
              <a:rect l="l" t="t" r="r" b="b"/>
              <a:pathLst>
                <a:path w="394" h="143" extrusionOk="0">
                  <a:moveTo>
                    <a:pt x="104" y="118"/>
                  </a:moveTo>
                  <a:cubicBezTo>
                    <a:pt x="157" y="143"/>
                    <a:pt x="393" y="75"/>
                    <a:pt x="296" y="27"/>
                  </a:cubicBezTo>
                  <a:cubicBezTo>
                    <a:pt x="242" y="0"/>
                    <a:pt x="1" y="70"/>
                    <a:pt x="104"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79" name="Google Shape;56279;p23"/>
            <p:cNvSpPr/>
            <p:nvPr/>
          </p:nvSpPr>
          <p:spPr>
            <a:xfrm>
              <a:off x="1336624" y="4876046"/>
              <a:ext cx="52218" cy="28002"/>
            </a:xfrm>
            <a:custGeom>
              <a:avLst/>
              <a:gdLst/>
              <a:ahLst/>
              <a:cxnLst/>
              <a:rect l="l" t="t" r="r" b="b"/>
              <a:pathLst>
                <a:path w="1463" h="930" extrusionOk="0">
                  <a:moveTo>
                    <a:pt x="450" y="591"/>
                  </a:moveTo>
                  <a:cubicBezTo>
                    <a:pt x="587" y="701"/>
                    <a:pt x="336" y="929"/>
                    <a:pt x="836" y="863"/>
                  </a:cubicBezTo>
                  <a:cubicBezTo>
                    <a:pt x="1462" y="634"/>
                    <a:pt x="634" y="0"/>
                    <a:pt x="63" y="317"/>
                  </a:cubicBezTo>
                  <a:cubicBezTo>
                    <a:pt x="0" y="497"/>
                    <a:pt x="336" y="495"/>
                    <a:pt x="450" y="5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80" name="Google Shape;56280;p23"/>
            <p:cNvSpPr/>
            <p:nvPr/>
          </p:nvSpPr>
          <p:spPr>
            <a:xfrm>
              <a:off x="7003667" y="4893840"/>
              <a:ext cx="13884" cy="5450"/>
            </a:xfrm>
            <a:custGeom>
              <a:avLst/>
              <a:gdLst/>
              <a:ahLst/>
              <a:cxnLst/>
              <a:rect l="l" t="t" r="r" b="b"/>
              <a:pathLst>
                <a:path w="389" h="181" extrusionOk="0">
                  <a:moveTo>
                    <a:pt x="1" y="181"/>
                  </a:moveTo>
                  <a:lnTo>
                    <a:pt x="388" y="181"/>
                  </a:lnTo>
                  <a:lnTo>
                    <a:pt x="388" y="0"/>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81" name="Google Shape;56281;p23"/>
            <p:cNvSpPr/>
            <p:nvPr/>
          </p:nvSpPr>
          <p:spPr>
            <a:xfrm>
              <a:off x="2917987" y="4891100"/>
              <a:ext cx="29482" cy="9846"/>
            </a:xfrm>
            <a:custGeom>
              <a:avLst/>
              <a:gdLst/>
              <a:ahLst/>
              <a:cxnLst/>
              <a:rect l="l" t="t" r="r" b="b"/>
              <a:pathLst>
                <a:path w="826" h="327" extrusionOk="0">
                  <a:moveTo>
                    <a:pt x="692" y="272"/>
                  </a:moveTo>
                  <a:cubicBezTo>
                    <a:pt x="825" y="27"/>
                    <a:pt x="294" y="95"/>
                    <a:pt x="115" y="0"/>
                  </a:cubicBezTo>
                  <a:cubicBezTo>
                    <a:pt x="0" y="235"/>
                    <a:pt x="192" y="326"/>
                    <a:pt x="692"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82" name="Google Shape;56282;p23"/>
            <p:cNvSpPr/>
            <p:nvPr/>
          </p:nvSpPr>
          <p:spPr>
            <a:xfrm>
              <a:off x="1610666" y="4895797"/>
              <a:ext cx="14027" cy="4276"/>
            </a:xfrm>
            <a:custGeom>
              <a:avLst/>
              <a:gdLst/>
              <a:ahLst/>
              <a:cxnLst/>
              <a:rect l="l" t="t" r="r" b="b"/>
              <a:pathLst>
                <a:path w="393" h="142" extrusionOk="0">
                  <a:moveTo>
                    <a:pt x="102" y="116"/>
                  </a:moveTo>
                  <a:cubicBezTo>
                    <a:pt x="153" y="142"/>
                    <a:pt x="392" y="72"/>
                    <a:pt x="294" y="24"/>
                  </a:cubicBezTo>
                  <a:cubicBezTo>
                    <a:pt x="239" y="1"/>
                    <a:pt x="0" y="69"/>
                    <a:pt x="102"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83" name="Google Shape;56283;p23"/>
            <p:cNvSpPr/>
            <p:nvPr/>
          </p:nvSpPr>
          <p:spPr>
            <a:xfrm>
              <a:off x="2818835" y="4890739"/>
              <a:ext cx="6924" cy="6142"/>
            </a:xfrm>
            <a:custGeom>
              <a:avLst/>
              <a:gdLst/>
              <a:ahLst/>
              <a:cxnLst/>
              <a:rect l="l" t="t" r="r" b="b"/>
              <a:pathLst>
                <a:path w="194" h="204" extrusionOk="0">
                  <a:moveTo>
                    <a:pt x="191" y="103"/>
                  </a:moveTo>
                  <a:cubicBezTo>
                    <a:pt x="194" y="53"/>
                    <a:pt x="36" y="0"/>
                    <a:pt x="0" y="103"/>
                  </a:cubicBezTo>
                  <a:cubicBezTo>
                    <a:pt x="0" y="153"/>
                    <a:pt x="154" y="204"/>
                    <a:pt x="191"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84" name="Google Shape;56284;p23"/>
            <p:cNvSpPr/>
            <p:nvPr/>
          </p:nvSpPr>
          <p:spPr>
            <a:xfrm>
              <a:off x="1004940" y="4893057"/>
              <a:ext cx="14063" cy="4276"/>
            </a:xfrm>
            <a:custGeom>
              <a:avLst/>
              <a:gdLst/>
              <a:ahLst/>
              <a:cxnLst/>
              <a:rect l="l" t="t" r="r" b="b"/>
              <a:pathLst>
                <a:path w="394" h="142" extrusionOk="0">
                  <a:moveTo>
                    <a:pt x="296" y="26"/>
                  </a:moveTo>
                  <a:cubicBezTo>
                    <a:pt x="240" y="0"/>
                    <a:pt x="1" y="69"/>
                    <a:pt x="101" y="115"/>
                  </a:cubicBezTo>
                  <a:cubicBezTo>
                    <a:pt x="152" y="141"/>
                    <a:pt x="394" y="73"/>
                    <a:pt x="296"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85" name="Google Shape;56285;p23"/>
            <p:cNvSpPr/>
            <p:nvPr/>
          </p:nvSpPr>
          <p:spPr>
            <a:xfrm>
              <a:off x="660834" y="4893057"/>
              <a:ext cx="14063" cy="4215"/>
            </a:xfrm>
            <a:custGeom>
              <a:avLst/>
              <a:gdLst/>
              <a:ahLst/>
              <a:cxnLst/>
              <a:rect l="l" t="t" r="r" b="b"/>
              <a:pathLst>
                <a:path w="394" h="140" extrusionOk="0">
                  <a:moveTo>
                    <a:pt x="100" y="115"/>
                  </a:moveTo>
                  <a:cubicBezTo>
                    <a:pt x="156" y="140"/>
                    <a:pt x="393" y="71"/>
                    <a:pt x="294" y="26"/>
                  </a:cubicBezTo>
                  <a:cubicBezTo>
                    <a:pt x="242" y="0"/>
                    <a:pt x="1" y="68"/>
                    <a:pt x="100"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86" name="Google Shape;56286;p23"/>
            <p:cNvSpPr/>
            <p:nvPr/>
          </p:nvSpPr>
          <p:spPr>
            <a:xfrm>
              <a:off x="492262" y="4884837"/>
              <a:ext cx="28483" cy="11713"/>
            </a:xfrm>
            <a:custGeom>
              <a:avLst/>
              <a:gdLst/>
              <a:ahLst/>
              <a:cxnLst/>
              <a:rect l="l" t="t" r="r" b="b"/>
              <a:pathLst>
                <a:path w="798" h="389" extrusionOk="0">
                  <a:moveTo>
                    <a:pt x="771" y="25"/>
                  </a:moveTo>
                  <a:cubicBezTo>
                    <a:pt x="336" y="0"/>
                    <a:pt x="49" y="47"/>
                    <a:pt x="1" y="208"/>
                  </a:cubicBezTo>
                  <a:cubicBezTo>
                    <a:pt x="279" y="229"/>
                    <a:pt x="326" y="358"/>
                    <a:pt x="580" y="388"/>
                  </a:cubicBezTo>
                  <a:cubicBezTo>
                    <a:pt x="539" y="218"/>
                    <a:pt x="797" y="188"/>
                    <a:pt x="771"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87" name="Google Shape;56287;p23"/>
            <p:cNvSpPr/>
            <p:nvPr/>
          </p:nvSpPr>
          <p:spPr>
            <a:xfrm>
              <a:off x="2089293" y="4883543"/>
              <a:ext cx="38726" cy="12616"/>
            </a:xfrm>
            <a:custGeom>
              <a:avLst/>
              <a:gdLst/>
              <a:ahLst/>
              <a:cxnLst/>
              <a:rect l="l" t="t" r="r" b="b"/>
              <a:pathLst>
                <a:path w="1085" h="419" extrusionOk="0">
                  <a:moveTo>
                    <a:pt x="962" y="342"/>
                  </a:moveTo>
                  <a:cubicBezTo>
                    <a:pt x="1085" y="122"/>
                    <a:pt x="42" y="0"/>
                    <a:pt x="0" y="158"/>
                  </a:cubicBezTo>
                  <a:cubicBezTo>
                    <a:pt x="366" y="199"/>
                    <a:pt x="347" y="418"/>
                    <a:pt x="962" y="34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88" name="Google Shape;56288;p23"/>
            <p:cNvSpPr/>
            <p:nvPr/>
          </p:nvSpPr>
          <p:spPr>
            <a:xfrm>
              <a:off x="8662517" y="4888330"/>
              <a:ext cx="13777" cy="2800"/>
            </a:xfrm>
            <a:custGeom>
              <a:avLst/>
              <a:gdLst/>
              <a:ahLst/>
              <a:cxnLst/>
              <a:rect l="l" t="t" r="r" b="b"/>
              <a:pathLst>
                <a:path w="386" h="93" extrusionOk="0">
                  <a:moveTo>
                    <a:pt x="385" y="1"/>
                  </a:moveTo>
                  <a:cubicBezTo>
                    <a:pt x="238" y="22"/>
                    <a:pt x="5" y="3"/>
                    <a:pt x="0" y="92"/>
                  </a:cubicBezTo>
                  <a:cubicBezTo>
                    <a:pt x="150" y="72"/>
                    <a:pt x="381" y="88"/>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89" name="Google Shape;56289;p23"/>
            <p:cNvSpPr/>
            <p:nvPr/>
          </p:nvSpPr>
          <p:spPr>
            <a:xfrm>
              <a:off x="216150" y="4885590"/>
              <a:ext cx="21558" cy="6444"/>
            </a:xfrm>
            <a:custGeom>
              <a:avLst/>
              <a:gdLst/>
              <a:ahLst/>
              <a:cxnLst/>
              <a:rect l="l" t="t" r="r" b="b"/>
              <a:pathLst>
                <a:path w="604" h="214" extrusionOk="0">
                  <a:moveTo>
                    <a:pt x="603" y="0"/>
                  </a:moveTo>
                  <a:lnTo>
                    <a:pt x="25" y="0"/>
                  </a:lnTo>
                  <a:cubicBezTo>
                    <a:pt x="0" y="163"/>
                    <a:pt x="216" y="213"/>
                    <a:pt x="603" y="1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90" name="Google Shape;56290;p23"/>
            <p:cNvSpPr/>
            <p:nvPr/>
          </p:nvSpPr>
          <p:spPr>
            <a:xfrm>
              <a:off x="5585845" y="4879779"/>
              <a:ext cx="6853" cy="6233"/>
            </a:xfrm>
            <a:custGeom>
              <a:avLst/>
              <a:gdLst/>
              <a:ahLst/>
              <a:cxnLst/>
              <a:rect l="l" t="t" r="r" b="b"/>
              <a:pathLst>
                <a:path w="192" h="207" extrusionOk="0">
                  <a:moveTo>
                    <a:pt x="191" y="103"/>
                  </a:moveTo>
                  <a:cubicBezTo>
                    <a:pt x="191" y="52"/>
                    <a:pt x="36" y="0"/>
                    <a:pt x="1" y="103"/>
                  </a:cubicBezTo>
                  <a:cubicBezTo>
                    <a:pt x="1" y="154"/>
                    <a:pt x="156" y="206"/>
                    <a:pt x="191"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91" name="Google Shape;56291;p23"/>
            <p:cNvSpPr/>
            <p:nvPr/>
          </p:nvSpPr>
          <p:spPr>
            <a:xfrm>
              <a:off x="4711609" y="4880110"/>
              <a:ext cx="13849" cy="5510"/>
            </a:xfrm>
            <a:custGeom>
              <a:avLst/>
              <a:gdLst/>
              <a:ahLst/>
              <a:cxnLst/>
              <a:rect l="l" t="t" r="r" b="b"/>
              <a:pathLst>
                <a:path w="388" h="183" extrusionOk="0">
                  <a:moveTo>
                    <a:pt x="388" y="1"/>
                  </a:moveTo>
                  <a:lnTo>
                    <a:pt x="0" y="1"/>
                  </a:lnTo>
                  <a:lnTo>
                    <a:pt x="0" y="182"/>
                  </a:lnTo>
                  <a:lnTo>
                    <a:pt x="388"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92" name="Google Shape;56292;p23"/>
            <p:cNvSpPr/>
            <p:nvPr/>
          </p:nvSpPr>
          <p:spPr>
            <a:xfrm>
              <a:off x="2436575" y="4866592"/>
              <a:ext cx="40404" cy="18548"/>
            </a:xfrm>
            <a:custGeom>
              <a:avLst/>
              <a:gdLst/>
              <a:ahLst/>
              <a:cxnLst/>
              <a:rect l="l" t="t" r="r" b="b"/>
              <a:pathLst>
                <a:path w="1132" h="616" extrusionOk="0">
                  <a:moveTo>
                    <a:pt x="1068" y="450"/>
                  </a:moveTo>
                  <a:cubicBezTo>
                    <a:pt x="1132" y="1"/>
                    <a:pt x="0" y="214"/>
                    <a:pt x="102" y="540"/>
                  </a:cubicBezTo>
                  <a:cubicBezTo>
                    <a:pt x="648" y="616"/>
                    <a:pt x="601" y="412"/>
                    <a:pt x="1068" y="45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93" name="Google Shape;56293;p23"/>
            <p:cNvSpPr/>
            <p:nvPr/>
          </p:nvSpPr>
          <p:spPr>
            <a:xfrm>
              <a:off x="96404" y="4879328"/>
              <a:ext cx="14063" cy="4366"/>
            </a:xfrm>
            <a:custGeom>
              <a:avLst/>
              <a:gdLst/>
              <a:ahLst/>
              <a:cxnLst/>
              <a:rect l="l" t="t" r="r" b="b"/>
              <a:pathLst>
                <a:path w="394" h="145" extrusionOk="0">
                  <a:moveTo>
                    <a:pt x="294" y="27"/>
                  </a:moveTo>
                  <a:cubicBezTo>
                    <a:pt x="239" y="1"/>
                    <a:pt x="0" y="71"/>
                    <a:pt x="101" y="117"/>
                  </a:cubicBezTo>
                  <a:cubicBezTo>
                    <a:pt x="154" y="144"/>
                    <a:pt x="393" y="74"/>
                    <a:pt x="294"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94" name="Google Shape;56294;p23"/>
            <p:cNvSpPr/>
            <p:nvPr/>
          </p:nvSpPr>
          <p:spPr>
            <a:xfrm>
              <a:off x="7664466" y="4874661"/>
              <a:ext cx="13813" cy="5540"/>
            </a:xfrm>
            <a:custGeom>
              <a:avLst/>
              <a:gdLst/>
              <a:ahLst/>
              <a:cxnLst/>
              <a:rect l="l" t="t" r="r" b="b"/>
              <a:pathLst>
                <a:path w="387" h="184" extrusionOk="0">
                  <a:moveTo>
                    <a:pt x="387" y="0"/>
                  </a:moveTo>
                  <a:lnTo>
                    <a:pt x="0" y="0"/>
                  </a:lnTo>
                  <a:lnTo>
                    <a:pt x="0" y="183"/>
                  </a:lnTo>
                  <a:lnTo>
                    <a:pt x="387"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95" name="Google Shape;56295;p23"/>
            <p:cNvSpPr/>
            <p:nvPr/>
          </p:nvSpPr>
          <p:spPr>
            <a:xfrm>
              <a:off x="5224358" y="4876648"/>
              <a:ext cx="13956" cy="4276"/>
            </a:xfrm>
            <a:custGeom>
              <a:avLst/>
              <a:gdLst/>
              <a:ahLst/>
              <a:cxnLst/>
              <a:rect l="l" t="t" r="r" b="b"/>
              <a:pathLst>
                <a:path w="391" h="142" extrusionOk="0">
                  <a:moveTo>
                    <a:pt x="292" y="26"/>
                  </a:moveTo>
                  <a:cubicBezTo>
                    <a:pt x="238" y="1"/>
                    <a:pt x="1" y="70"/>
                    <a:pt x="100" y="117"/>
                  </a:cubicBezTo>
                  <a:cubicBezTo>
                    <a:pt x="152" y="142"/>
                    <a:pt x="391" y="71"/>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96" name="Google Shape;56296;p23"/>
            <p:cNvSpPr/>
            <p:nvPr/>
          </p:nvSpPr>
          <p:spPr>
            <a:xfrm>
              <a:off x="4645900" y="4866441"/>
              <a:ext cx="28268" cy="13700"/>
            </a:xfrm>
            <a:custGeom>
              <a:avLst/>
              <a:gdLst/>
              <a:ahLst/>
              <a:cxnLst/>
              <a:rect l="l" t="t" r="r" b="b"/>
              <a:pathLst>
                <a:path w="792" h="455" extrusionOk="0">
                  <a:moveTo>
                    <a:pt x="493" y="455"/>
                  </a:moveTo>
                  <a:cubicBezTo>
                    <a:pt x="758" y="339"/>
                    <a:pt x="792" y="10"/>
                    <a:pt x="301" y="1"/>
                  </a:cubicBezTo>
                  <a:cubicBezTo>
                    <a:pt x="36" y="117"/>
                    <a:pt x="1" y="447"/>
                    <a:pt x="493" y="45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97" name="Google Shape;56297;p23"/>
            <p:cNvSpPr/>
            <p:nvPr/>
          </p:nvSpPr>
          <p:spPr>
            <a:xfrm>
              <a:off x="7213500" y="4865658"/>
              <a:ext cx="14063" cy="4306"/>
            </a:xfrm>
            <a:custGeom>
              <a:avLst/>
              <a:gdLst/>
              <a:ahLst/>
              <a:cxnLst/>
              <a:rect l="l" t="t" r="r" b="b"/>
              <a:pathLst>
                <a:path w="394" h="143" extrusionOk="0">
                  <a:moveTo>
                    <a:pt x="100" y="117"/>
                  </a:moveTo>
                  <a:cubicBezTo>
                    <a:pt x="155" y="143"/>
                    <a:pt x="394" y="72"/>
                    <a:pt x="295" y="27"/>
                  </a:cubicBezTo>
                  <a:cubicBezTo>
                    <a:pt x="240" y="0"/>
                    <a:pt x="1" y="70"/>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98" name="Google Shape;56298;p23"/>
            <p:cNvSpPr/>
            <p:nvPr/>
          </p:nvSpPr>
          <p:spPr>
            <a:xfrm>
              <a:off x="3362600" y="4860931"/>
              <a:ext cx="34443" cy="9033"/>
            </a:xfrm>
            <a:custGeom>
              <a:avLst/>
              <a:gdLst/>
              <a:ahLst/>
              <a:cxnLst/>
              <a:rect l="l" t="t" r="r" b="b"/>
              <a:pathLst>
                <a:path w="965" h="300" extrusionOk="0">
                  <a:moveTo>
                    <a:pt x="192" y="274"/>
                  </a:moveTo>
                  <a:cubicBezTo>
                    <a:pt x="632" y="300"/>
                    <a:pt x="919" y="253"/>
                    <a:pt x="965" y="92"/>
                  </a:cubicBezTo>
                  <a:cubicBezTo>
                    <a:pt x="621" y="114"/>
                    <a:pt x="0" y="1"/>
                    <a:pt x="192"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299" name="Google Shape;56299;p23"/>
            <p:cNvSpPr/>
            <p:nvPr/>
          </p:nvSpPr>
          <p:spPr>
            <a:xfrm>
              <a:off x="2429865" y="4865658"/>
              <a:ext cx="13991" cy="4306"/>
            </a:xfrm>
            <a:custGeom>
              <a:avLst/>
              <a:gdLst/>
              <a:ahLst/>
              <a:cxnLst/>
              <a:rect l="l" t="t" r="r" b="b"/>
              <a:pathLst>
                <a:path w="392" h="143" extrusionOk="0">
                  <a:moveTo>
                    <a:pt x="290" y="27"/>
                  </a:moveTo>
                  <a:cubicBezTo>
                    <a:pt x="236" y="0"/>
                    <a:pt x="0" y="70"/>
                    <a:pt x="98" y="117"/>
                  </a:cubicBezTo>
                  <a:cubicBezTo>
                    <a:pt x="150" y="143"/>
                    <a:pt x="392" y="75"/>
                    <a:pt x="290"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00" name="Google Shape;56300;p23"/>
            <p:cNvSpPr/>
            <p:nvPr/>
          </p:nvSpPr>
          <p:spPr>
            <a:xfrm>
              <a:off x="1813895" y="4863370"/>
              <a:ext cx="6889" cy="6173"/>
            </a:xfrm>
            <a:custGeom>
              <a:avLst/>
              <a:gdLst/>
              <a:ahLst/>
              <a:cxnLst/>
              <a:rect l="l" t="t" r="r" b="b"/>
              <a:pathLst>
                <a:path w="193" h="205" extrusionOk="0">
                  <a:moveTo>
                    <a:pt x="2" y="103"/>
                  </a:moveTo>
                  <a:cubicBezTo>
                    <a:pt x="0" y="153"/>
                    <a:pt x="157" y="204"/>
                    <a:pt x="192" y="103"/>
                  </a:cubicBezTo>
                  <a:cubicBezTo>
                    <a:pt x="192" y="53"/>
                    <a:pt x="37" y="1"/>
                    <a:pt x="2"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01" name="Google Shape;56301;p23"/>
            <p:cNvSpPr/>
            <p:nvPr/>
          </p:nvSpPr>
          <p:spPr>
            <a:xfrm>
              <a:off x="6449480" y="4862918"/>
              <a:ext cx="14099" cy="4306"/>
            </a:xfrm>
            <a:custGeom>
              <a:avLst/>
              <a:gdLst/>
              <a:ahLst/>
              <a:cxnLst/>
              <a:rect l="l" t="t" r="r" b="b"/>
              <a:pathLst>
                <a:path w="395" h="143" extrusionOk="0">
                  <a:moveTo>
                    <a:pt x="294" y="26"/>
                  </a:moveTo>
                  <a:cubicBezTo>
                    <a:pt x="241" y="0"/>
                    <a:pt x="1" y="69"/>
                    <a:pt x="103" y="118"/>
                  </a:cubicBezTo>
                  <a:cubicBezTo>
                    <a:pt x="155" y="142"/>
                    <a:pt x="395" y="75"/>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02" name="Google Shape;56302;p23"/>
            <p:cNvSpPr/>
            <p:nvPr/>
          </p:nvSpPr>
          <p:spPr>
            <a:xfrm>
              <a:off x="5866989" y="4856626"/>
              <a:ext cx="8959" cy="11502"/>
            </a:xfrm>
            <a:custGeom>
              <a:avLst/>
              <a:gdLst/>
              <a:ahLst/>
              <a:cxnLst/>
              <a:rect l="l" t="t" r="r" b="b"/>
              <a:pathLst>
                <a:path w="251" h="382" extrusionOk="0">
                  <a:moveTo>
                    <a:pt x="223" y="235"/>
                  </a:moveTo>
                  <a:cubicBezTo>
                    <a:pt x="251" y="141"/>
                    <a:pt x="72" y="0"/>
                    <a:pt x="29" y="144"/>
                  </a:cubicBezTo>
                  <a:cubicBezTo>
                    <a:pt x="0" y="240"/>
                    <a:pt x="179" y="381"/>
                    <a:pt x="223" y="2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03" name="Google Shape;56303;p23"/>
            <p:cNvSpPr/>
            <p:nvPr/>
          </p:nvSpPr>
          <p:spPr>
            <a:xfrm>
              <a:off x="0" y="4860269"/>
              <a:ext cx="14170" cy="4246"/>
            </a:xfrm>
            <a:custGeom>
              <a:avLst/>
              <a:gdLst/>
              <a:ahLst/>
              <a:cxnLst/>
              <a:rect l="l" t="t" r="r" b="b"/>
              <a:pathLst>
                <a:path w="397" h="141" extrusionOk="0">
                  <a:moveTo>
                    <a:pt x="294" y="25"/>
                  </a:moveTo>
                  <a:cubicBezTo>
                    <a:pt x="242" y="1"/>
                    <a:pt x="1" y="69"/>
                    <a:pt x="102" y="117"/>
                  </a:cubicBezTo>
                  <a:cubicBezTo>
                    <a:pt x="157" y="140"/>
                    <a:pt x="396"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04" name="Google Shape;56304;p23"/>
            <p:cNvSpPr/>
            <p:nvPr/>
          </p:nvSpPr>
          <p:spPr>
            <a:xfrm>
              <a:off x="4477577" y="4858282"/>
              <a:ext cx="13777" cy="2770"/>
            </a:xfrm>
            <a:custGeom>
              <a:avLst/>
              <a:gdLst/>
              <a:ahLst/>
              <a:cxnLst/>
              <a:rect l="l" t="t" r="r" b="b"/>
              <a:pathLst>
                <a:path w="386" h="92" extrusionOk="0">
                  <a:moveTo>
                    <a:pt x="385" y="0"/>
                  </a:moveTo>
                  <a:cubicBezTo>
                    <a:pt x="238" y="21"/>
                    <a:pt x="7" y="3"/>
                    <a:pt x="0" y="91"/>
                  </a:cubicBezTo>
                  <a:cubicBezTo>
                    <a:pt x="150" y="69"/>
                    <a:pt x="383" y="88"/>
                    <a:pt x="3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05" name="Google Shape;56305;p23"/>
            <p:cNvSpPr/>
            <p:nvPr/>
          </p:nvSpPr>
          <p:spPr>
            <a:xfrm>
              <a:off x="6645785" y="4849701"/>
              <a:ext cx="6960" cy="6173"/>
            </a:xfrm>
            <a:custGeom>
              <a:avLst/>
              <a:gdLst/>
              <a:ahLst/>
              <a:cxnLst/>
              <a:rect l="l" t="t" r="r" b="b"/>
              <a:pathLst>
                <a:path w="195" h="205" extrusionOk="0">
                  <a:moveTo>
                    <a:pt x="195" y="104"/>
                  </a:moveTo>
                  <a:cubicBezTo>
                    <a:pt x="195" y="53"/>
                    <a:pt x="39" y="1"/>
                    <a:pt x="1" y="104"/>
                  </a:cubicBezTo>
                  <a:cubicBezTo>
                    <a:pt x="0" y="152"/>
                    <a:pt x="157" y="204"/>
                    <a:pt x="19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06" name="Google Shape;56306;p23"/>
            <p:cNvSpPr/>
            <p:nvPr/>
          </p:nvSpPr>
          <p:spPr>
            <a:xfrm>
              <a:off x="4591006" y="4852019"/>
              <a:ext cx="14134" cy="4306"/>
            </a:xfrm>
            <a:custGeom>
              <a:avLst/>
              <a:gdLst/>
              <a:ahLst/>
              <a:cxnLst/>
              <a:rect l="l" t="t" r="r" b="b"/>
              <a:pathLst>
                <a:path w="396" h="143" extrusionOk="0">
                  <a:moveTo>
                    <a:pt x="295" y="27"/>
                  </a:moveTo>
                  <a:cubicBezTo>
                    <a:pt x="241" y="1"/>
                    <a:pt x="1" y="71"/>
                    <a:pt x="103" y="117"/>
                  </a:cubicBezTo>
                  <a:cubicBezTo>
                    <a:pt x="156" y="143"/>
                    <a:pt x="395" y="74"/>
                    <a:pt x="295"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07" name="Google Shape;56307;p23"/>
            <p:cNvSpPr/>
            <p:nvPr/>
          </p:nvSpPr>
          <p:spPr>
            <a:xfrm>
              <a:off x="2626027" y="4847292"/>
              <a:ext cx="15134" cy="9274"/>
            </a:xfrm>
            <a:custGeom>
              <a:avLst/>
              <a:gdLst/>
              <a:ahLst/>
              <a:cxnLst/>
              <a:rect l="l" t="t" r="r" b="b"/>
              <a:pathLst>
                <a:path w="424" h="308" extrusionOk="0">
                  <a:moveTo>
                    <a:pt x="387" y="274"/>
                  </a:moveTo>
                  <a:cubicBezTo>
                    <a:pt x="357" y="165"/>
                    <a:pt x="424" y="15"/>
                    <a:pt x="194" y="1"/>
                  </a:cubicBezTo>
                  <a:cubicBezTo>
                    <a:pt x="184" y="56"/>
                    <a:pt x="165" y="108"/>
                    <a:pt x="1" y="92"/>
                  </a:cubicBezTo>
                  <a:cubicBezTo>
                    <a:pt x="24" y="203"/>
                    <a:pt x="58" y="308"/>
                    <a:pt x="387"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08" name="Google Shape;56308;p23"/>
            <p:cNvSpPr/>
            <p:nvPr/>
          </p:nvSpPr>
          <p:spPr>
            <a:xfrm>
              <a:off x="2557178" y="4852802"/>
              <a:ext cx="13849" cy="2740"/>
            </a:xfrm>
            <a:custGeom>
              <a:avLst/>
              <a:gdLst/>
              <a:ahLst/>
              <a:cxnLst/>
              <a:rect l="l" t="t" r="r" b="b"/>
              <a:pathLst>
                <a:path w="388" h="91" extrusionOk="0">
                  <a:moveTo>
                    <a:pt x="387" y="1"/>
                  </a:moveTo>
                  <a:cubicBezTo>
                    <a:pt x="238" y="20"/>
                    <a:pt x="6" y="2"/>
                    <a:pt x="1" y="91"/>
                  </a:cubicBezTo>
                  <a:cubicBezTo>
                    <a:pt x="152" y="71"/>
                    <a:pt x="383" y="88"/>
                    <a:pt x="3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09" name="Google Shape;56309;p23"/>
            <p:cNvSpPr/>
            <p:nvPr/>
          </p:nvSpPr>
          <p:spPr>
            <a:xfrm>
              <a:off x="2515989" y="4841060"/>
              <a:ext cx="30410" cy="11773"/>
            </a:xfrm>
            <a:custGeom>
              <a:avLst/>
              <a:gdLst/>
              <a:ahLst/>
              <a:cxnLst/>
              <a:rect l="l" t="t" r="r" b="b"/>
              <a:pathLst>
                <a:path w="852" h="391" extrusionOk="0">
                  <a:moveTo>
                    <a:pt x="771" y="26"/>
                  </a:moveTo>
                  <a:cubicBezTo>
                    <a:pt x="334" y="0"/>
                    <a:pt x="48" y="47"/>
                    <a:pt x="1" y="208"/>
                  </a:cubicBezTo>
                  <a:cubicBezTo>
                    <a:pt x="275" y="229"/>
                    <a:pt x="324" y="358"/>
                    <a:pt x="578" y="391"/>
                  </a:cubicBezTo>
                  <a:cubicBezTo>
                    <a:pt x="638" y="268"/>
                    <a:pt x="852" y="216"/>
                    <a:pt x="77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10" name="Google Shape;56310;p23"/>
            <p:cNvSpPr/>
            <p:nvPr/>
          </p:nvSpPr>
          <p:spPr>
            <a:xfrm>
              <a:off x="4019794" y="4841090"/>
              <a:ext cx="13991" cy="4246"/>
            </a:xfrm>
            <a:custGeom>
              <a:avLst/>
              <a:gdLst/>
              <a:ahLst/>
              <a:cxnLst/>
              <a:rect l="l" t="t" r="r" b="b"/>
              <a:pathLst>
                <a:path w="392" h="141" extrusionOk="0">
                  <a:moveTo>
                    <a:pt x="99" y="116"/>
                  </a:moveTo>
                  <a:cubicBezTo>
                    <a:pt x="154" y="140"/>
                    <a:pt x="392" y="71"/>
                    <a:pt x="293" y="25"/>
                  </a:cubicBezTo>
                  <a:cubicBezTo>
                    <a:pt x="240" y="1"/>
                    <a:pt x="0" y="70"/>
                    <a:pt x="99"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11" name="Google Shape;56311;p23"/>
            <p:cNvSpPr/>
            <p:nvPr/>
          </p:nvSpPr>
          <p:spPr>
            <a:xfrm>
              <a:off x="7210252" y="4835791"/>
              <a:ext cx="13777" cy="6775"/>
            </a:xfrm>
            <a:custGeom>
              <a:avLst/>
              <a:gdLst/>
              <a:ahLst/>
              <a:cxnLst/>
              <a:rect l="l" t="t" r="r" b="b"/>
              <a:pathLst>
                <a:path w="386" h="225" extrusionOk="0">
                  <a:moveTo>
                    <a:pt x="386" y="110"/>
                  </a:moveTo>
                  <a:cubicBezTo>
                    <a:pt x="345" y="0"/>
                    <a:pt x="170" y="55"/>
                    <a:pt x="1" y="110"/>
                  </a:cubicBezTo>
                  <a:cubicBezTo>
                    <a:pt x="1" y="203"/>
                    <a:pt x="339" y="225"/>
                    <a:pt x="386"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12" name="Google Shape;56312;p23"/>
            <p:cNvSpPr/>
            <p:nvPr/>
          </p:nvSpPr>
          <p:spPr>
            <a:xfrm>
              <a:off x="5933233" y="4835670"/>
              <a:ext cx="14063" cy="4246"/>
            </a:xfrm>
            <a:custGeom>
              <a:avLst/>
              <a:gdLst/>
              <a:ahLst/>
              <a:cxnLst/>
              <a:rect l="l" t="t" r="r" b="b"/>
              <a:pathLst>
                <a:path w="394" h="141" extrusionOk="0">
                  <a:moveTo>
                    <a:pt x="294" y="24"/>
                  </a:moveTo>
                  <a:cubicBezTo>
                    <a:pt x="239" y="1"/>
                    <a:pt x="0" y="68"/>
                    <a:pt x="102" y="115"/>
                  </a:cubicBezTo>
                  <a:cubicBezTo>
                    <a:pt x="153" y="140"/>
                    <a:pt x="393" y="70"/>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13" name="Google Shape;56313;p23"/>
            <p:cNvSpPr/>
            <p:nvPr/>
          </p:nvSpPr>
          <p:spPr>
            <a:xfrm>
              <a:off x="2897428" y="4828113"/>
              <a:ext cx="26591" cy="12345"/>
            </a:xfrm>
            <a:custGeom>
              <a:avLst/>
              <a:gdLst/>
              <a:ahLst/>
              <a:cxnLst/>
              <a:rect l="l" t="t" r="r" b="b"/>
              <a:pathLst>
                <a:path w="745" h="410" extrusionOk="0">
                  <a:moveTo>
                    <a:pt x="690" y="365"/>
                  </a:moveTo>
                  <a:cubicBezTo>
                    <a:pt x="745" y="158"/>
                    <a:pt x="644" y="24"/>
                    <a:pt x="305" y="1"/>
                  </a:cubicBezTo>
                  <a:cubicBezTo>
                    <a:pt x="1" y="138"/>
                    <a:pt x="89" y="409"/>
                    <a:pt x="690"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14" name="Google Shape;56314;p23"/>
            <p:cNvSpPr/>
            <p:nvPr/>
          </p:nvSpPr>
          <p:spPr>
            <a:xfrm>
              <a:off x="2116348" y="4822663"/>
              <a:ext cx="38619" cy="16470"/>
            </a:xfrm>
            <a:custGeom>
              <a:avLst/>
              <a:gdLst/>
              <a:ahLst/>
              <a:cxnLst/>
              <a:rect l="l" t="t" r="r" b="b"/>
              <a:pathLst>
                <a:path w="1082" h="547" extrusionOk="0">
                  <a:moveTo>
                    <a:pt x="589" y="546"/>
                  </a:moveTo>
                  <a:cubicBezTo>
                    <a:pt x="608" y="402"/>
                    <a:pt x="1081" y="476"/>
                    <a:pt x="973" y="273"/>
                  </a:cubicBezTo>
                  <a:cubicBezTo>
                    <a:pt x="626" y="196"/>
                    <a:pt x="444" y="41"/>
                    <a:pt x="12" y="0"/>
                  </a:cubicBezTo>
                  <a:cubicBezTo>
                    <a:pt x="1" y="278"/>
                    <a:pt x="185" y="465"/>
                    <a:pt x="589" y="54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15" name="Google Shape;56315;p23"/>
            <p:cNvSpPr/>
            <p:nvPr/>
          </p:nvSpPr>
          <p:spPr>
            <a:xfrm>
              <a:off x="6807469" y="4832930"/>
              <a:ext cx="13991" cy="4215"/>
            </a:xfrm>
            <a:custGeom>
              <a:avLst/>
              <a:gdLst/>
              <a:ahLst/>
              <a:cxnLst/>
              <a:rect l="l" t="t" r="r" b="b"/>
              <a:pathLst>
                <a:path w="392" h="140" extrusionOk="0">
                  <a:moveTo>
                    <a:pt x="292" y="24"/>
                  </a:moveTo>
                  <a:cubicBezTo>
                    <a:pt x="237" y="0"/>
                    <a:pt x="1" y="68"/>
                    <a:pt x="100" y="115"/>
                  </a:cubicBezTo>
                  <a:cubicBezTo>
                    <a:pt x="152" y="140"/>
                    <a:pt x="391" y="72"/>
                    <a:pt x="292"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16" name="Google Shape;56316;p23"/>
            <p:cNvSpPr/>
            <p:nvPr/>
          </p:nvSpPr>
          <p:spPr>
            <a:xfrm>
              <a:off x="8369880" y="4830160"/>
              <a:ext cx="14063" cy="4246"/>
            </a:xfrm>
            <a:custGeom>
              <a:avLst/>
              <a:gdLst/>
              <a:ahLst/>
              <a:cxnLst/>
              <a:rect l="l" t="t" r="r" b="b"/>
              <a:pathLst>
                <a:path w="394" h="141" extrusionOk="0">
                  <a:moveTo>
                    <a:pt x="100" y="116"/>
                  </a:moveTo>
                  <a:cubicBezTo>
                    <a:pt x="156" y="140"/>
                    <a:pt x="393" y="71"/>
                    <a:pt x="293" y="24"/>
                  </a:cubicBezTo>
                  <a:cubicBezTo>
                    <a:pt x="241" y="1"/>
                    <a:pt x="0" y="69"/>
                    <a:pt x="100"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17" name="Google Shape;56317;p23"/>
            <p:cNvSpPr/>
            <p:nvPr/>
          </p:nvSpPr>
          <p:spPr>
            <a:xfrm>
              <a:off x="7341062" y="4819472"/>
              <a:ext cx="28661" cy="14182"/>
            </a:xfrm>
            <a:custGeom>
              <a:avLst/>
              <a:gdLst/>
              <a:ahLst/>
              <a:cxnLst/>
              <a:rect l="l" t="t" r="r" b="b"/>
              <a:pathLst>
                <a:path w="803" h="471" extrusionOk="0">
                  <a:moveTo>
                    <a:pt x="190" y="471"/>
                  </a:moveTo>
                  <a:lnTo>
                    <a:pt x="578" y="471"/>
                  </a:lnTo>
                  <a:cubicBezTo>
                    <a:pt x="472" y="339"/>
                    <a:pt x="802" y="1"/>
                    <a:pt x="383" y="18"/>
                  </a:cubicBezTo>
                  <a:cubicBezTo>
                    <a:pt x="524" y="266"/>
                    <a:pt x="2" y="200"/>
                    <a:pt x="1" y="382"/>
                  </a:cubicBezTo>
                  <a:cubicBezTo>
                    <a:pt x="118" y="384"/>
                    <a:pt x="227" y="392"/>
                    <a:pt x="190" y="4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18" name="Google Shape;56318;p23"/>
            <p:cNvSpPr/>
            <p:nvPr/>
          </p:nvSpPr>
          <p:spPr>
            <a:xfrm>
              <a:off x="4972123" y="4823868"/>
              <a:ext cx="9030" cy="11442"/>
            </a:xfrm>
            <a:custGeom>
              <a:avLst/>
              <a:gdLst/>
              <a:ahLst/>
              <a:cxnLst/>
              <a:rect l="l" t="t" r="r" b="b"/>
              <a:pathLst>
                <a:path w="253" h="380" extrusionOk="0">
                  <a:moveTo>
                    <a:pt x="224" y="233"/>
                  </a:moveTo>
                  <a:cubicBezTo>
                    <a:pt x="252" y="139"/>
                    <a:pt x="74" y="1"/>
                    <a:pt x="31" y="144"/>
                  </a:cubicBezTo>
                  <a:cubicBezTo>
                    <a:pt x="0" y="238"/>
                    <a:pt x="181" y="379"/>
                    <a:pt x="224" y="2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19" name="Google Shape;56319;p23"/>
            <p:cNvSpPr/>
            <p:nvPr/>
          </p:nvSpPr>
          <p:spPr>
            <a:xfrm>
              <a:off x="2333461" y="4824711"/>
              <a:ext cx="13956" cy="4215"/>
            </a:xfrm>
            <a:custGeom>
              <a:avLst/>
              <a:gdLst/>
              <a:ahLst/>
              <a:cxnLst/>
              <a:rect l="l" t="t" r="r" b="b"/>
              <a:pathLst>
                <a:path w="391" h="140" extrusionOk="0">
                  <a:moveTo>
                    <a:pt x="292" y="25"/>
                  </a:moveTo>
                  <a:cubicBezTo>
                    <a:pt x="237" y="0"/>
                    <a:pt x="0" y="68"/>
                    <a:pt x="100" y="116"/>
                  </a:cubicBezTo>
                  <a:cubicBezTo>
                    <a:pt x="152" y="140"/>
                    <a:pt x="391" y="72"/>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20" name="Google Shape;56320;p23"/>
            <p:cNvSpPr/>
            <p:nvPr/>
          </p:nvSpPr>
          <p:spPr>
            <a:xfrm>
              <a:off x="2061668" y="4822693"/>
              <a:ext cx="13777" cy="5450"/>
            </a:xfrm>
            <a:custGeom>
              <a:avLst/>
              <a:gdLst/>
              <a:ahLst/>
              <a:cxnLst/>
              <a:rect l="l" t="t" r="r" b="b"/>
              <a:pathLst>
                <a:path w="386" h="181" extrusionOk="0">
                  <a:moveTo>
                    <a:pt x="385" y="1"/>
                  </a:moveTo>
                  <a:lnTo>
                    <a:pt x="0" y="1"/>
                  </a:lnTo>
                  <a:lnTo>
                    <a:pt x="0" y="181"/>
                  </a:lnTo>
                  <a:lnTo>
                    <a:pt x="385" y="18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21" name="Google Shape;56321;p23"/>
            <p:cNvSpPr/>
            <p:nvPr/>
          </p:nvSpPr>
          <p:spPr>
            <a:xfrm>
              <a:off x="6212129" y="4814143"/>
              <a:ext cx="6960" cy="6233"/>
            </a:xfrm>
            <a:custGeom>
              <a:avLst/>
              <a:gdLst/>
              <a:ahLst/>
              <a:cxnLst/>
              <a:rect l="l" t="t" r="r" b="b"/>
              <a:pathLst>
                <a:path w="195" h="207" extrusionOk="0">
                  <a:moveTo>
                    <a:pt x="193" y="103"/>
                  </a:moveTo>
                  <a:cubicBezTo>
                    <a:pt x="195" y="52"/>
                    <a:pt x="37" y="0"/>
                    <a:pt x="3" y="103"/>
                  </a:cubicBezTo>
                  <a:cubicBezTo>
                    <a:pt x="0" y="154"/>
                    <a:pt x="157" y="206"/>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22" name="Google Shape;56322;p23"/>
            <p:cNvSpPr/>
            <p:nvPr/>
          </p:nvSpPr>
          <p:spPr>
            <a:xfrm>
              <a:off x="3214015" y="4802551"/>
              <a:ext cx="52218" cy="22763"/>
            </a:xfrm>
            <a:custGeom>
              <a:avLst/>
              <a:gdLst/>
              <a:ahLst/>
              <a:cxnLst/>
              <a:rect l="l" t="t" r="r" b="b"/>
              <a:pathLst>
                <a:path w="1463" h="756" extrusionOk="0">
                  <a:moveTo>
                    <a:pt x="1462" y="397"/>
                  </a:moveTo>
                  <a:cubicBezTo>
                    <a:pt x="1345" y="273"/>
                    <a:pt x="720" y="384"/>
                    <a:pt x="691" y="214"/>
                  </a:cubicBezTo>
                  <a:cubicBezTo>
                    <a:pt x="670" y="105"/>
                    <a:pt x="635" y="0"/>
                    <a:pt x="306" y="33"/>
                  </a:cubicBezTo>
                  <a:cubicBezTo>
                    <a:pt x="0" y="477"/>
                    <a:pt x="1246" y="756"/>
                    <a:pt x="1462" y="39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23" name="Google Shape;56323;p23"/>
            <p:cNvSpPr/>
            <p:nvPr/>
          </p:nvSpPr>
          <p:spPr>
            <a:xfrm>
              <a:off x="7770971" y="4811041"/>
              <a:ext cx="14063" cy="4276"/>
            </a:xfrm>
            <a:custGeom>
              <a:avLst/>
              <a:gdLst/>
              <a:ahLst/>
              <a:cxnLst/>
              <a:rect l="l" t="t" r="r" b="b"/>
              <a:pathLst>
                <a:path w="394" h="142" extrusionOk="0">
                  <a:moveTo>
                    <a:pt x="294" y="25"/>
                  </a:moveTo>
                  <a:cubicBezTo>
                    <a:pt x="240" y="0"/>
                    <a:pt x="0" y="69"/>
                    <a:pt x="102" y="115"/>
                  </a:cubicBezTo>
                  <a:cubicBezTo>
                    <a:pt x="156" y="141"/>
                    <a:pt x="393"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24" name="Google Shape;56324;p23"/>
            <p:cNvSpPr/>
            <p:nvPr/>
          </p:nvSpPr>
          <p:spPr>
            <a:xfrm>
              <a:off x="3279973" y="4808994"/>
              <a:ext cx="13777" cy="5510"/>
            </a:xfrm>
            <a:custGeom>
              <a:avLst/>
              <a:gdLst/>
              <a:ahLst/>
              <a:cxnLst/>
              <a:rect l="l" t="t" r="r" b="b"/>
              <a:pathLst>
                <a:path w="386" h="183" extrusionOk="0">
                  <a:moveTo>
                    <a:pt x="1" y="183"/>
                  </a:moveTo>
                  <a:lnTo>
                    <a:pt x="386" y="183"/>
                  </a:lnTo>
                  <a:lnTo>
                    <a:pt x="386" y="0"/>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25" name="Google Shape;56325;p23"/>
            <p:cNvSpPr/>
            <p:nvPr/>
          </p:nvSpPr>
          <p:spPr>
            <a:xfrm>
              <a:off x="1841414" y="4811764"/>
              <a:ext cx="13742" cy="2740"/>
            </a:xfrm>
            <a:custGeom>
              <a:avLst/>
              <a:gdLst/>
              <a:ahLst/>
              <a:cxnLst/>
              <a:rect l="l" t="t" r="r" b="b"/>
              <a:pathLst>
                <a:path w="385" h="91" extrusionOk="0">
                  <a:moveTo>
                    <a:pt x="385" y="1"/>
                  </a:moveTo>
                  <a:cubicBezTo>
                    <a:pt x="236" y="20"/>
                    <a:pt x="6" y="5"/>
                    <a:pt x="1" y="91"/>
                  </a:cubicBezTo>
                  <a:cubicBezTo>
                    <a:pt x="150" y="73"/>
                    <a:pt x="379" y="90"/>
                    <a:pt x="3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26" name="Google Shape;56326;p23"/>
            <p:cNvSpPr/>
            <p:nvPr/>
          </p:nvSpPr>
          <p:spPr>
            <a:xfrm>
              <a:off x="6412361" y="4798185"/>
              <a:ext cx="29018" cy="10870"/>
            </a:xfrm>
            <a:custGeom>
              <a:avLst/>
              <a:gdLst/>
              <a:ahLst/>
              <a:cxnLst/>
              <a:rect l="l" t="t" r="r" b="b"/>
              <a:pathLst>
                <a:path w="813" h="361" extrusionOk="0">
                  <a:moveTo>
                    <a:pt x="563" y="360"/>
                  </a:moveTo>
                  <a:cubicBezTo>
                    <a:pt x="812" y="242"/>
                    <a:pt x="682" y="88"/>
                    <a:pt x="371" y="0"/>
                  </a:cubicBezTo>
                  <a:cubicBezTo>
                    <a:pt x="346" y="225"/>
                    <a:pt x="0" y="282"/>
                    <a:pt x="563" y="36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27" name="Google Shape;56327;p23"/>
            <p:cNvSpPr/>
            <p:nvPr/>
          </p:nvSpPr>
          <p:spPr>
            <a:xfrm>
              <a:off x="75774" y="4805592"/>
              <a:ext cx="14099" cy="4246"/>
            </a:xfrm>
            <a:custGeom>
              <a:avLst/>
              <a:gdLst/>
              <a:ahLst/>
              <a:cxnLst/>
              <a:rect l="l" t="t" r="r" b="b"/>
              <a:pathLst>
                <a:path w="395" h="141" extrusionOk="0">
                  <a:moveTo>
                    <a:pt x="293" y="24"/>
                  </a:moveTo>
                  <a:cubicBezTo>
                    <a:pt x="240" y="1"/>
                    <a:pt x="0" y="69"/>
                    <a:pt x="98" y="114"/>
                  </a:cubicBezTo>
                  <a:cubicBezTo>
                    <a:pt x="153" y="141"/>
                    <a:pt x="394" y="70"/>
                    <a:pt x="293"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28" name="Google Shape;56328;p23"/>
            <p:cNvSpPr/>
            <p:nvPr/>
          </p:nvSpPr>
          <p:spPr>
            <a:xfrm>
              <a:off x="8335437" y="4802852"/>
              <a:ext cx="14027" cy="4246"/>
            </a:xfrm>
            <a:custGeom>
              <a:avLst/>
              <a:gdLst/>
              <a:ahLst/>
              <a:cxnLst/>
              <a:rect l="l" t="t" r="r" b="b"/>
              <a:pathLst>
                <a:path w="393" h="141" extrusionOk="0">
                  <a:moveTo>
                    <a:pt x="294" y="24"/>
                  </a:moveTo>
                  <a:cubicBezTo>
                    <a:pt x="240" y="1"/>
                    <a:pt x="1" y="68"/>
                    <a:pt x="103" y="115"/>
                  </a:cubicBezTo>
                  <a:cubicBezTo>
                    <a:pt x="153" y="140"/>
                    <a:pt x="392" y="70"/>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29" name="Google Shape;56329;p23"/>
            <p:cNvSpPr/>
            <p:nvPr/>
          </p:nvSpPr>
          <p:spPr>
            <a:xfrm>
              <a:off x="4498243" y="4803575"/>
              <a:ext cx="13849" cy="2770"/>
            </a:xfrm>
            <a:custGeom>
              <a:avLst/>
              <a:gdLst/>
              <a:ahLst/>
              <a:cxnLst/>
              <a:rect l="l" t="t" r="r" b="b"/>
              <a:pathLst>
                <a:path w="388" h="92" extrusionOk="0">
                  <a:moveTo>
                    <a:pt x="387" y="0"/>
                  </a:moveTo>
                  <a:cubicBezTo>
                    <a:pt x="237" y="22"/>
                    <a:pt x="7" y="4"/>
                    <a:pt x="1" y="91"/>
                  </a:cubicBezTo>
                  <a:cubicBezTo>
                    <a:pt x="151" y="71"/>
                    <a:pt x="383" y="89"/>
                    <a:pt x="3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30" name="Google Shape;56330;p23"/>
            <p:cNvSpPr/>
            <p:nvPr/>
          </p:nvSpPr>
          <p:spPr>
            <a:xfrm>
              <a:off x="8600556" y="4797432"/>
              <a:ext cx="13849" cy="7407"/>
            </a:xfrm>
            <a:custGeom>
              <a:avLst/>
              <a:gdLst/>
              <a:ahLst/>
              <a:cxnLst/>
              <a:rect l="l" t="t" r="r" b="b"/>
              <a:pathLst>
                <a:path w="388" h="246" extrusionOk="0">
                  <a:moveTo>
                    <a:pt x="388" y="115"/>
                  </a:moveTo>
                  <a:cubicBezTo>
                    <a:pt x="384" y="24"/>
                    <a:pt x="50" y="0"/>
                    <a:pt x="0" y="115"/>
                  </a:cubicBezTo>
                  <a:cubicBezTo>
                    <a:pt x="215" y="105"/>
                    <a:pt x="303" y="246"/>
                    <a:pt x="388"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31" name="Google Shape;56331;p23"/>
            <p:cNvSpPr/>
            <p:nvPr/>
          </p:nvSpPr>
          <p:spPr>
            <a:xfrm>
              <a:off x="8873991" y="4789935"/>
              <a:ext cx="25556" cy="10990"/>
            </a:xfrm>
            <a:custGeom>
              <a:avLst/>
              <a:gdLst/>
              <a:ahLst/>
              <a:cxnLst/>
              <a:rect l="l" t="t" r="r" b="b"/>
              <a:pathLst>
                <a:path w="716" h="365" extrusionOk="0">
                  <a:moveTo>
                    <a:pt x="439" y="364"/>
                  </a:moveTo>
                  <a:cubicBezTo>
                    <a:pt x="500" y="242"/>
                    <a:pt x="715" y="191"/>
                    <a:pt x="632" y="0"/>
                  </a:cubicBezTo>
                  <a:lnTo>
                    <a:pt x="54" y="0"/>
                  </a:lnTo>
                  <a:cubicBezTo>
                    <a:pt x="0" y="208"/>
                    <a:pt x="102" y="341"/>
                    <a:pt x="439" y="36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32" name="Google Shape;56332;p23"/>
            <p:cNvSpPr/>
            <p:nvPr/>
          </p:nvSpPr>
          <p:spPr>
            <a:xfrm>
              <a:off x="6246251" y="4791892"/>
              <a:ext cx="21023" cy="9033"/>
            </a:xfrm>
            <a:custGeom>
              <a:avLst/>
              <a:gdLst/>
              <a:ahLst/>
              <a:cxnLst/>
              <a:rect l="l" t="t" r="r" b="b"/>
              <a:pathLst>
                <a:path w="589" h="300" extrusionOk="0">
                  <a:moveTo>
                    <a:pt x="394" y="299"/>
                  </a:moveTo>
                  <a:cubicBezTo>
                    <a:pt x="394" y="208"/>
                    <a:pt x="549" y="191"/>
                    <a:pt x="588" y="117"/>
                  </a:cubicBezTo>
                  <a:cubicBezTo>
                    <a:pt x="339" y="113"/>
                    <a:pt x="321" y="0"/>
                    <a:pt x="9" y="26"/>
                  </a:cubicBezTo>
                  <a:cubicBezTo>
                    <a:pt x="1" y="182"/>
                    <a:pt x="157" y="258"/>
                    <a:pt x="394" y="29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33" name="Google Shape;56333;p23"/>
            <p:cNvSpPr/>
            <p:nvPr/>
          </p:nvSpPr>
          <p:spPr>
            <a:xfrm>
              <a:off x="8569504" y="4794602"/>
              <a:ext cx="14063" cy="4276"/>
            </a:xfrm>
            <a:custGeom>
              <a:avLst/>
              <a:gdLst/>
              <a:ahLst/>
              <a:cxnLst/>
              <a:rect l="l" t="t" r="r" b="b"/>
              <a:pathLst>
                <a:path w="394" h="142" extrusionOk="0">
                  <a:moveTo>
                    <a:pt x="99" y="118"/>
                  </a:moveTo>
                  <a:cubicBezTo>
                    <a:pt x="155" y="141"/>
                    <a:pt x="394" y="74"/>
                    <a:pt x="293" y="27"/>
                  </a:cubicBezTo>
                  <a:cubicBezTo>
                    <a:pt x="240" y="0"/>
                    <a:pt x="1" y="70"/>
                    <a:pt x="99"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34" name="Google Shape;56334;p23"/>
            <p:cNvSpPr/>
            <p:nvPr/>
          </p:nvSpPr>
          <p:spPr>
            <a:xfrm>
              <a:off x="4956990" y="4786202"/>
              <a:ext cx="39761" cy="15808"/>
            </a:xfrm>
            <a:custGeom>
              <a:avLst/>
              <a:gdLst/>
              <a:ahLst/>
              <a:cxnLst/>
              <a:rect l="l" t="t" r="r" b="b"/>
              <a:pathLst>
                <a:path w="1114" h="525" extrusionOk="0">
                  <a:moveTo>
                    <a:pt x="648" y="306"/>
                  </a:moveTo>
                  <a:cubicBezTo>
                    <a:pt x="1114" y="0"/>
                    <a:pt x="0" y="525"/>
                    <a:pt x="648"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35" name="Google Shape;56335;p23"/>
            <p:cNvSpPr/>
            <p:nvPr/>
          </p:nvSpPr>
          <p:spPr>
            <a:xfrm>
              <a:off x="2743489" y="4783432"/>
              <a:ext cx="36335" cy="19090"/>
            </a:xfrm>
            <a:custGeom>
              <a:avLst/>
              <a:gdLst/>
              <a:ahLst/>
              <a:cxnLst/>
              <a:rect l="l" t="t" r="r" b="b"/>
              <a:pathLst>
                <a:path w="1018" h="634" extrusionOk="0">
                  <a:moveTo>
                    <a:pt x="760" y="489"/>
                  </a:moveTo>
                  <a:cubicBezTo>
                    <a:pt x="924" y="382"/>
                    <a:pt x="1018" y="244"/>
                    <a:pt x="954" y="33"/>
                  </a:cubicBezTo>
                  <a:cubicBezTo>
                    <a:pt x="664" y="48"/>
                    <a:pt x="245" y="1"/>
                    <a:pt x="181" y="125"/>
                  </a:cubicBezTo>
                  <a:cubicBezTo>
                    <a:pt x="695" y="95"/>
                    <a:pt x="1" y="634"/>
                    <a:pt x="760" y="48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36" name="Google Shape;56336;p23"/>
            <p:cNvSpPr/>
            <p:nvPr/>
          </p:nvSpPr>
          <p:spPr>
            <a:xfrm>
              <a:off x="3893980" y="4778946"/>
              <a:ext cx="37905" cy="18819"/>
            </a:xfrm>
            <a:custGeom>
              <a:avLst/>
              <a:gdLst/>
              <a:ahLst/>
              <a:cxnLst/>
              <a:rect l="l" t="t" r="r" b="b"/>
              <a:pathLst>
                <a:path w="1062" h="625" extrusionOk="0">
                  <a:moveTo>
                    <a:pt x="732" y="547"/>
                  </a:moveTo>
                  <a:cubicBezTo>
                    <a:pt x="1062" y="393"/>
                    <a:pt x="619" y="138"/>
                    <a:pt x="347" y="1"/>
                  </a:cubicBezTo>
                  <a:cubicBezTo>
                    <a:pt x="48" y="139"/>
                    <a:pt x="1" y="625"/>
                    <a:pt x="732" y="54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37" name="Google Shape;56337;p23"/>
            <p:cNvSpPr/>
            <p:nvPr/>
          </p:nvSpPr>
          <p:spPr>
            <a:xfrm>
              <a:off x="2784249" y="4786804"/>
              <a:ext cx="7067" cy="6203"/>
            </a:xfrm>
            <a:custGeom>
              <a:avLst/>
              <a:gdLst/>
              <a:ahLst/>
              <a:cxnLst/>
              <a:rect l="l" t="t" r="r" b="b"/>
              <a:pathLst>
                <a:path w="198" h="206" extrusionOk="0">
                  <a:moveTo>
                    <a:pt x="5" y="104"/>
                  </a:moveTo>
                  <a:cubicBezTo>
                    <a:pt x="1" y="155"/>
                    <a:pt x="161" y="206"/>
                    <a:pt x="198" y="104"/>
                  </a:cubicBezTo>
                  <a:cubicBezTo>
                    <a:pt x="198" y="53"/>
                    <a:pt x="40" y="1"/>
                    <a:pt x="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38" name="Google Shape;56338;p23"/>
            <p:cNvSpPr/>
            <p:nvPr/>
          </p:nvSpPr>
          <p:spPr>
            <a:xfrm>
              <a:off x="332362" y="4776206"/>
              <a:ext cx="56751" cy="22582"/>
            </a:xfrm>
            <a:custGeom>
              <a:avLst/>
              <a:gdLst/>
              <a:ahLst/>
              <a:cxnLst/>
              <a:rect l="l" t="t" r="r" b="b"/>
              <a:pathLst>
                <a:path w="1590" h="750" extrusionOk="0">
                  <a:moveTo>
                    <a:pt x="1590" y="365"/>
                  </a:moveTo>
                  <a:cubicBezTo>
                    <a:pt x="1048" y="348"/>
                    <a:pt x="1061" y="67"/>
                    <a:pt x="624" y="1"/>
                  </a:cubicBezTo>
                  <a:cubicBezTo>
                    <a:pt x="861" y="294"/>
                    <a:pt x="1" y="70"/>
                    <a:pt x="239" y="365"/>
                  </a:cubicBezTo>
                  <a:cubicBezTo>
                    <a:pt x="962" y="280"/>
                    <a:pt x="1345" y="750"/>
                    <a:pt x="1590"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39" name="Google Shape;56339;p23"/>
            <p:cNvSpPr/>
            <p:nvPr/>
          </p:nvSpPr>
          <p:spPr>
            <a:xfrm>
              <a:off x="3276404" y="4786413"/>
              <a:ext cx="13991" cy="4336"/>
            </a:xfrm>
            <a:custGeom>
              <a:avLst/>
              <a:gdLst/>
              <a:ahLst/>
              <a:cxnLst/>
              <a:rect l="l" t="t" r="r" b="b"/>
              <a:pathLst>
                <a:path w="392" h="144" extrusionOk="0">
                  <a:moveTo>
                    <a:pt x="295" y="26"/>
                  </a:moveTo>
                  <a:cubicBezTo>
                    <a:pt x="238" y="1"/>
                    <a:pt x="0" y="67"/>
                    <a:pt x="99" y="117"/>
                  </a:cubicBezTo>
                  <a:cubicBezTo>
                    <a:pt x="153" y="143"/>
                    <a:pt x="392" y="73"/>
                    <a:pt x="295"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40" name="Google Shape;56340;p23"/>
            <p:cNvSpPr/>
            <p:nvPr/>
          </p:nvSpPr>
          <p:spPr>
            <a:xfrm>
              <a:off x="2096075" y="4783884"/>
              <a:ext cx="13742" cy="6684"/>
            </a:xfrm>
            <a:custGeom>
              <a:avLst/>
              <a:gdLst/>
              <a:ahLst/>
              <a:cxnLst/>
              <a:rect l="l" t="t" r="r" b="b"/>
              <a:pathLst>
                <a:path w="385" h="222" extrusionOk="0">
                  <a:moveTo>
                    <a:pt x="385" y="110"/>
                  </a:moveTo>
                  <a:cubicBezTo>
                    <a:pt x="345" y="0"/>
                    <a:pt x="172" y="54"/>
                    <a:pt x="1" y="110"/>
                  </a:cubicBezTo>
                  <a:cubicBezTo>
                    <a:pt x="2" y="201"/>
                    <a:pt x="339" y="222"/>
                    <a:pt x="385"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41" name="Google Shape;56341;p23"/>
            <p:cNvSpPr/>
            <p:nvPr/>
          </p:nvSpPr>
          <p:spPr>
            <a:xfrm>
              <a:off x="2980412" y="4780963"/>
              <a:ext cx="13991" cy="4276"/>
            </a:xfrm>
            <a:custGeom>
              <a:avLst/>
              <a:gdLst/>
              <a:ahLst/>
              <a:cxnLst/>
              <a:rect l="l" t="t" r="r" b="b"/>
              <a:pathLst>
                <a:path w="392" h="142" extrusionOk="0">
                  <a:moveTo>
                    <a:pt x="294" y="25"/>
                  </a:moveTo>
                  <a:cubicBezTo>
                    <a:pt x="241" y="0"/>
                    <a:pt x="0" y="70"/>
                    <a:pt x="101" y="117"/>
                  </a:cubicBezTo>
                  <a:cubicBezTo>
                    <a:pt x="154" y="141"/>
                    <a:pt x="392"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42" name="Google Shape;56342;p23"/>
            <p:cNvSpPr/>
            <p:nvPr/>
          </p:nvSpPr>
          <p:spPr>
            <a:xfrm>
              <a:off x="5627033" y="4778524"/>
              <a:ext cx="20773" cy="3643"/>
            </a:xfrm>
            <a:custGeom>
              <a:avLst/>
              <a:gdLst/>
              <a:ahLst/>
              <a:cxnLst/>
              <a:rect l="l" t="t" r="r" b="b"/>
              <a:pathLst>
                <a:path w="582" h="121" extrusionOk="0">
                  <a:moveTo>
                    <a:pt x="581" y="15"/>
                  </a:moveTo>
                  <a:cubicBezTo>
                    <a:pt x="354" y="29"/>
                    <a:pt x="35" y="1"/>
                    <a:pt x="1" y="106"/>
                  </a:cubicBezTo>
                  <a:cubicBezTo>
                    <a:pt x="229" y="92"/>
                    <a:pt x="550" y="121"/>
                    <a:pt x="581" y="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43" name="Google Shape;56343;p23"/>
            <p:cNvSpPr/>
            <p:nvPr/>
          </p:nvSpPr>
          <p:spPr>
            <a:xfrm>
              <a:off x="2894501" y="4776236"/>
              <a:ext cx="13813" cy="2740"/>
            </a:xfrm>
            <a:custGeom>
              <a:avLst/>
              <a:gdLst/>
              <a:ahLst/>
              <a:cxnLst/>
              <a:rect l="l" t="t" r="r" b="b"/>
              <a:pathLst>
                <a:path w="387" h="91" extrusionOk="0">
                  <a:moveTo>
                    <a:pt x="387" y="1"/>
                  </a:moveTo>
                  <a:cubicBezTo>
                    <a:pt x="238" y="20"/>
                    <a:pt x="8" y="3"/>
                    <a:pt x="0" y="91"/>
                  </a:cubicBezTo>
                  <a:cubicBezTo>
                    <a:pt x="149" y="71"/>
                    <a:pt x="381" y="90"/>
                    <a:pt x="3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44" name="Google Shape;56344;p23"/>
            <p:cNvSpPr/>
            <p:nvPr/>
          </p:nvSpPr>
          <p:spPr>
            <a:xfrm>
              <a:off x="8881915" y="4765307"/>
              <a:ext cx="14634" cy="9515"/>
            </a:xfrm>
            <a:custGeom>
              <a:avLst/>
              <a:gdLst/>
              <a:ahLst/>
              <a:cxnLst/>
              <a:rect l="l" t="t" r="r" b="b"/>
              <a:pathLst>
                <a:path w="410" h="316" extrusionOk="0">
                  <a:moveTo>
                    <a:pt x="410" y="272"/>
                  </a:moveTo>
                  <a:lnTo>
                    <a:pt x="410" y="92"/>
                  </a:lnTo>
                  <a:cubicBezTo>
                    <a:pt x="217" y="92"/>
                    <a:pt x="181" y="18"/>
                    <a:pt x="25" y="1"/>
                  </a:cubicBezTo>
                  <a:cubicBezTo>
                    <a:pt x="44" y="145"/>
                    <a:pt x="0" y="316"/>
                    <a:pt x="410"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45" name="Google Shape;56345;p23"/>
            <p:cNvSpPr/>
            <p:nvPr/>
          </p:nvSpPr>
          <p:spPr>
            <a:xfrm>
              <a:off x="5506609" y="4769943"/>
              <a:ext cx="13920" cy="4336"/>
            </a:xfrm>
            <a:custGeom>
              <a:avLst/>
              <a:gdLst/>
              <a:ahLst/>
              <a:cxnLst/>
              <a:rect l="l" t="t" r="r" b="b"/>
              <a:pathLst>
                <a:path w="390" h="144" extrusionOk="0">
                  <a:moveTo>
                    <a:pt x="291" y="27"/>
                  </a:moveTo>
                  <a:cubicBezTo>
                    <a:pt x="238" y="1"/>
                    <a:pt x="0" y="71"/>
                    <a:pt x="98" y="117"/>
                  </a:cubicBezTo>
                  <a:cubicBezTo>
                    <a:pt x="152" y="143"/>
                    <a:pt x="389" y="75"/>
                    <a:pt x="291"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46" name="Google Shape;56346;p23"/>
            <p:cNvSpPr/>
            <p:nvPr/>
          </p:nvSpPr>
          <p:spPr>
            <a:xfrm>
              <a:off x="2105676" y="4765307"/>
              <a:ext cx="29518" cy="9876"/>
            </a:xfrm>
            <a:custGeom>
              <a:avLst/>
              <a:gdLst/>
              <a:ahLst/>
              <a:cxnLst/>
              <a:rect l="l" t="t" r="r" b="b"/>
              <a:pathLst>
                <a:path w="827" h="328" extrusionOk="0">
                  <a:moveTo>
                    <a:pt x="695" y="272"/>
                  </a:moveTo>
                  <a:cubicBezTo>
                    <a:pt x="827" y="30"/>
                    <a:pt x="294" y="99"/>
                    <a:pt x="116" y="1"/>
                  </a:cubicBezTo>
                  <a:cubicBezTo>
                    <a:pt x="1" y="237"/>
                    <a:pt x="195" y="327"/>
                    <a:pt x="695"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47" name="Google Shape;56347;p23"/>
            <p:cNvSpPr/>
            <p:nvPr/>
          </p:nvSpPr>
          <p:spPr>
            <a:xfrm>
              <a:off x="8566149" y="4762597"/>
              <a:ext cx="34443" cy="8913"/>
            </a:xfrm>
            <a:custGeom>
              <a:avLst/>
              <a:gdLst/>
              <a:ahLst/>
              <a:cxnLst/>
              <a:rect l="l" t="t" r="r" b="b"/>
              <a:pathLst>
                <a:path w="965" h="296" extrusionOk="0">
                  <a:moveTo>
                    <a:pt x="193" y="271"/>
                  </a:moveTo>
                  <a:cubicBezTo>
                    <a:pt x="634" y="296"/>
                    <a:pt x="918" y="249"/>
                    <a:pt x="964" y="88"/>
                  </a:cubicBezTo>
                  <a:cubicBezTo>
                    <a:pt x="625" y="111"/>
                    <a:pt x="1" y="1"/>
                    <a:pt x="193" y="2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48" name="Google Shape;56348;p23"/>
            <p:cNvSpPr/>
            <p:nvPr/>
          </p:nvSpPr>
          <p:spPr>
            <a:xfrm>
              <a:off x="2658507" y="4759827"/>
              <a:ext cx="17703" cy="10960"/>
            </a:xfrm>
            <a:custGeom>
              <a:avLst/>
              <a:gdLst/>
              <a:ahLst/>
              <a:cxnLst/>
              <a:rect l="l" t="t" r="r" b="b"/>
              <a:pathLst>
                <a:path w="496" h="364" extrusionOk="0">
                  <a:moveTo>
                    <a:pt x="443" y="363"/>
                  </a:moveTo>
                  <a:cubicBezTo>
                    <a:pt x="496" y="156"/>
                    <a:pt x="395" y="22"/>
                    <a:pt x="57" y="0"/>
                  </a:cubicBezTo>
                  <a:cubicBezTo>
                    <a:pt x="1" y="206"/>
                    <a:pt x="103" y="342"/>
                    <a:pt x="443" y="36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49" name="Google Shape;56349;p23"/>
            <p:cNvSpPr/>
            <p:nvPr/>
          </p:nvSpPr>
          <p:spPr>
            <a:xfrm>
              <a:off x="7000170" y="4764584"/>
              <a:ext cx="14027" cy="4215"/>
            </a:xfrm>
            <a:custGeom>
              <a:avLst/>
              <a:gdLst/>
              <a:ahLst/>
              <a:cxnLst/>
              <a:rect l="l" t="t" r="r" b="b"/>
              <a:pathLst>
                <a:path w="393" h="140" extrusionOk="0">
                  <a:moveTo>
                    <a:pt x="99" y="114"/>
                  </a:moveTo>
                  <a:cubicBezTo>
                    <a:pt x="155" y="140"/>
                    <a:pt x="392" y="71"/>
                    <a:pt x="293" y="22"/>
                  </a:cubicBezTo>
                  <a:cubicBezTo>
                    <a:pt x="238" y="0"/>
                    <a:pt x="1" y="68"/>
                    <a:pt x="99"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50" name="Google Shape;56350;p23"/>
            <p:cNvSpPr/>
            <p:nvPr/>
          </p:nvSpPr>
          <p:spPr>
            <a:xfrm>
              <a:off x="2285206" y="4764524"/>
              <a:ext cx="14063" cy="4276"/>
            </a:xfrm>
            <a:custGeom>
              <a:avLst/>
              <a:gdLst/>
              <a:ahLst/>
              <a:cxnLst/>
              <a:rect l="l" t="t" r="r" b="b"/>
              <a:pathLst>
                <a:path w="394" h="142" extrusionOk="0">
                  <a:moveTo>
                    <a:pt x="294" y="24"/>
                  </a:moveTo>
                  <a:cubicBezTo>
                    <a:pt x="242" y="1"/>
                    <a:pt x="0" y="70"/>
                    <a:pt x="101" y="116"/>
                  </a:cubicBezTo>
                  <a:cubicBezTo>
                    <a:pt x="155" y="142"/>
                    <a:pt x="393" y="74"/>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51" name="Google Shape;56351;p23"/>
            <p:cNvSpPr/>
            <p:nvPr/>
          </p:nvSpPr>
          <p:spPr>
            <a:xfrm>
              <a:off x="7367689" y="4754407"/>
              <a:ext cx="23414" cy="8220"/>
            </a:xfrm>
            <a:custGeom>
              <a:avLst/>
              <a:gdLst/>
              <a:ahLst/>
              <a:cxnLst/>
              <a:rect l="l" t="t" r="r" b="b"/>
              <a:pathLst>
                <a:path w="656" h="273" extrusionOk="0">
                  <a:moveTo>
                    <a:pt x="410" y="273"/>
                  </a:moveTo>
                  <a:cubicBezTo>
                    <a:pt x="421" y="157"/>
                    <a:pt x="656" y="145"/>
                    <a:pt x="602" y="0"/>
                  </a:cubicBezTo>
                  <a:lnTo>
                    <a:pt x="217" y="0"/>
                  </a:lnTo>
                  <a:cubicBezTo>
                    <a:pt x="0" y="129"/>
                    <a:pt x="7" y="221"/>
                    <a:pt x="410"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52" name="Google Shape;56352;p23"/>
            <p:cNvSpPr/>
            <p:nvPr/>
          </p:nvSpPr>
          <p:spPr>
            <a:xfrm>
              <a:off x="1953664" y="4745164"/>
              <a:ext cx="46400" cy="9214"/>
            </a:xfrm>
            <a:custGeom>
              <a:avLst/>
              <a:gdLst/>
              <a:ahLst/>
              <a:cxnLst/>
              <a:rect l="l" t="t" r="r" b="b"/>
              <a:pathLst>
                <a:path w="1300" h="306" extrusionOk="0">
                  <a:moveTo>
                    <a:pt x="712" y="306"/>
                  </a:moveTo>
                  <a:cubicBezTo>
                    <a:pt x="1299" y="0"/>
                    <a:pt x="0" y="30"/>
                    <a:pt x="712"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53" name="Google Shape;56353;p23"/>
            <p:cNvSpPr/>
            <p:nvPr/>
          </p:nvSpPr>
          <p:spPr>
            <a:xfrm>
              <a:off x="8894157" y="4737035"/>
              <a:ext cx="39761" cy="15778"/>
            </a:xfrm>
            <a:custGeom>
              <a:avLst/>
              <a:gdLst/>
              <a:ahLst/>
              <a:cxnLst/>
              <a:rect l="l" t="t" r="r" b="b"/>
              <a:pathLst>
                <a:path w="1114" h="524" extrusionOk="0">
                  <a:moveTo>
                    <a:pt x="648" y="303"/>
                  </a:moveTo>
                  <a:cubicBezTo>
                    <a:pt x="1114" y="0"/>
                    <a:pt x="0" y="524"/>
                    <a:pt x="648" y="3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54" name="Google Shape;56354;p23"/>
            <p:cNvSpPr/>
            <p:nvPr/>
          </p:nvSpPr>
          <p:spPr>
            <a:xfrm>
              <a:off x="8018815" y="4745465"/>
              <a:ext cx="14063" cy="4215"/>
            </a:xfrm>
            <a:custGeom>
              <a:avLst/>
              <a:gdLst/>
              <a:ahLst/>
              <a:cxnLst/>
              <a:rect l="l" t="t" r="r" b="b"/>
              <a:pathLst>
                <a:path w="394" h="140" extrusionOk="0">
                  <a:moveTo>
                    <a:pt x="102" y="114"/>
                  </a:moveTo>
                  <a:cubicBezTo>
                    <a:pt x="157" y="139"/>
                    <a:pt x="394" y="70"/>
                    <a:pt x="294" y="23"/>
                  </a:cubicBezTo>
                  <a:cubicBezTo>
                    <a:pt x="242" y="1"/>
                    <a:pt x="1" y="67"/>
                    <a:pt x="102"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55" name="Google Shape;56355;p23"/>
            <p:cNvSpPr/>
            <p:nvPr/>
          </p:nvSpPr>
          <p:spPr>
            <a:xfrm>
              <a:off x="5014490" y="4743418"/>
              <a:ext cx="13849" cy="5510"/>
            </a:xfrm>
            <a:custGeom>
              <a:avLst/>
              <a:gdLst/>
              <a:ahLst/>
              <a:cxnLst/>
              <a:rect l="l" t="t" r="r" b="b"/>
              <a:pathLst>
                <a:path w="388" h="183" extrusionOk="0">
                  <a:moveTo>
                    <a:pt x="0" y="182"/>
                  </a:moveTo>
                  <a:lnTo>
                    <a:pt x="388" y="182"/>
                  </a:lnTo>
                  <a:lnTo>
                    <a:pt x="388" y="1"/>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56" name="Google Shape;56356;p23"/>
            <p:cNvSpPr/>
            <p:nvPr/>
          </p:nvSpPr>
          <p:spPr>
            <a:xfrm>
              <a:off x="2873907" y="4742846"/>
              <a:ext cx="13813" cy="6775"/>
            </a:xfrm>
            <a:custGeom>
              <a:avLst/>
              <a:gdLst/>
              <a:ahLst/>
              <a:cxnLst/>
              <a:rect l="l" t="t" r="r" b="b"/>
              <a:pathLst>
                <a:path w="387" h="225" extrusionOk="0">
                  <a:moveTo>
                    <a:pt x="0" y="110"/>
                  </a:moveTo>
                  <a:cubicBezTo>
                    <a:pt x="2" y="201"/>
                    <a:pt x="338" y="225"/>
                    <a:pt x="387" y="110"/>
                  </a:cubicBezTo>
                  <a:cubicBezTo>
                    <a:pt x="344" y="0"/>
                    <a:pt x="171" y="56"/>
                    <a:pt x="0"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57" name="Google Shape;56357;p23"/>
            <p:cNvSpPr/>
            <p:nvPr/>
          </p:nvSpPr>
          <p:spPr>
            <a:xfrm>
              <a:off x="6763890" y="4733000"/>
              <a:ext cx="26448" cy="15326"/>
            </a:xfrm>
            <a:custGeom>
              <a:avLst/>
              <a:gdLst/>
              <a:ahLst/>
              <a:cxnLst/>
              <a:rect l="l" t="t" r="r" b="b"/>
              <a:pathLst>
                <a:path w="741" h="509" extrusionOk="0">
                  <a:moveTo>
                    <a:pt x="740" y="437"/>
                  </a:moveTo>
                  <a:lnTo>
                    <a:pt x="740" y="75"/>
                  </a:lnTo>
                  <a:cubicBezTo>
                    <a:pt x="0" y="1"/>
                    <a:pt x="0" y="509"/>
                    <a:pt x="740" y="43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58" name="Google Shape;56358;p23"/>
            <p:cNvSpPr/>
            <p:nvPr/>
          </p:nvSpPr>
          <p:spPr>
            <a:xfrm>
              <a:off x="2729284" y="4740286"/>
              <a:ext cx="6996" cy="6263"/>
            </a:xfrm>
            <a:custGeom>
              <a:avLst/>
              <a:gdLst/>
              <a:ahLst/>
              <a:cxnLst/>
              <a:rect l="l" t="t" r="r" b="b"/>
              <a:pathLst>
                <a:path w="196" h="208" extrusionOk="0">
                  <a:moveTo>
                    <a:pt x="195" y="105"/>
                  </a:moveTo>
                  <a:cubicBezTo>
                    <a:pt x="195" y="55"/>
                    <a:pt x="37" y="0"/>
                    <a:pt x="1" y="105"/>
                  </a:cubicBezTo>
                  <a:cubicBezTo>
                    <a:pt x="1" y="156"/>
                    <a:pt x="157" y="208"/>
                    <a:pt x="195"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59" name="Google Shape;56359;p23"/>
            <p:cNvSpPr/>
            <p:nvPr/>
          </p:nvSpPr>
          <p:spPr>
            <a:xfrm>
              <a:off x="4126619" y="4737547"/>
              <a:ext cx="6924" cy="6263"/>
            </a:xfrm>
            <a:custGeom>
              <a:avLst/>
              <a:gdLst/>
              <a:ahLst/>
              <a:cxnLst/>
              <a:rect l="l" t="t" r="r" b="b"/>
              <a:pathLst>
                <a:path w="194" h="208" extrusionOk="0">
                  <a:moveTo>
                    <a:pt x="192" y="105"/>
                  </a:moveTo>
                  <a:cubicBezTo>
                    <a:pt x="193" y="55"/>
                    <a:pt x="37" y="0"/>
                    <a:pt x="2" y="105"/>
                  </a:cubicBezTo>
                  <a:cubicBezTo>
                    <a:pt x="0" y="155"/>
                    <a:pt x="154" y="208"/>
                    <a:pt x="192"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60" name="Google Shape;56360;p23"/>
            <p:cNvSpPr/>
            <p:nvPr/>
          </p:nvSpPr>
          <p:spPr>
            <a:xfrm>
              <a:off x="2660506" y="4732488"/>
              <a:ext cx="22629" cy="11713"/>
            </a:xfrm>
            <a:custGeom>
              <a:avLst/>
              <a:gdLst/>
              <a:ahLst/>
              <a:cxnLst/>
              <a:rect l="l" t="t" r="r" b="b"/>
              <a:pathLst>
                <a:path w="634" h="389" extrusionOk="0">
                  <a:moveTo>
                    <a:pt x="194" y="1"/>
                  </a:moveTo>
                  <a:cubicBezTo>
                    <a:pt x="203" y="126"/>
                    <a:pt x="104" y="201"/>
                    <a:pt x="1" y="273"/>
                  </a:cubicBezTo>
                  <a:cubicBezTo>
                    <a:pt x="246" y="276"/>
                    <a:pt x="267" y="389"/>
                    <a:pt x="577" y="364"/>
                  </a:cubicBezTo>
                  <a:cubicBezTo>
                    <a:pt x="634" y="158"/>
                    <a:pt x="531" y="23"/>
                    <a:pt x="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61" name="Google Shape;56361;p23"/>
            <p:cNvSpPr/>
            <p:nvPr/>
          </p:nvSpPr>
          <p:spPr>
            <a:xfrm>
              <a:off x="2546791" y="4737215"/>
              <a:ext cx="14063" cy="4246"/>
            </a:xfrm>
            <a:custGeom>
              <a:avLst/>
              <a:gdLst/>
              <a:ahLst/>
              <a:cxnLst/>
              <a:rect l="l" t="t" r="r" b="b"/>
              <a:pathLst>
                <a:path w="394" h="141" extrusionOk="0">
                  <a:moveTo>
                    <a:pt x="292" y="24"/>
                  </a:moveTo>
                  <a:cubicBezTo>
                    <a:pt x="241" y="1"/>
                    <a:pt x="1" y="69"/>
                    <a:pt x="100" y="116"/>
                  </a:cubicBezTo>
                  <a:cubicBezTo>
                    <a:pt x="153" y="140"/>
                    <a:pt x="393" y="72"/>
                    <a:pt x="292"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62" name="Google Shape;56362;p23"/>
            <p:cNvSpPr/>
            <p:nvPr/>
          </p:nvSpPr>
          <p:spPr>
            <a:xfrm>
              <a:off x="1869003" y="4729748"/>
              <a:ext cx="20666" cy="8220"/>
            </a:xfrm>
            <a:custGeom>
              <a:avLst/>
              <a:gdLst/>
              <a:ahLst/>
              <a:cxnLst/>
              <a:rect l="l" t="t" r="r" b="b"/>
              <a:pathLst>
                <a:path w="579" h="273" extrusionOk="0">
                  <a:moveTo>
                    <a:pt x="1" y="183"/>
                  </a:moveTo>
                  <a:cubicBezTo>
                    <a:pt x="194" y="181"/>
                    <a:pt x="228" y="256"/>
                    <a:pt x="384" y="272"/>
                  </a:cubicBezTo>
                  <a:cubicBezTo>
                    <a:pt x="383" y="181"/>
                    <a:pt x="541" y="165"/>
                    <a:pt x="579" y="92"/>
                  </a:cubicBezTo>
                  <a:cubicBezTo>
                    <a:pt x="383" y="92"/>
                    <a:pt x="346" y="18"/>
                    <a:pt x="192" y="1"/>
                  </a:cubicBezTo>
                  <a:cubicBezTo>
                    <a:pt x="194" y="92"/>
                    <a:pt x="36" y="108"/>
                    <a:pt x="1" y="1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63" name="Google Shape;56363;p23"/>
            <p:cNvSpPr/>
            <p:nvPr/>
          </p:nvSpPr>
          <p:spPr>
            <a:xfrm>
              <a:off x="4449238" y="4727039"/>
              <a:ext cx="23486" cy="8250"/>
            </a:xfrm>
            <a:custGeom>
              <a:avLst/>
              <a:gdLst/>
              <a:ahLst/>
              <a:cxnLst/>
              <a:rect l="l" t="t" r="r" b="b"/>
              <a:pathLst>
                <a:path w="658" h="274" extrusionOk="0">
                  <a:moveTo>
                    <a:pt x="412" y="273"/>
                  </a:moveTo>
                  <a:cubicBezTo>
                    <a:pt x="422" y="157"/>
                    <a:pt x="657" y="147"/>
                    <a:pt x="604" y="1"/>
                  </a:cubicBezTo>
                  <a:lnTo>
                    <a:pt x="216" y="1"/>
                  </a:lnTo>
                  <a:cubicBezTo>
                    <a:pt x="1" y="131"/>
                    <a:pt x="10" y="221"/>
                    <a:pt x="412"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64" name="Google Shape;56364;p23"/>
            <p:cNvSpPr/>
            <p:nvPr/>
          </p:nvSpPr>
          <p:spPr>
            <a:xfrm>
              <a:off x="2708690" y="4729387"/>
              <a:ext cx="6889" cy="6203"/>
            </a:xfrm>
            <a:custGeom>
              <a:avLst/>
              <a:gdLst/>
              <a:ahLst/>
              <a:cxnLst/>
              <a:rect l="l" t="t" r="r" b="b"/>
              <a:pathLst>
                <a:path w="193" h="206" extrusionOk="0">
                  <a:moveTo>
                    <a:pt x="193" y="104"/>
                  </a:moveTo>
                  <a:cubicBezTo>
                    <a:pt x="193" y="53"/>
                    <a:pt x="36" y="1"/>
                    <a:pt x="1" y="104"/>
                  </a:cubicBezTo>
                  <a:cubicBezTo>
                    <a:pt x="1" y="154"/>
                    <a:pt x="156" y="206"/>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65" name="Google Shape;56365;p23"/>
            <p:cNvSpPr/>
            <p:nvPr/>
          </p:nvSpPr>
          <p:spPr>
            <a:xfrm>
              <a:off x="2550325" y="4729387"/>
              <a:ext cx="6889" cy="6203"/>
            </a:xfrm>
            <a:custGeom>
              <a:avLst/>
              <a:gdLst/>
              <a:ahLst/>
              <a:cxnLst/>
              <a:rect l="l" t="t" r="r" b="b"/>
              <a:pathLst>
                <a:path w="193" h="206" extrusionOk="0">
                  <a:moveTo>
                    <a:pt x="193" y="104"/>
                  </a:moveTo>
                  <a:cubicBezTo>
                    <a:pt x="193" y="53"/>
                    <a:pt x="36" y="1"/>
                    <a:pt x="1" y="104"/>
                  </a:cubicBezTo>
                  <a:cubicBezTo>
                    <a:pt x="1" y="154"/>
                    <a:pt x="156" y="206"/>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66" name="Google Shape;56366;p23"/>
            <p:cNvSpPr/>
            <p:nvPr/>
          </p:nvSpPr>
          <p:spPr>
            <a:xfrm>
              <a:off x="8662517" y="4727039"/>
              <a:ext cx="13777" cy="5480"/>
            </a:xfrm>
            <a:custGeom>
              <a:avLst/>
              <a:gdLst/>
              <a:ahLst/>
              <a:cxnLst/>
              <a:rect l="l" t="t" r="r" b="b"/>
              <a:pathLst>
                <a:path w="386" h="182" extrusionOk="0">
                  <a:moveTo>
                    <a:pt x="385" y="1"/>
                  </a:moveTo>
                  <a:lnTo>
                    <a:pt x="0" y="1"/>
                  </a:lnTo>
                  <a:lnTo>
                    <a:pt x="0" y="182"/>
                  </a:lnTo>
                  <a:lnTo>
                    <a:pt x="385"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67" name="Google Shape;56367;p23"/>
            <p:cNvSpPr/>
            <p:nvPr/>
          </p:nvSpPr>
          <p:spPr>
            <a:xfrm>
              <a:off x="2832576" y="4711202"/>
              <a:ext cx="26591" cy="15266"/>
            </a:xfrm>
            <a:custGeom>
              <a:avLst/>
              <a:gdLst/>
              <a:ahLst/>
              <a:cxnLst/>
              <a:rect l="l" t="t" r="r" b="b"/>
              <a:pathLst>
                <a:path w="745" h="507" extrusionOk="0">
                  <a:moveTo>
                    <a:pt x="1" y="72"/>
                  </a:moveTo>
                  <a:lnTo>
                    <a:pt x="1" y="435"/>
                  </a:lnTo>
                  <a:cubicBezTo>
                    <a:pt x="745" y="507"/>
                    <a:pt x="745" y="0"/>
                    <a:pt x="1" y="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68" name="Google Shape;56368;p23"/>
            <p:cNvSpPr/>
            <p:nvPr/>
          </p:nvSpPr>
          <p:spPr>
            <a:xfrm>
              <a:off x="2912847" y="4703012"/>
              <a:ext cx="37156" cy="15838"/>
            </a:xfrm>
            <a:custGeom>
              <a:avLst/>
              <a:gdLst/>
              <a:ahLst/>
              <a:cxnLst/>
              <a:rect l="l" t="t" r="r" b="b"/>
              <a:pathLst>
                <a:path w="1041" h="526" extrusionOk="0">
                  <a:moveTo>
                    <a:pt x="836" y="526"/>
                  </a:moveTo>
                  <a:cubicBezTo>
                    <a:pt x="1041" y="1"/>
                    <a:pt x="1" y="488"/>
                    <a:pt x="836" y="5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69" name="Google Shape;56369;p23"/>
            <p:cNvSpPr/>
            <p:nvPr/>
          </p:nvSpPr>
          <p:spPr>
            <a:xfrm>
              <a:off x="7871051" y="4700603"/>
              <a:ext cx="34372" cy="16290"/>
            </a:xfrm>
            <a:custGeom>
              <a:avLst/>
              <a:gdLst/>
              <a:ahLst/>
              <a:cxnLst/>
              <a:rect l="l" t="t" r="r" b="b"/>
              <a:pathLst>
                <a:path w="963" h="541" extrusionOk="0">
                  <a:moveTo>
                    <a:pt x="0" y="424"/>
                  </a:moveTo>
                  <a:cubicBezTo>
                    <a:pt x="251" y="540"/>
                    <a:pt x="709" y="540"/>
                    <a:pt x="962" y="424"/>
                  </a:cubicBezTo>
                  <a:cubicBezTo>
                    <a:pt x="960" y="0"/>
                    <a:pt x="3" y="0"/>
                    <a:pt x="0" y="4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70" name="Google Shape;56370;p23"/>
            <p:cNvSpPr/>
            <p:nvPr/>
          </p:nvSpPr>
          <p:spPr>
            <a:xfrm>
              <a:off x="7733351" y="4713369"/>
              <a:ext cx="13777" cy="2740"/>
            </a:xfrm>
            <a:custGeom>
              <a:avLst/>
              <a:gdLst/>
              <a:ahLst/>
              <a:cxnLst/>
              <a:rect l="l" t="t" r="r" b="b"/>
              <a:pathLst>
                <a:path w="386" h="91" extrusionOk="0">
                  <a:moveTo>
                    <a:pt x="386" y="0"/>
                  </a:moveTo>
                  <a:cubicBezTo>
                    <a:pt x="236" y="22"/>
                    <a:pt x="5" y="3"/>
                    <a:pt x="1" y="90"/>
                  </a:cubicBezTo>
                  <a:cubicBezTo>
                    <a:pt x="148" y="71"/>
                    <a:pt x="381" y="89"/>
                    <a:pt x="3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71" name="Google Shape;56371;p23"/>
            <p:cNvSpPr/>
            <p:nvPr/>
          </p:nvSpPr>
          <p:spPr>
            <a:xfrm>
              <a:off x="8455183" y="4707950"/>
              <a:ext cx="21558" cy="6353"/>
            </a:xfrm>
            <a:custGeom>
              <a:avLst/>
              <a:gdLst/>
              <a:ahLst/>
              <a:cxnLst/>
              <a:rect l="l" t="t" r="r" b="b"/>
              <a:pathLst>
                <a:path w="604" h="211" extrusionOk="0">
                  <a:moveTo>
                    <a:pt x="604" y="180"/>
                  </a:moveTo>
                  <a:lnTo>
                    <a:pt x="604" y="0"/>
                  </a:lnTo>
                  <a:lnTo>
                    <a:pt x="25" y="0"/>
                  </a:lnTo>
                  <a:cubicBezTo>
                    <a:pt x="0" y="161"/>
                    <a:pt x="215" y="210"/>
                    <a:pt x="604" y="18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72" name="Google Shape;56372;p23"/>
            <p:cNvSpPr/>
            <p:nvPr/>
          </p:nvSpPr>
          <p:spPr>
            <a:xfrm>
              <a:off x="8538666" y="4701175"/>
              <a:ext cx="13813" cy="7467"/>
            </a:xfrm>
            <a:custGeom>
              <a:avLst/>
              <a:gdLst/>
              <a:ahLst/>
              <a:cxnLst/>
              <a:rect l="l" t="t" r="r" b="b"/>
              <a:pathLst>
                <a:path w="387" h="248" extrusionOk="0">
                  <a:moveTo>
                    <a:pt x="387" y="134"/>
                  </a:moveTo>
                  <a:cubicBezTo>
                    <a:pt x="170" y="143"/>
                    <a:pt x="88" y="1"/>
                    <a:pt x="2" y="134"/>
                  </a:cubicBezTo>
                  <a:cubicBezTo>
                    <a:pt x="1" y="225"/>
                    <a:pt x="337" y="247"/>
                    <a:pt x="387" y="1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73" name="Google Shape;56373;p23"/>
            <p:cNvSpPr/>
            <p:nvPr/>
          </p:nvSpPr>
          <p:spPr>
            <a:xfrm>
              <a:off x="3723873" y="4701687"/>
              <a:ext cx="13884" cy="4246"/>
            </a:xfrm>
            <a:custGeom>
              <a:avLst/>
              <a:gdLst/>
              <a:ahLst/>
              <a:cxnLst/>
              <a:rect l="l" t="t" r="r" b="b"/>
              <a:pathLst>
                <a:path w="389" h="141" extrusionOk="0">
                  <a:moveTo>
                    <a:pt x="289" y="25"/>
                  </a:moveTo>
                  <a:cubicBezTo>
                    <a:pt x="238" y="1"/>
                    <a:pt x="1" y="68"/>
                    <a:pt x="99" y="117"/>
                  </a:cubicBezTo>
                  <a:cubicBezTo>
                    <a:pt x="151" y="140"/>
                    <a:pt x="389" y="72"/>
                    <a:pt x="289"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74" name="Google Shape;56374;p23"/>
            <p:cNvSpPr/>
            <p:nvPr/>
          </p:nvSpPr>
          <p:spPr>
            <a:xfrm>
              <a:off x="7857202" y="4694220"/>
              <a:ext cx="13884" cy="5510"/>
            </a:xfrm>
            <a:custGeom>
              <a:avLst/>
              <a:gdLst/>
              <a:ahLst/>
              <a:cxnLst/>
              <a:rect l="l" t="t" r="r" b="b"/>
              <a:pathLst>
                <a:path w="389" h="183" extrusionOk="0">
                  <a:moveTo>
                    <a:pt x="388" y="1"/>
                  </a:moveTo>
                  <a:lnTo>
                    <a:pt x="0" y="1"/>
                  </a:lnTo>
                  <a:lnTo>
                    <a:pt x="0" y="182"/>
                  </a:lnTo>
                  <a:lnTo>
                    <a:pt x="388"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75" name="Google Shape;56375;p23"/>
            <p:cNvSpPr/>
            <p:nvPr/>
          </p:nvSpPr>
          <p:spPr>
            <a:xfrm>
              <a:off x="8007786" y="4691481"/>
              <a:ext cx="21558" cy="6383"/>
            </a:xfrm>
            <a:custGeom>
              <a:avLst/>
              <a:gdLst/>
              <a:ahLst/>
              <a:cxnLst/>
              <a:rect l="l" t="t" r="r" b="b"/>
              <a:pathLst>
                <a:path w="604" h="212" extrusionOk="0">
                  <a:moveTo>
                    <a:pt x="603" y="182"/>
                  </a:moveTo>
                  <a:lnTo>
                    <a:pt x="603" y="0"/>
                  </a:lnTo>
                  <a:lnTo>
                    <a:pt x="24" y="0"/>
                  </a:lnTo>
                  <a:cubicBezTo>
                    <a:pt x="0" y="163"/>
                    <a:pt x="217" y="212"/>
                    <a:pt x="603"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76" name="Google Shape;56376;p23"/>
            <p:cNvSpPr/>
            <p:nvPr/>
          </p:nvSpPr>
          <p:spPr>
            <a:xfrm>
              <a:off x="7705797" y="4686061"/>
              <a:ext cx="20666" cy="8220"/>
            </a:xfrm>
            <a:custGeom>
              <a:avLst/>
              <a:gdLst/>
              <a:ahLst/>
              <a:cxnLst/>
              <a:rect l="l" t="t" r="r" b="b"/>
              <a:pathLst>
                <a:path w="579" h="273" extrusionOk="0">
                  <a:moveTo>
                    <a:pt x="578" y="90"/>
                  </a:moveTo>
                  <a:cubicBezTo>
                    <a:pt x="384" y="90"/>
                    <a:pt x="350" y="18"/>
                    <a:pt x="193" y="0"/>
                  </a:cubicBezTo>
                  <a:cubicBezTo>
                    <a:pt x="195" y="91"/>
                    <a:pt x="37" y="108"/>
                    <a:pt x="0" y="182"/>
                  </a:cubicBezTo>
                  <a:cubicBezTo>
                    <a:pt x="195" y="182"/>
                    <a:pt x="229" y="255"/>
                    <a:pt x="388" y="273"/>
                  </a:cubicBezTo>
                  <a:cubicBezTo>
                    <a:pt x="383" y="180"/>
                    <a:pt x="542" y="162"/>
                    <a:pt x="578" y="9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77" name="Google Shape;56377;p23"/>
            <p:cNvSpPr/>
            <p:nvPr/>
          </p:nvSpPr>
          <p:spPr>
            <a:xfrm>
              <a:off x="7571525" y="4690728"/>
              <a:ext cx="13991" cy="4276"/>
            </a:xfrm>
            <a:custGeom>
              <a:avLst/>
              <a:gdLst/>
              <a:ahLst/>
              <a:cxnLst/>
              <a:rect l="l" t="t" r="r" b="b"/>
              <a:pathLst>
                <a:path w="392" h="142" extrusionOk="0">
                  <a:moveTo>
                    <a:pt x="290" y="25"/>
                  </a:moveTo>
                  <a:cubicBezTo>
                    <a:pt x="238" y="0"/>
                    <a:pt x="0" y="70"/>
                    <a:pt x="99" y="117"/>
                  </a:cubicBezTo>
                  <a:cubicBezTo>
                    <a:pt x="152" y="141"/>
                    <a:pt x="392" y="72"/>
                    <a:pt x="290"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78" name="Google Shape;56378;p23"/>
            <p:cNvSpPr/>
            <p:nvPr/>
          </p:nvSpPr>
          <p:spPr>
            <a:xfrm>
              <a:off x="6703856" y="4679317"/>
              <a:ext cx="31481" cy="13911"/>
            </a:xfrm>
            <a:custGeom>
              <a:avLst/>
              <a:gdLst/>
              <a:ahLst/>
              <a:cxnLst/>
              <a:rect l="l" t="t" r="r" b="b"/>
              <a:pathLst>
                <a:path w="882" h="462" extrusionOk="0">
                  <a:moveTo>
                    <a:pt x="690" y="404"/>
                  </a:moveTo>
                  <a:cubicBezTo>
                    <a:pt x="703" y="404"/>
                    <a:pt x="678" y="321"/>
                    <a:pt x="690" y="313"/>
                  </a:cubicBezTo>
                  <a:cubicBezTo>
                    <a:pt x="710" y="302"/>
                    <a:pt x="872" y="125"/>
                    <a:pt x="882" y="130"/>
                  </a:cubicBezTo>
                  <a:cubicBezTo>
                    <a:pt x="672" y="1"/>
                    <a:pt x="1" y="462"/>
                    <a:pt x="690" y="4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79" name="Google Shape;56379;p23"/>
            <p:cNvSpPr/>
            <p:nvPr/>
          </p:nvSpPr>
          <p:spPr>
            <a:xfrm>
              <a:off x="7516773" y="4677480"/>
              <a:ext cx="23878" cy="5811"/>
            </a:xfrm>
            <a:custGeom>
              <a:avLst/>
              <a:gdLst/>
              <a:ahLst/>
              <a:cxnLst/>
              <a:rect l="l" t="t" r="r" b="b"/>
              <a:pathLst>
                <a:path w="669" h="193" extrusionOk="0">
                  <a:moveTo>
                    <a:pt x="477" y="192"/>
                  </a:moveTo>
                  <a:cubicBezTo>
                    <a:pt x="476" y="102"/>
                    <a:pt x="633" y="85"/>
                    <a:pt x="669" y="11"/>
                  </a:cubicBezTo>
                  <a:cubicBezTo>
                    <a:pt x="366" y="20"/>
                    <a:pt x="0" y="1"/>
                    <a:pt x="92" y="1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80" name="Google Shape;56380;p23"/>
            <p:cNvSpPr/>
            <p:nvPr/>
          </p:nvSpPr>
          <p:spPr>
            <a:xfrm>
              <a:off x="2639840" y="4677480"/>
              <a:ext cx="7031" cy="6173"/>
            </a:xfrm>
            <a:custGeom>
              <a:avLst/>
              <a:gdLst/>
              <a:ahLst/>
              <a:cxnLst/>
              <a:rect l="l" t="t" r="r" b="b"/>
              <a:pathLst>
                <a:path w="197" h="205" extrusionOk="0">
                  <a:moveTo>
                    <a:pt x="192" y="102"/>
                  </a:moveTo>
                  <a:cubicBezTo>
                    <a:pt x="196" y="53"/>
                    <a:pt x="38" y="1"/>
                    <a:pt x="0" y="102"/>
                  </a:cubicBezTo>
                  <a:cubicBezTo>
                    <a:pt x="0" y="152"/>
                    <a:pt x="160" y="204"/>
                    <a:pt x="192"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81" name="Google Shape;56381;p23"/>
            <p:cNvSpPr/>
            <p:nvPr/>
          </p:nvSpPr>
          <p:spPr>
            <a:xfrm>
              <a:off x="8724478" y="4655200"/>
              <a:ext cx="56251" cy="27942"/>
            </a:xfrm>
            <a:custGeom>
              <a:avLst/>
              <a:gdLst/>
              <a:ahLst/>
              <a:cxnLst/>
              <a:rect l="l" t="t" r="r" b="b"/>
              <a:pathLst>
                <a:path w="1576" h="928" extrusionOk="0">
                  <a:moveTo>
                    <a:pt x="1350" y="25"/>
                  </a:moveTo>
                  <a:cubicBezTo>
                    <a:pt x="337" y="0"/>
                    <a:pt x="143" y="365"/>
                    <a:pt x="0" y="751"/>
                  </a:cubicBezTo>
                  <a:cubicBezTo>
                    <a:pt x="819" y="927"/>
                    <a:pt x="1576" y="606"/>
                    <a:pt x="1350"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82" name="Google Shape;56382;p23"/>
            <p:cNvSpPr/>
            <p:nvPr/>
          </p:nvSpPr>
          <p:spPr>
            <a:xfrm>
              <a:off x="7864126" y="4677781"/>
              <a:ext cx="13813" cy="2800"/>
            </a:xfrm>
            <a:custGeom>
              <a:avLst/>
              <a:gdLst/>
              <a:ahLst/>
              <a:cxnLst/>
              <a:rect l="l" t="t" r="r" b="b"/>
              <a:pathLst>
                <a:path w="387" h="93" extrusionOk="0">
                  <a:moveTo>
                    <a:pt x="386" y="1"/>
                  </a:moveTo>
                  <a:cubicBezTo>
                    <a:pt x="236" y="23"/>
                    <a:pt x="6" y="5"/>
                    <a:pt x="1" y="92"/>
                  </a:cubicBezTo>
                  <a:cubicBezTo>
                    <a:pt x="150" y="71"/>
                    <a:pt x="379" y="90"/>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83" name="Google Shape;56383;p23"/>
            <p:cNvSpPr/>
            <p:nvPr/>
          </p:nvSpPr>
          <p:spPr>
            <a:xfrm>
              <a:off x="2749985" y="4655952"/>
              <a:ext cx="51183" cy="19120"/>
            </a:xfrm>
            <a:custGeom>
              <a:avLst/>
              <a:gdLst/>
              <a:ahLst/>
              <a:cxnLst/>
              <a:rect l="l" t="t" r="r" b="b"/>
              <a:pathLst>
                <a:path w="1434" h="635" extrusionOk="0">
                  <a:moveTo>
                    <a:pt x="965" y="635"/>
                  </a:moveTo>
                  <a:cubicBezTo>
                    <a:pt x="1433" y="404"/>
                    <a:pt x="885" y="139"/>
                    <a:pt x="578" y="0"/>
                  </a:cubicBezTo>
                  <a:cubicBezTo>
                    <a:pt x="546" y="106"/>
                    <a:pt x="274" y="99"/>
                    <a:pt x="0" y="90"/>
                  </a:cubicBezTo>
                  <a:cubicBezTo>
                    <a:pt x="106" y="374"/>
                    <a:pt x="461" y="542"/>
                    <a:pt x="965" y="6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84" name="Google Shape;56384;p23"/>
            <p:cNvSpPr/>
            <p:nvPr/>
          </p:nvSpPr>
          <p:spPr>
            <a:xfrm>
              <a:off x="1998886" y="4666882"/>
              <a:ext cx="23450" cy="8190"/>
            </a:xfrm>
            <a:custGeom>
              <a:avLst/>
              <a:gdLst/>
              <a:ahLst/>
              <a:cxnLst/>
              <a:rect l="l" t="t" r="r" b="b"/>
              <a:pathLst>
                <a:path w="657" h="272" extrusionOk="0">
                  <a:moveTo>
                    <a:pt x="411" y="272"/>
                  </a:moveTo>
                  <a:cubicBezTo>
                    <a:pt x="420" y="157"/>
                    <a:pt x="656" y="146"/>
                    <a:pt x="603" y="0"/>
                  </a:cubicBezTo>
                  <a:lnTo>
                    <a:pt x="218" y="0"/>
                  </a:lnTo>
                  <a:cubicBezTo>
                    <a:pt x="1" y="131"/>
                    <a:pt x="9" y="223"/>
                    <a:pt x="411"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85" name="Google Shape;56385;p23"/>
            <p:cNvSpPr/>
            <p:nvPr/>
          </p:nvSpPr>
          <p:spPr>
            <a:xfrm>
              <a:off x="5533984" y="4660649"/>
              <a:ext cx="14206" cy="4276"/>
            </a:xfrm>
            <a:custGeom>
              <a:avLst/>
              <a:gdLst/>
              <a:ahLst/>
              <a:cxnLst/>
              <a:rect l="l" t="t" r="r" b="b"/>
              <a:pathLst>
                <a:path w="398" h="142" extrusionOk="0">
                  <a:moveTo>
                    <a:pt x="103" y="117"/>
                  </a:moveTo>
                  <a:cubicBezTo>
                    <a:pt x="156" y="142"/>
                    <a:pt x="398" y="73"/>
                    <a:pt x="295" y="26"/>
                  </a:cubicBezTo>
                  <a:cubicBezTo>
                    <a:pt x="242" y="1"/>
                    <a:pt x="1" y="70"/>
                    <a:pt x="103"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86" name="Google Shape;56386;p23"/>
            <p:cNvSpPr/>
            <p:nvPr/>
          </p:nvSpPr>
          <p:spPr>
            <a:xfrm>
              <a:off x="1603849" y="4660649"/>
              <a:ext cx="13991" cy="4276"/>
            </a:xfrm>
            <a:custGeom>
              <a:avLst/>
              <a:gdLst/>
              <a:ahLst/>
              <a:cxnLst/>
              <a:rect l="l" t="t" r="r" b="b"/>
              <a:pathLst>
                <a:path w="392" h="142" extrusionOk="0">
                  <a:moveTo>
                    <a:pt x="99" y="117"/>
                  </a:moveTo>
                  <a:cubicBezTo>
                    <a:pt x="155" y="142"/>
                    <a:pt x="391" y="73"/>
                    <a:pt x="293" y="26"/>
                  </a:cubicBezTo>
                  <a:cubicBezTo>
                    <a:pt x="240" y="1"/>
                    <a:pt x="1" y="70"/>
                    <a:pt x="99"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87" name="Google Shape;56387;p23"/>
            <p:cNvSpPr/>
            <p:nvPr/>
          </p:nvSpPr>
          <p:spPr>
            <a:xfrm>
              <a:off x="7770971" y="4652460"/>
              <a:ext cx="14063" cy="4246"/>
            </a:xfrm>
            <a:custGeom>
              <a:avLst/>
              <a:gdLst/>
              <a:ahLst/>
              <a:cxnLst/>
              <a:rect l="l" t="t" r="r" b="b"/>
              <a:pathLst>
                <a:path w="394" h="141" extrusionOk="0">
                  <a:moveTo>
                    <a:pt x="294" y="25"/>
                  </a:moveTo>
                  <a:cubicBezTo>
                    <a:pt x="240" y="0"/>
                    <a:pt x="0" y="69"/>
                    <a:pt x="102" y="116"/>
                  </a:cubicBezTo>
                  <a:cubicBezTo>
                    <a:pt x="156" y="141"/>
                    <a:pt x="393"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88" name="Google Shape;56388;p23"/>
            <p:cNvSpPr/>
            <p:nvPr/>
          </p:nvSpPr>
          <p:spPr>
            <a:xfrm>
              <a:off x="4234266" y="4644060"/>
              <a:ext cx="39761" cy="15808"/>
            </a:xfrm>
            <a:custGeom>
              <a:avLst/>
              <a:gdLst/>
              <a:ahLst/>
              <a:cxnLst/>
              <a:rect l="l" t="t" r="r" b="b"/>
              <a:pathLst>
                <a:path w="1114" h="525" extrusionOk="0">
                  <a:moveTo>
                    <a:pt x="650" y="304"/>
                  </a:moveTo>
                  <a:cubicBezTo>
                    <a:pt x="1113" y="1"/>
                    <a:pt x="1" y="524"/>
                    <a:pt x="650" y="3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89" name="Google Shape;56389;p23"/>
            <p:cNvSpPr/>
            <p:nvPr/>
          </p:nvSpPr>
          <p:spPr>
            <a:xfrm>
              <a:off x="943728" y="4641019"/>
              <a:ext cx="31802" cy="16139"/>
            </a:xfrm>
            <a:custGeom>
              <a:avLst/>
              <a:gdLst/>
              <a:ahLst/>
              <a:cxnLst/>
              <a:rect l="l" t="t" r="r" b="b"/>
              <a:pathLst>
                <a:path w="891" h="536" extrusionOk="0">
                  <a:moveTo>
                    <a:pt x="853" y="496"/>
                  </a:moveTo>
                  <a:cubicBezTo>
                    <a:pt x="891" y="235"/>
                    <a:pt x="878" y="0"/>
                    <a:pt x="273" y="43"/>
                  </a:cubicBezTo>
                  <a:cubicBezTo>
                    <a:pt x="216" y="165"/>
                    <a:pt x="1" y="216"/>
                    <a:pt x="81" y="406"/>
                  </a:cubicBezTo>
                  <a:cubicBezTo>
                    <a:pt x="340" y="435"/>
                    <a:pt x="451" y="535"/>
                    <a:pt x="853" y="4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90" name="Google Shape;56390;p23"/>
            <p:cNvSpPr/>
            <p:nvPr/>
          </p:nvSpPr>
          <p:spPr>
            <a:xfrm>
              <a:off x="870952" y="4639543"/>
              <a:ext cx="13777" cy="5450"/>
            </a:xfrm>
            <a:custGeom>
              <a:avLst/>
              <a:gdLst/>
              <a:ahLst/>
              <a:cxnLst/>
              <a:rect l="l" t="t" r="r" b="b"/>
              <a:pathLst>
                <a:path w="386" h="181" extrusionOk="0">
                  <a:moveTo>
                    <a:pt x="1" y="181"/>
                  </a:moveTo>
                  <a:lnTo>
                    <a:pt x="386" y="181"/>
                  </a:lnTo>
                  <a:lnTo>
                    <a:pt x="386" y="1"/>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91" name="Google Shape;56391;p23"/>
            <p:cNvSpPr/>
            <p:nvPr/>
          </p:nvSpPr>
          <p:spPr>
            <a:xfrm>
              <a:off x="8366560" y="4631354"/>
              <a:ext cx="22593" cy="11773"/>
            </a:xfrm>
            <a:custGeom>
              <a:avLst/>
              <a:gdLst/>
              <a:ahLst/>
              <a:cxnLst/>
              <a:rect l="l" t="t" r="r" b="b"/>
              <a:pathLst>
                <a:path w="633" h="391" extrusionOk="0">
                  <a:moveTo>
                    <a:pt x="193" y="0"/>
                  </a:moveTo>
                  <a:cubicBezTo>
                    <a:pt x="203" y="124"/>
                    <a:pt x="104" y="198"/>
                    <a:pt x="1" y="273"/>
                  </a:cubicBezTo>
                  <a:cubicBezTo>
                    <a:pt x="249" y="277"/>
                    <a:pt x="270" y="390"/>
                    <a:pt x="578" y="364"/>
                  </a:cubicBezTo>
                  <a:cubicBezTo>
                    <a:pt x="632" y="157"/>
                    <a:pt x="532" y="21"/>
                    <a:pt x="1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92" name="Google Shape;56392;p23"/>
            <p:cNvSpPr/>
            <p:nvPr/>
          </p:nvSpPr>
          <p:spPr>
            <a:xfrm>
              <a:off x="7185731" y="4631354"/>
              <a:ext cx="31374" cy="13429"/>
            </a:xfrm>
            <a:custGeom>
              <a:avLst/>
              <a:gdLst/>
              <a:ahLst/>
              <a:cxnLst/>
              <a:rect l="l" t="t" r="r" b="b"/>
              <a:pathLst>
                <a:path w="879" h="446" extrusionOk="0">
                  <a:moveTo>
                    <a:pt x="878" y="181"/>
                  </a:moveTo>
                  <a:cubicBezTo>
                    <a:pt x="624" y="181"/>
                    <a:pt x="706" y="22"/>
                    <a:pt x="493" y="0"/>
                  </a:cubicBezTo>
                  <a:cubicBezTo>
                    <a:pt x="477" y="144"/>
                    <a:pt x="1" y="72"/>
                    <a:pt x="107" y="273"/>
                  </a:cubicBezTo>
                  <a:cubicBezTo>
                    <a:pt x="594" y="283"/>
                    <a:pt x="712" y="445"/>
                    <a:pt x="878" y="18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93" name="Google Shape;56393;p23"/>
            <p:cNvSpPr/>
            <p:nvPr/>
          </p:nvSpPr>
          <p:spPr>
            <a:xfrm>
              <a:off x="3747965" y="4636442"/>
              <a:ext cx="7031" cy="6203"/>
            </a:xfrm>
            <a:custGeom>
              <a:avLst/>
              <a:gdLst/>
              <a:ahLst/>
              <a:cxnLst/>
              <a:rect l="l" t="t" r="r" b="b"/>
              <a:pathLst>
                <a:path w="197" h="206" extrusionOk="0">
                  <a:moveTo>
                    <a:pt x="194" y="104"/>
                  </a:moveTo>
                  <a:cubicBezTo>
                    <a:pt x="197" y="53"/>
                    <a:pt x="39" y="1"/>
                    <a:pt x="5" y="104"/>
                  </a:cubicBezTo>
                  <a:cubicBezTo>
                    <a:pt x="1" y="152"/>
                    <a:pt x="160" y="206"/>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94" name="Google Shape;56394;p23"/>
            <p:cNvSpPr/>
            <p:nvPr/>
          </p:nvSpPr>
          <p:spPr>
            <a:xfrm>
              <a:off x="3331191" y="4624609"/>
              <a:ext cx="31445" cy="13911"/>
            </a:xfrm>
            <a:custGeom>
              <a:avLst/>
              <a:gdLst/>
              <a:ahLst/>
              <a:cxnLst/>
              <a:rect l="l" t="t" r="r" b="b"/>
              <a:pathLst>
                <a:path w="881" h="462" extrusionOk="0">
                  <a:moveTo>
                    <a:pt x="687" y="314"/>
                  </a:moveTo>
                  <a:cubicBezTo>
                    <a:pt x="705" y="304"/>
                    <a:pt x="872" y="126"/>
                    <a:pt x="880" y="131"/>
                  </a:cubicBezTo>
                  <a:cubicBezTo>
                    <a:pt x="671" y="1"/>
                    <a:pt x="0" y="462"/>
                    <a:pt x="687" y="403"/>
                  </a:cubicBezTo>
                  <a:cubicBezTo>
                    <a:pt x="697" y="405"/>
                    <a:pt x="676" y="322"/>
                    <a:pt x="687" y="3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95" name="Google Shape;56395;p23"/>
            <p:cNvSpPr/>
            <p:nvPr/>
          </p:nvSpPr>
          <p:spPr>
            <a:xfrm>
              <a:off x="4828642" y="4625874"/>
              <a:ext cx="13777" cy="5510"/>
            </a:xfrm>
            <a:custGeom>
              <a:avLst/>
              <a:gdLst/>
              <a:ahLst/>
              <a:cxnLst/>
              <a:rect l="l" t="t" r="r" b="b"/>
              <a:pathLst>
                <a:path w="386" h="183" extrusionOk="0">
                  <a:moveTo>
                    <a:pt x="385" y="1"/>
                  </a:moveTo>
                  <a:lnTo>
                    <a:pt x="0" y="1"/>
                  </a:lnTo>
                  <a:lnTo>
                    <a:pt x="0" y="182"/>
                  </a:lnTo>
                  <a:lnTo>
                    <a:pt x="385"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96" name="Google Shape;56396;p23"/>
            <p:cNvSpPr/>
            <p:nvPr/>
          </p:nvSpPr>
          <p:spPr>
            <a:xfrm>
              <a:off x="3892552" y="4622773"/>
              <a:ext cx="6889" cy="6233"/>
            </a:xfrm>
            <a:custGeom>
              <a:avLst/>
              <a:gdLst/>
              <a:ahLst/>
              <a:cxnLst/>
              <a:rect l="l" t="t" r="r" b="b"/>
              <a:pathLst>
                <a:path w="193" h="207" extrusionOk="0">
                  <a:moveTo>
                    <a:pt x="192" y="104"/>
                  </a:moveTo>
                  <a:cubicBezTo>
                    <a:pt x="192" y="53"/>
                    <a:pt x="38" y="0"/>
                    <a:pt x="0" y="104"/>
                  </a:cubicBezTo>
                  <a:cubicBezTo>
                    <a:pt x="0" y="153"/>
                    <a:pt x="158" y="207"/>
                    <a:pt x="192"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97" name="Google Shape;56397;p23"/>
            <p:cNvSpPr/>
            <p:nvPr/>
          </p:nvSpPr>
          <p:spPr>
            <a:xfrm>
              <a:off x="2385179" y="4625874"/>
              <a:ext cx="13813" cy="2740"/>
            </a:xfrm>
            <a:custGeom>
              <a:avLst/>
              <a:gdLst/>
              <a:ahLst/>
              <a:cxnLst/>
              <a:rect l="l" t="t" r="r" b="b"/>
              <a:pathLst>
                <a:path w="387" h="91" extrusionOk="0">
                  <a:moveTo>
                    <a:pt x="387" y="1"/>
                  </a:moveTo>
                  <a:cubicBezTo>
                    <a:pt x="237" y="21"/>
                    <a:pt x="6" y="2"/>
                    <a:pt x="0" y="91"/>
                  </a:cubicBezTo>
                  <a:cubicBezTo>
                    <a:pt x="149" y="71"/>
                    <a:pt x="379" y="89"/>
                    <a:pt x="3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98" name="Google Shape;56398;p23"/>
            <p:cNvSpPr/>
            <p:nvPr/>
          </p:nvSpPr>
          <p:spPr>
            <a:xfrm>
              <a:off x="5465171" y="4622381"/>
              <a:ext cx="14134" cy="4276"/>
            </a:xfrm>
            <a:custGeom>
              <a:avLst/>
              <a:gdLst/>
              <a:ahLst/>
              <a:cxnLst/>
              <a:rect l="l" t="t" r="r" b="b"/>
              <a:pathLst>
                <a:path w="396" h="142" extrusionOk="0">
                  <a:moveTo>
                    <a:pt x="293" y="25"/>
                  </a:moveTo>
                  <a:cubicBezTo>
                    <a:pt x="238" y="0"/>
                    <a:pt x="1" y="70"/>
                    <a:pt x="101" y="117"/>
                  </a:cubicBezTo>
                  <a:cubicBezTo>
                    <a:pt x="156" y="141"/>
                    <a:pt x="395"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399" name="Google Shape;56399;p23"/>
            <p:cNvSpPr/>
            <p:nvPr/>
          </p:nvSpPr>
          <p:spPr>
            <a:xfrm>
              <a:off x="6687081" y="4620424"/>
              <a:ext cx="13742" cy="2770"/>
            </a:xfrm>
            <a:custGeom>
              <a:avLst/>
              <a:gdLst/>
              <a:ahLst/>
              <a:cxnLst/>
              <a:rect l="l" t="t" r="r" b="b"/>
              <a:pathLst>
                <a:path w="385" h="92" extrusionOk="0">
                  <a:moveTo>
                    <a:pt x="385" y="0"/>
                  </a:moveTo>
                  <a:cubicBezTo>
                    <a:pt x="236" y="21"/>
                    <a:pt x="6" y="3"/>
                    <a:pt x="1" y="92"/>
                  </a:cubicBezTo>
                  <a:cubicBezTo>
                    <a:pt x="151" y="69"/>
                    <a:pt x="379" y="89"/>
                    <a:pt x="3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00" name="Google Shape;56400;p23"/>
            <p:cNvSpPr/>
            <p:nvPr/>
          </p:nvSpPr>
          <p:spPr>
            <a:xfrm>
              <a:off x="2488400" y="4619973"/>
              <a:ext cx="20702" cy="3704"/>
            </a:xfrm>
            <a:custGeom>
              <a:avLst/>
              <a:gdLst/>
              <a:ahLst/>
              <a:cxnLst/>
              <a:rect l="l" t="t" r="r" b="b"/>
              <a:pathLst>
                <a:path w="580" h="123" extrusionOk="0">
                  <a:moveTo>
                    <a:pt x="579" y="15"/>
                  </a:moveTo>
                  <a:cubicBezTo>
                    <a:pt x="352" y="31"/>
                    <a:pt x="32" y="1"/>
                    <a:pt x="1" y="107"/>
                  </a:cubicBezTo>
                  <a:cubicBezTo>
                    <a:pt x="227" y="91"/>
                    <a:pt x="547" y="122"/>
                    <a:pt x="579" y="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01" name="Google Shape;56401;p23"/>
            <p:cNvSpPr/>
            <p:nvPr/>
          </p:nvSpPr>
          <p:spPr>
            <a:xfrm>
              <a:off x="2402311" y="4619642"/>
              <a:ext cx="13991" cy="4276"/>
            </a:xfrm>
            <a:custGeom>
              <a:avLst/>
              <a:gdLst/>
              <a:ahLst/>
              <a:cxnLst/>
              <a:rect l="l" t="t" r="r" b="b"/>
              <a:pathLst>
                <a:path w="392" h="142" extrusionOk="0">
                  <a:moveTo>
                    <a:pt x="292" y="26"/>
                  </a:moveTo>
                  <a:cubicBezTo>
                    <a:pt x="238" y="0"/>
                    <a:pt x="1" y="71"/>
                    <a:pt x="100" y="118"/>
                  </a:cubicBezTo>
                  <a:cubicBezTo>
                    <a:pt x="152" y="141"/>
                    <a:pt x="391" y="72"/>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02" name="Google Shape;56402;p23"/>
            <p:cNvSpPr/>
            <p:nvPr/>
          </p:nvSpPr>
          <p:spPr>
            <a:xfrm>
              <a:off x="1400762" y="4617353"/>
              <a:ext cx="7031" cy="6203"/>
            </a:xfrm>
            <a:custGeom>
              <a:avLst/>
              <a:gdLst/>
              <a:ahLst/>
              <a:cxnLst/>
              <a:rect l="l" t="t" r="r" b="b"/>
              <a:pathLst>
                <a:path w="197" h="206" extrusionOk="0">
                  <a:moveTo>
                    <a:pt x="195" y="102"/>
                  </a:moveTo>
                  <a:cubicBezTo>
                    <a:pt x="197" y="53"/>
                    <a:pt x="40" y="0"/>
                    <a:pt x="5" y="102"/>
                  </a:cubicBezTo>
                  <a:cubicBezTo>
                    <a:pt x="1" y="152"/>
                    <a:pt x="160" y="205"/>
                    <a:pt x="195"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03" name="Google Shape;56403;p23"/>
            <p:cNvSpPr/>
            <p:nvPr/>
          </p:nvSpPr>
          <p:spPr>
            <a:xfrm>
              <a:off x="5475664" y="4612205"/>
              <a:ext cx="14991" cy="9214"/>
            </a:xfrm>
            <a:custGeom>
              <a:avLst/>
              <a:gdLst/>
              <a:ahLst/>
              <a:cxnLst/>
              <a:rect l="l" t="t" r="r" b="b"/>
              <a:pathLst>
                <a:path w="420" h="306" extrusionOk="0">
                  <a:moveTo>
                    <a:pt x="387" y="273"/>
                  </a:moveTo>
                  <a:cubicBezTo>
                    <a:pt x="358" y="166"/>
                    <a:pt x="420" y="16"/>
                    <a:pt x="195" y="0"/>
                  </a:cubicBezTo>
                  <a:cubicBezTo>
                    <a:pt x="182" y="56"/>
                    <a:pt x="165" y="109"/>
                    <a:pt x="1" y="93"/>
                  </a:cubicBezTo>
                  <a:cubicBezTo>
                    <a:pt x="23" y="201"/>
                    <a:pt x="61" y="306"/>
                    <a:pt x="387"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04" name="Google Shape;56404;p23"/>
            <p:cNvSpPr/>
            <p:nvPr/>
          </p:nvSpPr>
          <p:spPr>
            <a:xfrm>
              <a:off x="5273612" y="4608501"/>
              <a:ext cx="39761" cy="15808"/>
            </a:xfrm>
            <a:custGeom>
              <a:avLst/>
              <a:gdLst/>
              <a:ahLst/>
              <a:cxnLst/>
              <a:rect l="l" t="t" r="r" b="b"/>
              <a:pathLst>
                <a:path w="1114" h="525" extrusionOk="0">
                  <a:moveTo>
                    <a:pt x="648" y="305"/>
                  </a:moveTo>
                  <a:cubicBezTo>
                    <a:pt x="1114" y="1"/>
                    <a:pt x="0" y="524"/>
                    <a:pt x="648" y="3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05" name="Google Shape;56405;p23"/>
            <p:cNvSpPr/>
            <p:nvPr/>
          </p:nvSpPr>
          <p:spPr>
            <a:xfrm>
              <a:off x="7743274" y="4603985"/>
              <a:ext cx="28233" cy="13700"/>
            </a:xfrm>
            <a:custGeom>
              <a:avLst/>
              <a:gdLst/>
              <a:ahLst/>
              <a:cxnLst/>
              <a:rect l="l" t="t" r="r" b="b"/>
              <a:pathLst>
                <a:path w="791" h="455" extrusionOk="0">
                  <a:moveTo>
                    <a:pt x="494" y="455"/>
                  </a:moveTo>
                  <a:cubicBezTo>
                    <a:pt x="755" y="340"/>
                    <a:pt x="791" y="10"/>
                    <a:pt x="301" y="1"/>
                  </a:cubicBezTo>
                  <a:cubicBezTo>
                    <a:pt x="39" y="115"/>
                    <a:pt x="1" y="446"/>
                    <a:pt x="494" y="45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06" name="Google Shape;56406;p23"/>
            <p:cNvSpPr/>
            <p:nvPr/>
          </p:nvSpPr>
          <p:spPr>
            <a:xfrm>
              <a:off x="6817891" y="4612175"/>
              <a:ext cx="13777" cy="2770"/>
            </a:xfrm>
            <a:custGeom>
              <a:avLst/>
              <a:gdLst/>
              <a:ahLst/>
              <a:cxnLst/>
              <a:rect l="l" t="t" r="r" b="b"/>
              <a:pathLst>
                <a:path w="386" h="92" extrusionOk="0">
                  <a:moveTo>
                    <a:pt x="0" y="91"/>
                  </a:moveTo>
                  <a:cubicBezTo>
                    <a:pt x="150" y="72"/>
                    <a:pt x="382" y="89"/>
                    <a:pt x="385" y="0"/>
                  </a:cubicBezTo>
                  <a:cubicBezTo>
                    <a:pt x="236" y="22"/>
                    <a:pt x="8" y="4"/>
                    <a:pt x="0" y="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07" name="Google Shape;56407;p23"/>
            <p:cNvSpPr/>
            <p:nvPr/>
          </p:nvSpPr>
          <p:spPr>
            <a:xfrm>
              <a:off x="5802922" y="4609104"/>
              <a:ext cx="23843" cy="5841"/>
            </a:xfrm>
            <a:custGeom>
              <a:avLst/>
              <a:gdLst/>
              <a:ahLst/>
              <a:cxnLst/>
              <a:rect l="l" t="t" r="r" b="b"/>
              <a:pathLst>
                <a:path w="668" h="194" extrusionOk="0">
                  <a:moveTo>
                    <a:pt x="88" y="193"/>
                  </a:moveTo>
                  <a:lnTo>
                    <a:pt x="473" y="193"/>
                  </a:lnTo>
                  <a:cubicBezTo>
                    <a:pt x="473" y="102"/>
                    <a:pt x="631" y="86"/>
                    <a:pt x="667" y="13"/>
                  </a:cubicBezTo>
                  <a:cubicBezTo>
                    <a:pt x="363" y="21"/>
                    <a:pt x="0" y="0"/>
                    <a:pt x="88" y="19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08" name="Google Shape;56408;p23"/>
            <p:cNvSpPr/>
            <p:nvPr/>
          </p:nvSpPr>
          <p:spPr>
            <a:xfrm>
              <a:off x="8204983" y="4606394"/>
              <a:ext cx="23985" cy="5871"/>
            </a:xfrm>
            <a:custGeom>
              <a:avLst/>
              <a:gdLst/>
              <a:ahLst/>
              <a:cxnLst/>
              <a:rect l="l" t="t" r="r" b="b"/>
              <a:pathLst>
                <a:path w="672" h="195" extrusionOk="0">
                  <a:moveTo>
                    <a:pt x="477" y="195"/>
                  </a:moveTo>
                  <a:cubicBezTo>
                    <a:pt x="476" y="103"/>
                    <a:pt x="634" y="86"/>
                    <a:pt x="672" y="13"/>
                  </a:cubicBezTo>
                  <a:cubicBezTo>
                    <a:pt x="366" y="21"/>
                    <a:pt x="1" y="0"/>
                    <a:pt x="91" y="1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09" name="Google Shape;56409;p23"/>
            <p:cNvSpPr/>
            <p:nvPr/>
          </p:nvSpPr>
          <p:spPr>
            <a:xfrm>
              <a:off x="8251062" y="4594170"/>
              <a:ext cx="21987" cy="16199"/>
            </a:xfrm>
            <a:custGeom>
              <a:avLst/>
              <a:gdLst/>
              <a:ahLst/>
              <a:cxnLst/>
              <a:rect l="l" t="t" r="r" b="b"/>
              <a:pathLst>
                <a:path w="616" h="538" extrusionOk="0">
                  <a:moveTo>
                    <a:pt x="344" y="509"/>
                  </a:moveTo>
                  <a:cubicBezTo>
                    <a:pt x="404" y="387"/>
                    <a:pt x="616" y="334"/>
                    <a:pt x="536" y="145"/>
                  </a:cubicBezTo>
                  <a:cubicBezTo>
                    <a:pt x="1" y="0"/>
                    <a:pt x="6" y="538"/>
                    <a:pt x="344" y="50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10" name="Google Shape;56410;p23"/>
            <p:cNvSpPr/>
            <p:nvPr/>
          </p:nvSpPr>
          <p:spPr>
            <a:xfrm>
              <a:off x="8160119" y="4603985"/>
              <a:ext cx="13777" cy="5540"/>
            </a:xfrm>
            <a:custGeom>
              <a:avLst/>
              <a:gdLst/>
              <a:ahLst/>
              <a:cxnLst/>
              <a:rect l="l" t="t" r="r" b="b"/>
              <a:pathLst>
                <a:path w="386" h="184" extrusionOk="0">
                  <a:moveTo>
                    <a:pt x="386" y="1"/>
                  </a:moveTo>
                  <a:lnTo>
                    <a:pt x="1" y="1"/>
                  </a:lnTo>
                  <a:lnTo>
                    <a:pt x="1" y="183"/>
                  </a:lnTo>
                  <a:lnTo>
                    <a:pt x="386"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11" name="Google Shape;56411;p23"/>
            <p:cNvSpPr/>
            <p:nvPr/>
          </p:nvSpPr>
          <p:spPr>
            <a:xfrm>
              <a:off x="8562580" y="4603232"/>
              <a:ext cx="14099" cy="4246"/>
            </a:xfrm>
            <a:custGeom>
              <a:avLst/>
              <a:gdLst/>
              <a:ahLst/>
              <a:cxnLst/>
              <a:rect l="l" t="t" r="r" b="b"/>
              <a:pathLst>
                <a:path w="395" h="141" extrusionOk="0">
                  <a:moveTo>
                    <a:pt x="293" y="26"/>
                  </a:moveTo>
                  <a:cubicBezTo>
                    <a:pt x="239" y="1"/>
                    <a:pt x="0" y="69"/>
                    <a:pt x="101" y="117"/>
                  </a:cubicBezTo>
                  <a:cubicBezTo>
                    <a:pt x="154" y="140"/>
                    <a:pt x="394"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12" name="Google Shape;56412;p23"/>
            <p:cNvSpPr/>
            <p:nvPr/>
          </p:nvSpPr>
          <p:spPr>
            <a:xfrm>
              <a:off x="6329234" y="4598355"/>
              <a:ext cx="23807" cy="6052"/>
            </a:xfrm>
            <a:custGeom>
              <a:avLst/>
              <a:gdLst/>
              <a:ahLst/>
              <a:cxnLst/>
              <a:rect l="l" t="t" r="r" b="b"/>
              <a:pathLst>
                <a:path w="667" h="201" extrusionOk="0">
                  <a:moveTo>
                    <a:pt x="576" y="6"/>
                  </a:moveTo>
                  <a:cubicBezTo>
                    <a:pt x="246" y="1"/>
                    <a:pt x="84" y="77"/>
                    <a:pt x="1" y="188"/>
                  </a:cubicBezTo>
                  <a:cubicBezTo>
                    <a:pt x="302" y="178"/>
                    <a:pt x="666" y="201"/>
                    <a:pt x="576" y="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13" name="Google Shape;56413;p23"/>
            <p:cNvSpPr/>
            <p:nvPr/>
          </p:nvSpPr>
          <p:spPr>
            <a:xfrm>
              <a:off x="5699238" y="4600493"/>
              <a:ext cx="14063" cy="4306"/>
            </a:xfrm>
            <a:custGeom>
              <a:avLst/>
              <a:gdLst/>
              <a:ahLst/>
              <a:cxnLst/>
              <a:rect l="l" t="t" r="r" b="b"/>
              <a:pathLst>
                <a:path w="394" h="143" extrusionOk="0">
                  <a:moveTo>
                    <a:pt x="295" y="25"/>
                  </a:moveTo>
                  <a:cubicBezTo>
                    <a:pt x="242" y="0"/>
                    <a:pt x="1" y="68"/>
                    <a:pt x="101" y="117"/>
                  </a:cubicBezTo>
                  <a:cubicBezTo>
                    <a:pt x="154" y="143"/>
                    <a:pt x="394" y="73"/>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14" name="Google Shape;56414;p23"/>
            <p:cNvSpPr/>
            <p:nvPr/>
          </p:nvSpPr>
          <p:spPr>
            <a:xfrm>
              <a:off x="3765061" y="4600493"/>
              <a:ext cx="14134" cy="4306"/>
            </a:xfrm>
            <a:custGeom>
              <a:avLst/>
              <a:gdLst/>
              <a:ahLst/>
              <a:cxnLst/>
              <a:rect l="l" t="t" r="r" b="b"/>
              <a:pathLst>
                <a:path w="396" h="143" extrusionOk="0">
                  <a:moveTo>
                    <a:pt x="296" y="25"/>
                  </a:moveTo>
                  <a:cubicBezTo>
                    <a:pt x="242" y="0"/>
                    <a:pt x="1" y="68"/>
                    <a:pt x="100" y="117"/>
                  </a:cubicBezTo>
                  <a:cubicBezTo>
                    <a:pt x="154" y="143"/>
                    <a:pt x="395" y="73"/>
                    <a:pt x="296"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15" name="Google Shape;56415;p23"/>
            <p:cNvSpPr/>
            <p:nvPr/>
          </p:nvSpPr>
          <p:spPr>
            <a:xfrm>
              <a:off x="8043050" y="4595224"/>
              <a:ext cx="13813" cy="6745"/>
            </a:xfrm>
            <a:custGeom>
              <a:avLst/>
              <a:gdLst/>
              <a:ahLst/>
              <a:cxnLst/>
              <a:rect l="l" t="t" r="r" b="b"/>
              <a:pathLst>
                <a:path w="387" h="224" extrusionOk="0">
                  <a:moveTo>
                    <a:pt x="387" y="110"/>
                  </a:moveTo>
                  <a:cubicBezTo>
                    <a:pt x="346" y="0"/>
                    <a:pt x="174" y="54"/>
                    <a:pt x="0" y="110"/>
                  </a:cubicBezTo>
                  <a:cubicBezTo>
                    <a:pt x="2" y="201"/>
                    <a:pt x="339" y="224"/>
                    <a:pt x="387"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16" name="Google Shape;56416;p23"/>
            <p:cNvSpPr/>
            <p:nvPr/>
          </p:nvSpPr>
          <p:spPr>
            <a:xfrm>
              <a:off x="6818891" y="4588359"/>
              <a:ext cx="65282" cy="12917"/>
            </a:xfrm>
            <a:custGeom>
              <a:avLst/>
              <a:gdLst/>
              <a:ahLst/>
              <a:cxnLst/>
              <a:rect l="l" t="t" r="r" b="b"/>
              <a:pathLst>
                <a:path w="1829" h="429" extrusionOk="0">
                  <a:moveTo>
                    <a:pt x="1129" y="428"/>
                  </a:moveTo>
                  <a:cubicBezTo>
                    <a:pt x="1828" y="0"/>
                    <a:pt x="1" y="308"/>
                    <a:pt x="1129" y="4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17" name="Google Shape;56417;p23"/>
            <p:cNvSpPr/>
            <p:nvPr/>
          </p:nvSpPr>
          <p:spPr>
            <a:xfrm>
              <a:off x="8101477" y="4592303"/>
              <a:ext cx="14063" cy="4276"/>
            </a:xfrm>
            <a:custGeom>
              <a:avLst/>
              <a:gdLst/>
              <a:ahLst/>
              <a:cxnLst/>
              <a:rect l="l" t="t" r="r" b="b"/>
              <a:pathLst>
                <a:path w="394" h="142" extrusionOk="0">
                  <a:moveTo>
                    <a:pt x="293" y="26"/>
                  </a:moveTo>
                  <a:cubicBezTo>
                    <a:pt x="238" y="1"/>
                    <a:pt x="0" y="70"/>
                    <a:pt x="98" y="117"/>
                  </a:cubicBezTo>
                  <a:cubicBezTo>
                    <a:pt x="153" y="142"/>
                    <a:pt x="393"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18" name="Google Shape;56418;p23"/>
            <p:cNvSpPr/>
            <p:nvPr/>
          </p:nvSpPr>
          <p:spPr>
            <a:xfrm>
              <a:off x="5131452" y="4587606"/>
              <a:ext cx="13777" cy="5480"/>
            </a:xfrm>
            <a:custGeom>
              <a:avLst/>
              <a:gdLst/>
              <a:ahLst/>
              <a:cxnLst/>
              <a:rect l="l" t="t" r="r" b="b"/>
              <a:pathLst>
                <a:path w="386" h="182" extrusionOk="0">
                  <a:moveTo>
                    <a:pt x="386" y="0"/>
                  </a:moveTo>
                  <a:lnTo>
                    <a:pt x="1" y="0"/>
                  </a:lnTo>
                  <a:lnTo>
                    <a:pt x="1"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19" name="Google Shape;56419;p23"/>
            <p:cNvSpPr/>
            <p:nvPr/>
          </p:nvSpPr>
          <p:spPr>
            <a:xfrm>
              <a:off x="48255" y="4589533"/>
              <a:ext cx="13991" cy="4306"/>
            </a:xfrm>
            <a:custGeom>
              <a:avLst/>
              <a:gdLst/>
              <a:ahLst/>
              <a:cxnLst/>
              <a:rect l="l" t="t" r="r" b="b"/>
              <a:pathLst>
                <a:path w="392" h="143" extrusionOk="0">
                  <a:moveTo>
                    <a:pt x="292" y="26"/>
                  </a:moveTo>
                  <a:cubicBezTo>
                    <a:pt x="240" y="0"/>
                    <a:pt x="1" y="71"/>
                    <a:pt x="102" y="116"/>
                  </a:cubicBezTo>
                  <a:cubicBezTo>
                    <a:pt x="154" y="142"/>
                    <a:pt x="391" y="73"/>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20" name="Google Shape;56420;p23"/>
            <p:cNvSpPr/>
            <p:nvPr/>
          </p:nvSpPr>
          <p:spPr>
            <a:xfrm>
              <a:off x="1144388" y="4576707"/>
              <a:ext cx="24378" cy="11321"/>
            </a:xfrm>
            <a:custGeom>
              <a:avLst/>
              <a:gdLst/>
              <a:ahLst/>
              <a:cxnLst/>
              <a:rect l="l" t="t" r="r" b="b"/>
              <a:pathLst>
                <a:path w="683" h="376" extrusionOk="0">
                  <a:moveTo>
                    <a:pt x="630" y="362"/>
                  </a:moveTo>
                  <a:cubicBezTo>
                    <a:pt x="682" y="156"/>
                    <a:pt x="584" y="22"/>
                    <a:pt x="245" y="1"/>
                  </a:cubicBezTo>
                  <a:cubicBezTo>
                    <a:pt x="1" y="105"/>
                    <a:pt x="89" y="375"/>
                    <a:pt x="630" y="3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21" name="Google Shape;56421;p23"/>
            <p:cNvSpPr/>
            <p:nvPr/>
          </p:nvSpPr>
          <p:spPr>
            <a:xfrm>
              <a:off x="5379332" y="4567644"/>
              <a:ext cx="27590" cy="17223"/>
            </a:xfrm>
            <a:custGeom>
              <a:avLst/>
              <a:gdLst/>
              <a:ahLst/>
              <a:cxnLst/>
              <a:rect l="l" t="t" r="r" b="b"/>
              <a:pathLst>
                <a:path w="773" h="572" extrusionOk="0">
                  <a:moveTo>
                    <a:pt x="773" y="572"/>
                  </a:moveTo>
                  <a:lnTo>
                    <a:pt x="773" y="29"/>
                  </a:lnTo>
                  <a:cubicBezTo>
                    <a:pt x="63" y="0"/>
                    <a:pt x="188" y="360"/>
                    <a:pt x="0" y="5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22" name="Google Shape;56422;p23"/>
            <p:cNvSpPr/>
            <p:nvPr/>
          </p:nvSpPr>
          <p:spPr>
            <a:xfrm>
              <a:off x="4000270" y="4572973"/>
              <a:ext cx="39761" cy="15808"/>
            </a:xfrm>
            <a:custGeom>
              <a:avLst/>
              <a:gdLst/>
              <a:ahLst/>
              <a:cxnLst/>
              <a:rect l="l" t="t" r="r" b="b"/>
              <a:pathLst>
                <a:path w="1114" h="525" extrusionOk="0">
                  <a:moveTo>
                    <a:pt x="646" y="303"/>
                  </a:moveTo>
                  <a:cubicBezTo>
                    <a:pt x="1114" y="1"/>
                    <a:pt x="0" y="524"/>
                    <a:pt x="646" y="3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23" name="Google Shape;56423;p23"/>
            <p:cNvSpPr/>
            <p:nvPr/>
          </p:nvSpPr>
          <p:spPr>
            <a:xfrm>
              <a:off x="852892" y="4568487"/>
              <a:ext cx="43973" cy="19030"/>
            </a:xfrm>
            <a:custGeom>
              <a:avLst/>
              <a:gdLst/>
              <a:ahLst/>
              <a:cxnLst/>
              <a:rect l="l" t="t" r="r" b="b"/>
              <a:pathLst>
                <a:path w="1232" h="632" extrusionOk="0">
                  <a:moveTo>
                    <a:pt x="696" y="544"/>
                  </a:moveTo>
                  <a:cubicBezTo>
                    <a:pt x="567" y="207"/>
                    <a:pt x="1231" y="13"/>
                    <a:pt x="312" y="1"/>
                  </a:cubicBezTo>
                  <a:cubicBezTo>
                    <a:pt x="430" y="187"/>
                    <a:pt x="0" y="631"/>
                    <a:pt x="696" y="54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24" name="Google Shape;56424;p23"/>
            <p:cNvSpPr/>
            <p:nvPr/>
          </p:nvSpPr>
          <p:spPr>
            <a:xfrm>
              <a:off x="3104298" y="4578634"/>
              <a:ext cx="14063" cy="4246"/>
            </a:xfrm>
            <a:custGeom>
              <a:avLst/>
              <a:gdLst/>
              <a:ahLst/>
              <a:cxnLst/>
              <a:rect l="l" t="t" r="r" b="b"/>
              <a:pathLst>
                <a:path w="394" h="141" extrusionOk="0">
                  <a:moveTo>
                    <a:pt x="102" y="115"/>
                  </a:moveTo>
                  <a:cubicBezTo>
                    <a:pt x="156" y="140"/>
                    <a:pt x="393" y="71"/>
                    <a:pt x="294" y="24"/>
                  </a:cubicBezTo>
                  <a:cubicBezTo>
                    <a:pt x="242" y="1"/>
                    <a:pt x="0" y="68"/>
                    <a:pt x="102"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25" name="Google Shape;56425;p23"/>
            <p:cNvSpPr/>
            <p:nvPr/>
          </p:nvSpPr>
          <p:spPr>
            <a:xfrm>
              <a:off x="709018" y="4578664"/>
              <a:ext cx="13991" cy="4246"/>
            </a:xfrm>
            <a:custGeom>
              <a:avLst/>
              <a:gdLst/>
              <a:ahLst/>
              <a:cxnLst/>
              <a:rect l="l" t="t" r="r" b="b"/>
              <a:pathLst>
                <a:path w="392" h="141" extrusionOk="0">
                  <a:moveTo>
                    <a:pt x="294" y="26"/>
                  </a:moveTo>
                  <a:cubicBezTo>
                    <a:pt x="239" y="1"/>
                    <a:pt x="0" y="67"/>
                    <a:pt x="99" y="117"/>
                  </a:cubicBezTo>
                  <a:cubicBezTo>
                    <a:pt x="152" y="141"/>
                    <a:pt x="392" y="71"/>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26" name="Google Shape;56426;p23"/>
            <p:cNvSpPr/>
            <p:nvPr/>
          </p:nvSpPr>
          <p:spPr>
            <a:xfrm>
              <a:off x="3971574" y="4573184"/>
              <a:ext cx="14027" cy="4215"/>
            </a:xfrm>
            <a:custGeom>
              <a:avLst/>
              <a:gdLst/>
              <a:ahLst/>
              <a:cxnLst/>
              <a:rect l="l" t="t" r="r" b="b"/>
              <a:pathLst>
                <a:path w="393" h="140" extrusionOk="0">
                  <a:moveTo>
                    <a:pt x="294" y="25"/>
                  </a:moveTo>
                  <a:cubicBezTo>
                    <a:pt x="240" y="0"/>
                    <a:pt x="0" y="68"/>
                    <a:pt x="102" y="116"/>
                  </a:cubicBezTo>
                  <a:cubicBezTo>
                    <a:pt x="154" y="140"/>
                    <a:pt x="393"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27" name="Google Shape;56427;p23"/>
            <p:cNvSpPr/>
            <p:nvPr/>
          </p:nvSpPr>
          <p:spPr>
            <a:xfrm>
              <a:off x="309769" y="4573184"/>
              <a:ext cx="14063" cy="4215"/>
            </a:xfrm>
            <a:custGeom>
              <a:avLst/>
              <a:gdLst/>
              <a:ahLst/>
              <a:cxnLst/>
              <a:rect l="l" t="t" r="r" b="b"/>
              <a:pathLst>
                <a:path w="394" h="140" extrusionOk="0">
                  <a:moveTo>
                    <a:pt x="295" y="25"/>
                  </a:moveTo>
                  <a:cubicBezTo>
                    <a:pt x="241" y="0"/>
                    <a:pt x="1" y="68"/>
                    <a:pt x="101" y="116"/>
                  </a:cubicBezTo>
                  <a:cubicBezTo>
                    <a:pt x="154" y="140"/>
                    <a:pt x="394"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28" name="Google Shape;56428;p23"/>
            <p:cNvSpPr/>
            <p:nvPr/>
          </p:nvSpPr>
          <p:spPr>
            <a:xfrm>
              <a:off x="6029637" y="4570414"/>
              <a:ext cx="14099" cy="4336"/>
            </a:xfrm>
            <a:custGeom>
              <a:avLst/>
              <a:gdLst/>
              <a:ahLst/>
              <a:cxnLst/>
              <a:rect l="l" t="t" r="r" b="b"/>
              <a:pathLst>
                <a:path w="395" h="144" extrusionOk="0">
                  <a:moveTo>
                    <a:pt x="101" y="117"/>
                  </a:moveTo>
                  <a:cubicBezTo>
                    <a:pt x="153" y="143"/>
                    <a:pt x="394" y="73"/>
                    <a:pt x="294" y="27"/>
                  </a:cubicBezTo>
                  <a:cubicBezTo>
                    <a:pt x="242" y="1"/>
                    <a:pt x="0" y="71"/>
                    <a:pt x="101"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29" name="Google Shape;56429;p23"/>
            <p:cNvSpPr/>
            <p:nvPr/>
          </p:nvSpPr>
          <p:spPr>
            <a:xfrm>
              <a:off x="3361386" y="4562194"/>
              <a:ext cx="35657" cy="11743"/>
            </a:xfrm>
            <a:custGeom>
              <a:avLst/>
              <a:gdLst/>
              <a:ahLst/>
              <a:cxnLst/>
              <a:rect l="l" t="t" r="r" b="b"/>
              <a:pathLst>
                <a:path w="999" h="390" extrusionOk="0">
                  <a:moveTo>
                    <a:pt x="34" y="118"/>
                  </a:moveTo>
                  <a:cubicBezTo>
                    <a:pt x="63" y="224"/>
                    <a:pt x="0" y="377"/>
                    <a:pt x="226" y="390"/>
                  </a:cubicBezTo>
                  <a:cubicBezTo>
                    <a:pt x="245" y="158"/>
                    <a:pt x="979" y="261"/>
                    <a:pt x="999" y="27"/>
                  </a:cubicBezTo>
                  <a:cubicBezTo>
                    <a:pt x="393" y="130"/>
                    <a:pt x="487" y="1"/>
                    <a:pt x="34"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30" name="Google Shape;56430;p23"/>
            <p:cNvSpPr/>
            <p:nvPr/>
          </p:nvSpPr>
          <p:spPr>
            <a:xfrm>
              <a:off x="635672" y="4563007"/>
              <a:ext cx="31659" cy="10930"/>
            </a:xfrm>
            <a:custGeom>
              <a:avLst/>
              <a:gdLst/>
              <a:ahLst/>
              <a:cxnLst/>
              <a:rect l="l" t="t" r="r" b="b"/>
              <a:pathLst>
                <a:path w="887" h="363" extrusionOk="0">
                  <a:moveTo>
                    <a:pt x="613" y="363"/>
                  </a:moveTo>
                  <a:cubicBezTo>
                    <a:pt x="672" y="240"/>
                    <a:pt x="887" y="189"/>
                    <a:pt x="803" y="0"/>
                  </a:cubicBezTo>
                  <a:lnTo>
                    <a:pt x="33" y="0"/>
                  </a:lnTo>
                  <a:cubicBezTo>
                    <a:pt x="1" y="227"/>
                    <a:pt x="328" y="285"/>
                    <a:pt x="613" y="36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31" name="Google Shape;56431;p23"/>
            <p:cNvSpPr/>
            <p:nvPr/>
          </p:nvSpPr>
          <p:spPr>
            <a:xfrm>
              <a:off x="2199331" y="4562014"/>
              <a:ext cx="32587" cy="9214"/>
            </a:xfrm>
            <a:custGeom>
              <a:avLst/>
              <a:gdLst/>
              <a:ahLst/>
              <a:cxnLst/>
              <a:rect l="l" t="t" r="r" b="b"/>
              <a:pathLst>
                <a:path w="913" h="306" extrusionOk="0">
                  <a:moveTo>
                    <a:pt x="388" y="306"/>
                  </a:moveTo>
                  <a:cubicBezTo>
                    <a:pt x="913" y="158"/>
                    <a:pt x="104" y="0"/>
                    <a:pt x="0" y="215"/>
                  </a:cubicBezTo>
                  <a:cubicBezTo>
                    <a:pt x="194" y="215"/>
                    <a:pt x="228" y="288"/>
                    <a:pt x="388"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32" name="Google Shape;56432;p23"/>
            <p:cNvSpPr/>
            <p:nvPr/>
          </p:nvSpPr>
          <p:spPr>
            <a:xfrm>
              <a:off x="1490384" y="4568457"/>
              <a:ext cx="13813" cy="2770"/>
            </a:xfrm>
            <a:custGeom>
              <a:avLst/>
              <a:gdLst/>
              <a:ahLst/>
              <a:cxnLst/>
              <a:rect l="l" t="t" r="r" b="b"/>
              <a:pathLst>
                <a:path w="387" h="92" extrusionOk="0">
                  <a:moveTo>
                    <a:pt x="0" y="92"/>
                  </a:moveTo>
                  <a:cubicBezTo>
                    <a:pt x="150" y="71"/>
                    <a:pt x="380" y="88"/>
                    <a:pt x="386" y="1"/>
                  </a:cubicBezTo>
                  <a:cubicBezTo>
                    <a:pt x="236" y="20"/>
                    <a:pt x="7" y="2"/>
                    <a:pt x="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33" name="Google Shape;56433;p23"/>
            <p:cNvSpPr/>
            <p:nvPr/>
          </p:nvSpPr>
          <p:spPr>
            <a:xfrm>
              <a:off x="257267" y="4561382"/>
              <a:ext cx="8995" cy="11442"/>
            </a:xfrm>
            <a:custGeom>
              <a:avLst/>
              <a:gdLst/>
              <a:ahLst/>
              <a:cxnLst/>
              <a:rect l="l" t="t" r="r" b="b"/>
              <a:pathLst>
                <a:path w="252" h="380" extrusionOk="0">
                  <a:moveTo>
                    <a:pt x="29" y="145"/>
                  </a:moveTo>
                  <a:cubicBezTo>
                    <a:pt x="1" y="241"/>
                    <a:pt x="180" y="379"/>
                    <a:pt x="221" y="236"/>
                  </a:cubicBezTo>
                  <a:cubicBezTo>
                    <a:pt x="251" y="139"/>
                    <a:pt x="71" y="1"/>
                    <a:pt x="29" y="1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34" name="Google Shape;56434;p23"/>
            <p:cNvSpPr/>
            <p:nvPr/>
          </p:nvSpPr>
          <p:spPr>
            <a:xfrm>
              <a:off x="3248921" y="4564964"/>
              <a:ext cx="14027" cy="4276"/>
            </a:xfrm>
            <a:custGeom>
              <a:avLst/>
              <a:gdLst/>
              <a:ahLst/>
              <a:cxnLst/>
              <a:rect l="l" t="t" r="r" b="b"/>
              <a:pathLst>
                <a:path w="393" h="142" extrusionOk="0">
                  <a:moveTo>
                    <a:pt x="288" y="26"/>
                  </a:moveTo>
                  <a:cubicBezTo>
                    <a:pt x="238" y="0"/>
                    <a:pt x="0" y="70"/>
                    <a:pt x="98" y="117"/>
                  </a:cubicBezTo>
                  <a:cubicBezTo>
                    <a:pt x="153" y="141"/>
                    <a:pt x="393" y="72"/>
                    <a:pt x="288"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35" name="Google Shape;56435;p23"/>
            <p:cNvSpPr/>
            <p:nvPr/>
          </p:nvSpPr>
          <p:spPr>
            <a:xfrm>
              <a:off x="7537118" y="4562194"/>
              <a:ext cx="13991" cy="4336"/>
            </a:xfrm>
            <a:custGeom>
              <a:avLst/>
              <a:gdLst/>
              <a:ahLst/>
              <a:cxnLst/>
              <a:rect l="l" t="t" r="r" b="b"/>
              <a:pathLst>
                <a:path w="392" h="144" extrusionOk="0">
                  <a:moveTo>
                    <a:pt x="99" y="118"/>
                  </a:moveTo>
                  <a:cubicBezTo>
                    <a:pt x="150" y="143"/>
                    <a:pt x="391" y="74"/>
                    <a:pt x="292" y="27"/>
                  </a:cubicBezTo>
                  <a:cubicBezTo>
                    <a:pt x="238" y="1"/>
                    <a:pt x="1" y="70"/>
                    <a:pt x="99" y="1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36" name="Google Shape;56436;p23"/>
            <p:cNvSpPr/>
            <p:nvPr/>
          </p:nvSpPr>
          <p:spPr>
            <a:xfrm>
              <a:off x="5359273" y="4556655"/>
              <a:ext cx="31481" cy="9665"/>
            </a:xfrm>
            <a:custGeom>
              <a:avLst/>
              <a:gdLst/>
              <a:ahLst/>
              <a:cxnLst/>
              <a:rect l="l" t="t" r="r" b="b"/>
              <a:pathLst>
                <a:path w="882" h="321" extrusionOk="0">
                  <a:moveTo>
                    <a:pt x="755" y="211"/>
                  </a:moveTo>
                  <a:cubicBezTo>
                    <a:pt x="882" y="1"/>
                    <a:pt x="1" y="15"/>
                    <a:pt x="174" y="211"/>
                  </a:cubicBezTo>
                  <a:cubicBezTo>
                    <a:pt x="240" y="284"/>
                    <a:pt x="689" y="321"/>
                    <a:pt x="755" y="2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37" name="Google Shape;56437;p23"/>
            <p:cNvSpPr/>
            <p:nvPr/>
          </p:nvSpPr>
          <p:spPr>
            <a:xfrm>
              <a:off x="5288603" y="4549248"/>
              <a:ext cx="24307" cy="16530"/>
            </a:xfrm>
            <a:custGeom>
              <a:avLst/>
              <a:gdLst/>
              <a:ahLst/>
              <a:cxnLst/>
              <a:rect l="l" t="t" r="r" b="b"/>
              <a:pathLst>
                <a:path w="681" h="549" extrusionOk="0">
                  <a:moveTo>
                    <a:pt x="420" y="548"/>
                  </a:moveTo>
                  <a:cubicBezTo>
                    <a:pt x="335" y="377"/>
                    <a:pt x="681" y="0"/>
                    <a:pt x="35" y="93"/>
                  </a:cubicBezTo>
                  <a:cubicBezTo>
                    <a:pt x="5" y="319"/>
                    <a:pt x="1" y="534"/>
                    <a:pt x="420" y="54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38" name="Google Shape;56438;p23"/>
            <p:cNvSpPr/>
            <p:nvPr/>
          </p:nvSpPr>
          <p:spPr>
            <a:xfrm>
              <a:off x="7674674" y="4556745"/>
              <a:ext cx="14063" cy="4306"/>
            </a:xfrm>
            <a:custGeom>
              <a:avLst/>
              <a:gdLst/>
              <a:ahLst/>
              <a:cxnLst/>
              <a:rect l="l" t="t" r="r" b="b"/>
              <a:pathLst>
                <a:path w="394" h="143" extrusionOk="0">
                  <a:moveTo>
                    <a:pt x="101" y="117"/>
                  </a:moveTo>
                  <a:cubicBezTo>
                    <a:pt x="154" y="143"/>
                    <a:pt x="393" y="72"/>
                    <a:pt x="295" y="25"/>
                  </a:cubicBezTo>
                  <a:cubicBezTo>
                    <a:pt x="239" y="1"/>
                    <a:pt x="0" y="70"/>
                    <a:pt x="101"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39" name="Google Shape;56439;p23"/>
            <p:cNvSpPr/>
            <p:nvPr/>
          </p:nvSpPr>
          <p:spPr>
            <a:xfrm>
              <a:off x="8700243" y="4551325"/>
              <a:ext cx="14170" cy="4276"/>
            </a:xfrm>
            <a:custGeom>
              <a:avLst/>
              <a:gdLst/>
              <a:ahLst/>
              <a:cxnLst/>
              <a:rect l="l" t="t" r="r" b="b"/>
              <a:pathLst>
                <a:path w="397" h="142" extrusionOk="0">
                  <a:moveTo>
                    <a:pt x="101" y="115"/>
                  </a:moveTo>
                  <a:cubicBezTo>
                    <a:pt x="153" y="141"/>
                    <a:pt x="396" y="72"/>
                    <a:pt x="293" y="24"/>
                  </a:cubicBezTo>
                  <a:cubicBezTo>
                    <a:pt x="241" y="0"/>
                    <a:pt x="1" y="68"/>
                    <a:pt x="101"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40" name="Google Shape;56440;p23"/>
            <p:cNvSpPr/>
            <p:nvPr/>
          </p:nvSpPr>
          <p:spPr>
            <a:xfrm>
              <a:off x="7110279" y="4548585"/>
              <a:ext cx="14063" cy="4246"/>
            </a:xfrm>
            <a:custGeom>
              <a:avLst/>
              <a:gdLst/>
              <a:ahLst/>
              <a:cxnLst/>
              <a:rect l="l" t="t" r="r" b="b"/>
              <a:pathLst>
                <a:path w="394" h="141" extrusionOk="0">
                  <a:moveTo>
                    <a:pt x="294" y="26"/>
                  </a:moveTo>
                  <a:cubicBezTo>
                    <a:pt x="240" y="0"/>
                    <a:pt x="0" y="69"/>
                    <a:pt x="101" y="115"/>
                  </a:cubicBezTo>
                  <a:cubicBezTo>
                    <a:pt x="152" y="141"/>
                    <a:pt x="393" y="72"/>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41" name="Google Shape;56441;p23"/>
            <p:cNvSpPr/>
            <p:nvPr/>
          </p:nvSpPr>
          <p:spPr>
            <a:xfrm>
              <a:off x="1548776" y="4548585"/>
              <a:ext cx="14063" cy="4246"/>
            </a:xfrm>
            <a:custGeom>
              <a:avLst/>
              <a:gdLst/>
              <a:ahLst/>
              <a:cxnLst/>
              <a:rect l="l" t="t" r="r" b="b"/>
              <a:pathLst>
                <a:path w="394" h="141" extrusionOk="0">
                  <a:moveTo>
                    <a:pt x="291" y="26"/>
                  </a:moveTo>
                  <a:cubicBezTo>
                    <a:pt x="239" y="0"/>
                    <a:pt x="1" y="69"/>
                    <a:pt x="99" y="115"/>
                  </a:cubicBezTo>
                  <a:cubicBezTo>
                    <a:pt x="154" y="141"/>
                    <a:pt x="394" y="72"/>
                    <a:pt x="29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42" name="Google Shape;56442;p23"/>
            <p:cNvSpPr/>
            <p:nvPr/>
          </p:nvSpPr>
          <p:spPr>
            <a:xfrm>
              <a:off x="4429358" y="4540366"/>
              <a:ext cx="27626" cy="9334"/>
            </a:xfrm>
            <a:custGeom>
              <a:avLst/>
              <a:gdLst/>
              <a:ahLst/>
              <a:cxnLst/>
              <a:rect l="l" t="t" r="r" b="b"/>
              <a:pathLst>
                <a:path w="774" h="310" extrusionOk="0">
                  <a:moveTo>
                    <a:pt x="773" y="26"/>
                  </a:moveTo>
                  <a:cubicBezTo>
                    <a:pt x="333" y="0"/>
                    <a:pt x="49" y="47"/>
                    <a:pt x="0" y="208"/>
                  </a:cubicBezTo>
                  <a:cubicBezTo>
                    <a:pt x="368" y="186"/>
                    <a:pt x="427" y="310"/>
                    <a:pt x="773" y="29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43" name="Google Shape;56443;p23"/>
            <p:cNvSpPr/>
            <p:nvPr/>
          </p:nvSpPr>
          <p:spPr>
            <a:xfrm>
              <a:off x="3982032" y="4543497"/>
              <a:ext cx="6924" cy="6203"/>
            </a:xfrm>
            <a:custGeom>
              <a:avLst/>
              <a:gdLst/>
              <a:ahLst/>
              <a:cxnLst/>
              <a:rect l="l" t="t" r="r" b="b"/>
              <a:pathLst>
                <a:path w="194" h="206" extrusionOk="0">
                  <a:moveTo>
                    <a:pt x="194" y="104"/>
                  </a:moveTo>
                  <a:cubicBezTo>
                    <a:pt x="194" y="53"/>
                    <a:pt x="40" y="1"/>
                    <a:pt x="2" y="104"/>
                  </a:cubicBezTo>
                  <a:cubicBezTo>
                    <a:pt x="1" y="153"/>
                    <a:pt x="155" y="206"/>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44" name="Google Shape;56444;p23"/>
            <p:cNvSpPr/>
            <p:nvPr/>
          </p:nvSpPr>
          <p:spPr>
            <a:xfrm>
              <a:off x="1596924" y="4545815"/>
              <a:ext cx="13991" cy="4276"/>
            </a:xfrm>
            <a:custGeom>
              <a:avLst/>
              <a:gdLst/>
              <a:ahLst/>
              <a:cxnLst/>
              <a:rect l="l" t="t" r="r" b="b"/>
              <a:pathLst>
                <a:path w="392" h="142" extrusionOk="0">
                  <a:moveTo>
                    <a:pt x="293" y="27"/>
                  </a:moveTo>
                  <a:cubicBezTo>
                    <a:pt x="241" y="1"/>
                    <a:pt x="0" y="70"/>
                    <a:pt x="102" y="118"/>
                  </a:cubicBezTo>
                  <a:cubicBezTo>
                    <a:pt x="154" y="142"/>
                    <a:pt x="392" y="74"/>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45" name="Google Shape;56445;p23"/>
            <p:cNvSpPr/>
            <p:nvPr/>
          </p:nvSpPr>
          <p:spPr>
            <a:xfrm>
              <a:off x="526740" y="4537596"/>
              <a:ext cx="29732" cy="11984"/>
            </a:xfrm>
            <a:custGeom>
              <a:avLst/>
              <a:gdLst/>
              <a:ahLst/>
              <a:cxnLst/>
              <a:rect l="l" t="t" r="r" b="b"/>
              <a:pathLst>
                <a:path w="833" h="398" extrusionOk="0">
                  <a:moveTo>
                    <a:pt x="1" y="391"/>
                  </a:moveTo>
                  <a:cubicBezTo>
                    <a:pt x="338" y="398"/>
                    <a:pt x="601" y="372"/>
                    <a:pt x="771" y="300"/>
                  </a:cubicBezTo>
                  <a:cubicBezTo>
                    <a:pt x="832" y="60"/>
                    <a:pt x="503" y="1"/>
                    <a:pt x="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46" name="Google Shape;56446;p23"/>
            <p:cNvSpPr/>
            <p:nvPr/>
          </p:nvSpPr>
          <p:spPr>
            <a:xfrm>
              <a:off x="8930991" y="4540757"/>
              <a:ext cx="6889" cy="6203"/>
            </a:xfrm>
            <a:custGeom>
              <a:avLst/>
              <a:gdLst/>
              <a:ahLst/>
              <a:cxnLst/>
              <a:rect l="l" t="t" r="r" b="b"/>
              <a:pathLst>
                <a:path w="193" h="206" extrusionOk="0">
                  <a:moveTo>
                    <a:pt x="193" y="103"/>
                  </a:moveTo>
                  <a:cubicBezTo>
                    <a:pt x="193" y="52"/>
                    <a:pt x="36" y="0"/>
                    <a:pt x="1" y="103"/>
                  </a:cubicBezTo>
                  <a:cubicBezTo>
                    <a:pt x="1" y="153"/>
                    <a:pt x="158" y="205"/>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47" name="Google Shape;56447;p23"/>
            <p:cNvSpPr/>
            <p:nvPr/>
          </p:nvSpPr>
          <p:spPr>
            <a:xfrm>
              <a:off x="3341934" y="4535669"/>
              <a:ext cx="41368" cy="13730"/>
            </a:xfrm>
            <a:custGeom>
              <a:avLst/>
              <a:gdLst/>
              <a:ahLst/>
              <a:cxnLst/>
              <a:rect l="l" t="t" r="r" b="b"/>
              <a:pathLst>
                <a:path w="1159" h="456" extrusionOk="0">
                  <a:moveTo>
                    <a:pt x="1159" y="1"/>
                  </a:moveTo>
                  <a:lnTo>
                    <a:pt x="194" y="1"/>
                  </a:lnTo>
                  <a:cubicBezTo>
                    <a:pt x="210" y="159"/>
                    <a:pt x="151" y="283"/>
                    <a:pt x="1" y="365"/>
                  </a:cubicBezTo>
                  <a:cubicBezTo>
                    <a:pt x="839" y="455"/>
                    <a:pt x="860" y="163"/>
                    <a:pt x="11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48" name="Google Shape;56448;p23"/>
            <p:cNvSpPr/>
            <p:nvPr/>
          </p:nvSpPr>
          <p:spPr>
            <a:xfrm>
              <a:off x="1978220" y="4541149"/>
              <a:ext cx="21594" cy="6383"/>
            </a:xfrm>
            <a:custGeom>
              <a:avLst/>
              <a:gdLst/>
              <a:ahLst/>
              <a:cxnLst/>
              <a:rect l="l" t="t" r="r" b="b"/>
              <a:pathLst>
                <a:path w="605" h="212" extrusionOk="0">
                  <a:moveTo>
                    <a:pt x="605" y="182"/>
                  </a:moveTo>
                  <a:lnTo>
                    <a:pt x="605" y="0"/>
                  </a:lnTo>
                  <a:lnTo>
                    <a:pt x="24" y="0"/>
                  </a:lnTo>
                  <a:cubicBezTo>
                    <a:pt x="0" y="163"/>
                    <a:pt x="216" y="212"/>
                    <a:pt x="605"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49" name="Google Shape;56449;p23"/>
            <p:cNvSpPr/>
            <p:nvPr/>
          </p:nvSpPr>
          <p:spPr>
            <a:xfrm>
              <a:off x="1904267" y="4530189"/>
              <a:ext cx="45222" cy="14573"/>
            </a:xfrm>
            <a:custGeom>
              <a:avLst/>
              <a:gdLst/>
              <a:ahLst/>
              <a:cxnLst/>
              <a:rect l="l" t="t" r="r" b="b"/>
              <a:pathLst>
                <a:path w="1267" h="484" extrusionOk="0">
                  <a:moveTo>
                    <a:pt x="361" y="454"/>
                  </a:moveTo>
                  <a:cubicBezTo>
                    <a:pt x="1267" y="483"/>
                    <a:pt x="877" y="34"/>
                    <a:pt x="361" y="0"/>
                  </a:cubicBezTo>
                  <a:cubicBezTo>
                    <a:pt x="1" y="174"/>
                    <a:pt x="475" y="165"/>
                    <a:pt x="361" y="4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50" name="Google Shape;56450;p23"/>
            <p:cNvSpPr/>
            <p:nvPr/>
          </p:nvSpPr>
          <p:spPr>
            <a:xfrm>
              <a:off x="4565129" y="4532929"/>
              <a:ext cx="22665" cy="8250"/>
            </a:xfrm>
            <a:custGeom>
              <a:avLst/>
              <a:gdLst/>
              <a:ahLst/>
              <a:cxnLst/>
              <a:rect l="l" t="t" r="r" b="b"/>
              <a:pathLst>
                <a:path w="635" h="274" extrusionOk="0">
                  <a:moveTo>
                    <a:pt x="634" y="0"/>
                  </a:moveTo>
                  <a:lnTo>
                    <a:pt x="248" y="0"/>
                  </a:lnTo>
                  <a:cubicBezTo>
                    <a:pt x="239" y="117"/>
                    <a:pt x="0" y="126"/>
                    <a:pt x="58" y="273"/>
                  </a:cubicBezTo>
                  <a:lnTo>
                    <a:pt x="634" y="27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51" name="Google Shape;56451;p23"/>
            <p:cNvSpPr/>
            <p:nvPr/>
          </p:nvSpPr>
          <p:spPr>
            <a:xfrm>
              <a:off x="1813931" y="4538379"/>
              <a:ext cx="13742" cy="2800"/>
            </a:xfrm>
            <a:custGeom>
              <a:avLst/>
              <a:gdLst/>
              <a:ahLst/>
              <a:cxnLst/>
              <a:rect l="l" t="t" r="r" b="b"/>
              <a:pathLst>
                <a:path w="385" h="93" extrusionOk="0">
                  <a:moveTo>
                    <a:pt x="384" y="1"/>
                  </a:moveTo>
                  <a:cubicBezTo>
                    <a:pt x="234" y="22"/>
                    <a:pt x="3" y="4"/>
                    <a:pt x="1" y="92"/>
                  </a:cubicBezTo>
                  <a:cubicBezTo>
                    <a:pt x="149" y="71"/>
                    <a:pt x="379" y="88"/>
                    <a:pt x="3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52" name="Google Shape;56452;p23"/>
            <p:cNvSpPr/>
            <p:nvPr/>
          </p:nvSpPr>
          <p:spPr>
            <a:xfrm>
              <a:off x="1057121" y="4525884"/>
              <a:ext cx="20309" cy="13610"/>
            </a:xfrm>
            <a:custGeom>
              <a:avLst/>
              <a:gdLst/>
              <a:ahLst/>
              <a:cxnLst/>
              <a:rect l="l" t="t" r="r" b="b"/>
              <a:pathLst>
                <a:path w="569" h="452" extrusionOk="0">
                  <a:moveTo>
                    <a:pt x="374" y="416"/>
                  </a:moveTo>
                  <a:cubicBezTo>
                    <a:pt x="386" y="360"/>
                    <a:pt x="404" y="308"/>
                    <a:pt x="569" y="326"/>
                  </a:cubicBezTo>
                  <a:lnTo>
                    <a:pt x="569" y="143"/>
                  </a:lnTo>
                  <a:cubicBezTo>
                    <a:pt x="93" y="1"/>
                    <a:pt x="1" y="451"/>
                    <a:pt x="374" y="4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53" name="Google Shape;56453;p23"/>
            <p:cNvSpPr/>
            <p:nvPr/>
          </p:nvSpPr>
          <p:spPr>
            <a:xfrm>
              <a:off x="6993281" y="4532176"/>
              <a:ext cx="14027" cy="4246"/>
            </a:xfrm>
            <a:custGeom>
              <a:avLst/>
              <a:gdLst/>
              <a:ahLst/>
              <a:cxnLst/>
              <a:rect l="l" t="t" r="r" b="b"/>
              <a:pathLst>
                <a:path w="393" h="141" extrusionOk="0">
                  <a:moveTo>
                    <a:pt x="292" y="25"/>
                  </a:moveTo>
                  <a:cubicBezTo>
                    <a:pt x="239" y="1"/>
                    <a:pt x="1" y="70"/>
                    <a:pt x="101" y="117"/>
                  </a:cubicBezTo>
                  <a:cubicBezTo>
                    <a:pt x="153" y="140"/>
                    <a:pt x="392" y="71"/>
                    <a:pt x="292"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54" name="Google Shape;56454;p23"/>
            <p:cNvSpPr/>
            <p:nvPr/>
          </p:nvSpPr>
          <p:spPr>
            <a:xfrm>
              <a:off x="6894593" y="4522752"/>
              <a:ext cx="65282" cy="12947"/>
            </a:xfrm>
            <a:custGeom>
              <a:avLst/>
              <a:gdLst/>
              <a:ahLst/>
              <a:cxnLst/>
              <a:rect l="l" t="t" r="r" b="b"/>
              <a:pathLst>
                <a:path w="1829" h="430" extrusionOk="0">
                  <a:moveTo>
                    <a:pt x="1130" y="430"/>
                  </a:moveTo>
                  <a:cubicBezTo>
                    <a:pt x="1828" y="0"/>
                    <a:pt x="1" y="307"/>
                    <a:pt x="1130" y="43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55" name="Google Shape;56455;p23"/>
            <p:cNvSpPr/>
            <p:nvPr/>
          </p:nvSpPr>
          <p:spPr>
            <a:xfrm>
              <a:off x="5798390" y="4527479"/>
              <a:ext cx="23414" cy="8220"/>
            </a:xfrm>
            <a:custGeom>
              <a:avLst/>
              <a:gdLst/>
              <a:ahLst/>
              <a:cxnLst/>
              <a:rect l="l" t="t" r="r" b="b"/>
              <a:pathLst>
                <a:path w="656" h="273" extrusionOk="0">
                  <a:moveTo>
                    <a:pt x="407" y="273"/>
                  </a:moveTo>
                  <a:cubicBezTo>
                    <a:pt x="418" y="155"/>
                    <a:pt x="656" y="148"/>
                    <a:pt x="600" y="0"/>
                  </a:cubicBezTo>
                  <a:lnTo>
                    <a:pt x="215" y="0"/>
                  </a:lnTo>
                  <a:cubicBezTo>
                    <a:pt x="1" y="129"/>
                    <a:pt x="10" y="221"/>
                    <a:pt x="407" y="2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56" name="Google Shape;56456;p23"/>
            <p:cNvSpPr/>
            <p:nvPr/>
          </p:nvSpPr>
          <p:spPr>
            <a:xfrm>
              <a:off x="120638" y="4526456"/>
              <a:ext cx="32623" cy="9244"/>
            </a:xfrm>
            <a:custGeom>
              <a:avLst/>
              <a:gdLst/>
              <a:ahLst/>
              <a:cxnLst/>
              <a:rect l="l" t="t" r="r" b="b"/>
              <a:pathLst>
                <a:path w="914" h="307" extrusionOk="0">
                  <a:moveTo>
                    <a:pt x="0" y="215"/>
                  </a:moveTo>
                  <a:cubicBezTo>
                    <a:pt x="192" y="215"/>
                    <a:pt x="230" y="289"/>
                    <a:pt x="388" y="307"/>
                  </a:cubicBezTo>
                  <a:cubicBezTo>
                    <a:pt x="914" y="161"/>
                    <a:pt x="103" y="0"/>
                    <a:pt x="0" y="2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57" name="Google Shape;56457;p23"/>
            <p:cNvSpPr/>
            <p:nvPr/>
          </p:nvSpPr>
          <p:spPr>
            <a:xfrm>
              <a:off x="7172240" y="4529436"/>
              <a:ext cx="14099" cy="4276"/>
            </a:xfrm>
            <a:custGeom>
              <a:avLst/>
              <a:gdLst/>
              <a:ahLst/>
              <a:cxnLst/>
              <a:rect l="l" t="t" r="r" b="b"/>
              <a:pathLst>
                <a:path w="395" h="142" extrusionOk="0">
                  <a:moveTo>
                    <a:pt x="293" y="25"/>
                  </a:moveTo>
                  <a:cubicBezTo>
                    <a:pt x="238" y="0"/>
                    <a:pt x="0" y="69"/>
                    <a:pt x="100" y="116"/>
                  </a:cubicBezTo>
                  <a:cubicBezTo>
                    <a:pt x="153" y="141"/>
                    <a:pt x="395"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58" name="Google Shape;56458;p23"/>
            <p:cNvSpPr/>
            <p:nvPr/>
          </p:nvSpPr>
          <p:spPr>
            <a:xfrm>
              <a:off x="5912675" y="4529436"/>
              <a:ext cx="14027" cy="4276"/>
            </a:xfrm>
            <a:custGeom>
              <a:avLst/>
              <a:gdLst/>
              <a:ahLst/>
              <a:cxnLst/>
              <a:rect l="l" t="t" r="r" b="b"/>
              <a:pathLst>
                <a:path w="393" h="142" extrusionOk="0">
                  <a:moveTo>
                    <a:pt x="293" y="25"/>
                  </a:moveTo>
                  <a:cubicBezTo>
                    <a:pt x="240" y="0"/>
                    <a:pt x="1" y="69"/>
                    <a:pt x="100" y="116"/>
                  </a:cubicBezTo>
                  <a:cubicBezTo>
                    <a:pt x="152" y="141"/>
                    <a:pt x="392" y="72"/>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59" name="Google Shape;56459;p23"/>
            <p:cNvSpPr/>
            <p:nvPr/>
          </p:nvSpPr>
          <p:spPr>
            <a:xfrm>
              <a:off x="2491755" y="4529436"/>
              <a:ext cx="14063" cy="4276"/>
            </a:xfrm>
            <a:custGeom>
              <a:avLst/>
              <a:gdLst/>
              <a:ahLst/>
              <a:cxnLst/>
              <a:rect l="l" t="t" r="r" b="b"/>
              <a:pathLst>
                <a:path w="394" h="142" extrusionOk="0">
                  <a:moveTo>
                    <a:pt x="295" y="25"/>
                  </a:moveTo>
                  <a:cubicBezTo>
                    <a:pt x="239" y="0"/>
                    <a:pt x="1" y="69"/>
                    <a:pt x="101" y="116"/>
                  </a:cubicBezTo>
                  <a:cubicBezTo>
                    <a:pt x="154" y="141"/>
                    <a:pt x="394"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60" name="Google Shape;56460;p23"/>
            <p:cNvSpPr/>
            <p:nvPr/>
          </p:nvSpPr>
          <p:spPr>
            <a:xfrm>
              <a:off x="7014982" y="4518236"/>
              <a:ext cx="39869" cy="15868"/>
            </a:xfrm>
            <a:custGeom>
              <a:avLst/>
              <a:gdLst/>
              <a:ahLst/>
              <a:cxnLst/>
              <a:rect l="l" t="t" r="r" b="b"/>
              <a:pathLst>
                <a:path w="1117" h="527" extrusionOk="0">
                  <a:moveTo>
                    <a:pt x="648" y="306"/>
                  </a:moveTo>
                  <a:cubicBezTo>
                    <a:pt x="1117" y="0"/>
                    <a:pt x="1" y="526"/>
                    <a:pt x="648"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61" name="Google Shape;56461;p23"/>
            <p:cNvSpPr/>
            <p:nvPr/>
          </p:nvSpPr>
          <p:spPr>
            <a:xfrm>
              <a:off x="4849272" y="4524017"/>
              <a:ext cx="13849" cy="7407"/>
            </a:xfrm>
            <a:custGeom>
              <a:avLst/>
              <a:gdLst/>
              <a:ahLst/>
              <a:cxnLst/>
              <a:rect l="l" t="t" r="r" b="b"/>
              <a:pathLst>
                <a:path w="388" h="246" extrusionOk="0">
                  <a:moveTo>
                    <a:pt x="388" y="114"/>
                  </a:moveTo>
                  <a:cubicBezTo>
                    <a:pt x="387" y="22"/>
                    <a:pt x="47" y="0"/>
                    <a:pt x="0" y="114"/>
                  </a:cubicBezTo>
                  <a:cubicBezTo>
                    <a:pt x="221" y="105"/>
                    <a:pt x="301" y="246"/>
                    <a:pt x="388"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62" name="Google Shape;56462;p23"/>
            <p:cNvSpPr/>
            <p:nvPr/>
          </p:nvSpPr>
          <p:spPr>
            <a:xfrm>
              <a:off x="4591113" y="4526666"/>
              <a:ext cx="13920" cy="4276"/>
            </a:xfrm>
            <a:custGeom>
              <a:avLst/>
              <a:gdLst/>
              <a:ahLst/>
              <a:cxnLst/>
              <a:rect l="l" t="t" r="r" b="b"/>
              <a:pathLst>
                <a:path w="390" h="142" extrusionOk="0">
                  <a:moveTo>
                    <a:pt x="100" y="117"/>
                  </a:moveTo>
                  <a:cubicBezTo>
                    <a:pt x="153" y="142"/>
                    <a:pt x="389" y="73"/>
                    <a:pt x="292" y="26"/>
                  </a:cubicBezTo>
                  <a:cubicBezTo>
                    <a:pt x="238" y="1"/>
                    <a:pt x="0" y="70"/>
                    <a:pt x="100" y="1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63" name="Google Shape;56463;p23"/>
            <p:cNvSpPr/>
            <p:nvPr/>
          </p:nvSpPr>
          <p:spPr>
            <a:xfrm>
              <a:off x="196377" y="4527419"/>
              <a:ext cx="13849" cy="2800"/>
            </a:xfrm>
            <a:custGeom>
              <a:avLst/>
              <a:gdLst/>
              <a:ahLst/>
              <a:cxnLst/>
              <a:rect l="l" t="t" r="r" b="b"/>
              <a:pathLst>
                <a:path w="388" h="93" extrusionOk="0">
                  <a:moveTo>
                    <a:pt x="387" y="1"/>
                  </a:moveTo>
                  <a:cubicBezTo>
                    <a:pt x="236" y="20"/>
                    <a:pt x="5" y="2"/>
                    <a:pt x="1" y="92"/>
                  </a:cubicBezTo>
                  <a:cubicBezTo>
                    <a:pt x="149" y="73"/>
                    <a:pt x="381" y="89"/>
                    <a:pt x="3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64" name="Google Shape;56464;p23"/>
            <p:cNvSpPr/>
            <p:nvPr/>
          </p:nvSpPr>
          <p:spPr>
            <a:xfrm>
              <a:off x="7298910" y="4519200"/>
              <a:ext cx="23414" cy="8250"/>
            </a:xfrm>
            <a:custGeom>
              <a:avLst/>
              <a:gdLst/>
              <a:ahLst/>
              <a:cxnLst/>
              <a:rect l="l" t="t" r="r" b="b"/>
              <a:pathLst>
                <a:path w="656" h="274" extrusionOk="0">
                  <a:moveTo>
                    <a:pt x="409" y="274"/>
                  </a:moveTo>
                  <a:cubicBezTo>
                    <a:pt x="418" y="158"/>
                    <a:pt x="656" y="147"/>
                    <a:pt x="602" y="1"/>
                  </a:cubicBezTo>
                  <a:lnTo>
                    <a:pt x="213" y="1"/>
                  </a:lnTo>
                  <a:cubicBezTo>
                    <a:pt x="1" y="131"/>
                    <a:pt x="8" y="223"/>
                    <a:pt x="409"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65" name="Google Shape;56465;p23"/>
            <p:cNvSpPr/>
            <p:nvPr/>
          </p:nvSpPr>
          <p:spPr>
            <a:xfrm>
              <a:off x="2147578" y="4523927"/>
              <a:ext cx="13991" cy="4306"/>
            </a:xfrm>
            <a:custGeom>
              <a:avLst/>
              <a:gdLst/>
              <a:ahLst/>
              <a:cxnLst/>
              <a:rect l="l" t="t" r="r" b="b"/>
              <a:pathLst>
                <a:path w="392" h="143" extrusionOk="0">
                  <a:moveTo>
                    <a:pt x="293" y="25"/>
                  </a:moveTo>
                  <a:cubicBezTo>
                    <a:pt x="239" y="1"/>
                    <a:pt x="0" y="70"/>
                    <a:pt x="98" y="117"/>
                  </a:cubicBezTo>
                  <a:cubicBezTo>
                    <a:pt x="154" y="143"/>
                    <a:pt x="392" y="75"/>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66" name="Google Shape;56466;p23"/>
            <p:cNvSpPr/>
            <p:nvPr/>
          </p:nvSpPr>
          <p:spPr>
            <a:xfrm>
              <a:off x="1810290" y="4521187"/>
              <a:ext cx="13991" cy="4336"/>
            </a:xfrm>
            <a:custGeom>
              <a:avLst/>
              <a:gdLst/>
              <a:ahLst/>
              <a:cxnLst/>
              <a:rect l="l" t="t" r="r" b="b"/>
              <a:pathLst>
                <a:path w="392" h="144" extrusionOk="0">
                  <a:moveTo>
                    <a:pt x="293" y="26"/>
                  </a:moveTo>
                  <a:cubicBezTo>
                    <a:pt x="240" y="0"/>
                    <a:pt x="1" y="71"/>
                    <a:pt x="103" y="116"/>
                  </a:cubicBezTo>
                  <a:cubicBezTo>
                    <a:pt x="155" y="144"/>
                    <a:pt x="391" y="75"/>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67" name="Google Shape;56467;p23"/>
            <p:cNvSpPr/>
            <p:nvPr/>
          </p:nvSpPr>
          <p:spPr>
            <a:xfrm>
              <a:off x="1455942" y="4517995"/>
              <a:ext cx="13813" cy="7467"/>
            </a:xfrm>
            <a:custGeom>
              <a:avLst/>
              <a:gdLst/>
              <a:ahLst/>
              <a:cxnLst/>
              <a:rect l="l" t="t" r="r" b="b"/>
              <a:pathLst>
                <a:path w="387" h="248" extrusionOk="0">
                  <a:moveTo>
                    <a:pt x="387" y="132"/>
                  </a:moveTo>
                  <a:cubicBezTo>
                    <a:pt x="171" y="141"/>
                    <a:pt x="87" y="0"/>
                    <a:pt x="0" y="132"/>
                  </a:cubicBezTo>
                  <a:cubicBezTo>
                    <a:pt x="2" y="224"/>
                    <a:pt x="340" y="247"/>
                    <a:pt x="387" y="13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68" name="Google Shape;56468;p23"/>
            <p:cNvSpPr/>
            <p:nvPr/>
          </p:nvSpPr>
          <p:spPr>
            <a:xfrm>
              <a:off x="4284913" y="4516550"/>
              <a:ext cx="13777" cy="5510"/>
            </a:xfrm>
            <a:custGeom>
              <a:avLst/>
              <a:gdLst/>
              <a:ahLst/>
              <a:cxnLst/>
              <a:rect l="l" t="t" r="r" b="b"/>
              <a:pathLst>
                <a:path w="386" h="183" extrusionOk="0">
                  <a:moveTo>
                    <a:pt x="386" y="0"/>
                  </a:moveTo>
                  <a:lnTo>
                    <a:pt x="1" y="0"/>
                  </a:lnTo>
                  <a:lnTo>
                    <a:pt x="1" y="183"/>
                  </a:lnTo>
                  <a:lnTo>
                    <a:pt x="386"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69" name="Google Shape;56469;p23"/>
            <p:cNvSpPr/>
            <p:nvPr/>
          </p:nvSpPr>
          <p:spPr>
            <a:xfrm>
              <a:off x="1524791" y="4516550"/>
              <a:ext cx="13849" cy="5510"/>
            </a:xfrm>
            <a:custGeom>
              <a:avLst/>
              <a:gdLst/>
              <a:ahLst/>
              <a:cxnLst/>
              <a:rect l="l" t="t" r="r" b="b"/>
              <a:pathLst>
                <a:path w="388" h="183" extrusionOk="0">
                  <a:moveTo>
                    <a:pt x="387" y="0"/>
                  </a:moveTo>
                  <a:lnTo>
                    <a:pt x="1" y="0"/>
                  </a:lnTo>
                  <a:lnTo>
                    <a:pt x="1" y="183"/>
                  </a:lnTo>
                  <a:lnTo>
                    <a:pt x="387"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70" name="Google Shape;56470;p23"/>
            <p:cNvSpPr/>
            <p:nvPr/>
          </p:nvSpPr>
          <p:spPr>
            <a:xfrm>
              <a:off x="7932869" y="4516068"/>
              <a:ext cx="20702" cy="3673"/>
            </a:xfrm>
            <a:custGeom>
              <a:avLst/>
              <a:gdLst/>
              <a:ahLst/>
              <a:cxnLst/>
              <a:rect l="l" t="t" r="r" b="b"/>
              <a:pathLst>
                <a:path w="580" h="122" extrusionOk="0">
                  <a:moveTo>
                    <a:pt x="580" y="16"/>
                  </a:moveTo>
                  <a:cubicBezTo>
                    <a:pt x="353" y="31"/>
                    <a:pt x="34" y="0"/>
                    <a:pt x="0" y="108"/>
                  </a:cubicBezTo>
                  <a:cubicBezTo>
                    <a:pt x="229" y="92"/>
                    <a:pt x="549" y="122"/>
                    <a:pt x="580" y="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71" name="Google Shape;56471;p23"/>
            <p:cNvSpPr/>
            <p:nvPr/>
          </p:nvSpPr>
          <p:spPr>
            <a:xfrm>
              <a:off x="4470689" y="4513389"/>
              <a:ext cx="6996" cy="6233"/>
            </a:xfrm>
            <a:custGeom>
              <a:avLst/>
              <a:gdLst/>
              <a:ahLst/>
              <a:cxnLst/>
              <a:rect l="l" t="t" r="r" b="b"/>
              <a:pathLst>
                <a:path w="196" h="207" extrusionOk="0">
                  <a:moveTo>
                    <a:pt x="3" y="105"/>
                  </a:moveTo>
                  <a:cubicBezTo>
                    <a:pt x="0" y="155"/>
                    <a:pt x="157" y="207"/>
                    <a:pt x="193" y="105"/>
                  </a:cubicBezTo>
                  <a:cubicBezTo>
                    <a:pt x="196" y="54"/>
                    <a:pt x="41" y="1"/>
                    <a:pt x="3"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72" name="Google Shape;56472;p23"/>
            <p:cNvSpPr/>
            <p:nvPr/>
          </p:nvSpPr>
          <p:spPr>
            <a:xfrm>
              <a:off x="630032" y="4509776"/>
              <a:ext cx="13849" cy="7467"/>
            </a:xfrm>
            <a:custGeom>
              <a:avLst/>
              <a:gdLst/>
              <a:ahLst/>
              <a:cxnLst/>
              <a:rect l="l" t="t" r="r" b="b"/>
              <a:pathLst>
                <a:path w="388" h="248" extrusionOk="0">
                  <a:moveTo>
                    <a:pt x="387" y="134"/>
                  </a:moveTo>
                  <a:cubicBezTo>
                    <a:pt x="168" y="143"/>
                    <a:pt x="86" y="1"/>
                    <a:pt x="1" y="134"/>
                  </a:cubicBezTo>
                  <a:cubicBezTo>
                    <a:pt x="2" y="225"/>
                    <a:pt x="336" y="247"/>
                    <a:pt x="387" y="1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73" name="Google Shape;56473;p23"/>
            <p:cNvSpPr/>
            <p:nvPr/>
          </p:nvSpPr>
          <p:spPr>
            <a:xfrm>
              <a:off x="1180579" y="4507969"/>
              <a:ext cx="7031" cy="6173"/>
            </a:xfrm>
            <a:custGeom>
              <a:avLst/>
              <a:gdLst/>
              <a:ahLst/>
              <a:cxnLst/>
              <a:rect l="l" t="t" r="r" b="b"/>
              <a:pathLst>
                <a:path w="197" h="205" extrusionOk="0">
                  <a:moveTo>
                    <a:pt x="197" y="102"/>
                  </a:moveTo>
                  <a:cubicBezTo>
                    <a:pt x="197" y="53"/>
                    <a:pt x="36" y="1"/>
                    <a:pt x="2" y="102"/>
                  </a:cubicBezTo>
                  <a:cubicBezTo>
                    <a:pt x="1" y="152"/>
                    <a:pt x="156" y="204"/>
                    <a:pt x="197"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74" name="Google Shape;56474;p23"/>
            <p:cNvSpPr/>
            <p:nvPr/>
          </p:nvSpPr>
          <p:spPr>
            <a:xfrm>
              <a:off x="3534563" y="4505229"/>
              <a:ext cx="6996" cy="6233"/>
            </a:xfrm>
            <a:custGeom>
              <a:avLst/>
              <a:gdLst/>
              <a:ahLst/>
              <a:cxnLst/>
              <a:rect l="l" t="t" r="r" b="b"/>
              <a:pathLst>
                <a:path w="196" h="207" extrusionOk="0">
                  <a:moveTo>
                    <a:pt x="196" y="103"/>
                  </a:moveTo>
                  <a:cubicBezTo>
                    <a:pt x="196" y="52"/>
                    <a:pt x="38" y="0"/>
                    <a:pt x="4" y="103"/>
                  </a:cubicBezTo>
                  <a:cubicBezTo>
                    <a:pt x="0" y="154"/>
                    <a:pt x="162" y="206"/>
                    <a:pt x="196"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75" name="Google Shape;56475;p23"/>
            <p:cNvSpPr/>
            <p:nvPr/>
          </p:nvSpPr>
          <p:spPr>
            <a:xfrm>
              <a:off x="7533763" y="4502248"/>
              <a:ext cx="13777" cy="6775"/>
            </a:xfrm>
            <a:custGeom>
              <a:avLst/>
              <a:gdLst/>
              <a:ahLst/>
              <a:cxnLst/>
              <a:rect l="l" t="t" r="r" b="b"/>
              <a:pathLst>
                <a:path w="386" h="225" extrusionOk="0">
                  <a:moveTo>
                    <a:pt x="386" y="111"/>
                  </a:moveTo>
                  <a:cubicBezTo>
                    <a:pt x="342" y="0"/>
                    <a:pt x="171" y="54"/>
                    <a:pt x="1" y="111"/>
                  </a:cubicBezTo>
                  <a:cubicBezTo>
                    <a:pt x="1" y="202"/>
                    <a:pt x="336" y="225"/>
                    <a:pt x="386" y="1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76" name="Google Shape;56476;p23"/>
            <p:cNvSpPr/>
            <p:nvPr/>
          </p:nvSpPr>
          <p:spPr>
            <a:xfrm>
              <a:off x="4222952" y="4502820"/>
              <a:ext cx="13777" cy="5540"/>
            </a:xfrm>
            <a:custGeom>
              <a:avLst/>
              <a:gdLst/>
              <a:ahLst/>
              <a:cxnLst/>
              <a:rect l="l" t="t" r="r" b="b"/>
              <a:pathLst>
                <a:path w="386" h="184" extrusionOk="0">
                  <a:moveTo>
                    <a:pt x="386" y="1"/>
                  </a:moveTo>
                  <a:lnTo>
                    <a:pt x="1" y="1"/>
                  </a:lnTo>
                  <a:lnTo>
                    <a:pt x="1" y="183"/>
                  </a:lnTo>
                  <a:lnTo>
                    <a:pt x="386"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77" name="Google Shape;56477;p23"/>
            <p:cNvSpPr/>
            <p:nvPr/>
          </p:nvSpPr>
          <p:spPr>
            <a:xfrm>
              <a:off x="2780823" y="4504838"/>
              <a:ext cx="13991" cy="4276"/>
            </a:xfrm>
            <a:custGeom>
              <a:avLst/>
              <a:gdLst/>
              <a:ahLst/>
              <a:cxnLst/>
              <a:rect l="l" t="t" r="r" b="b"/>
              <a:pathLst>
                <a:path w="392" h="142" extrusionOk="0">
                  <a:moveTo>
                    <a:pt x="101" y="116"/>
                  </a:moveTo>
                  <a:cubicBezTo>
                    <a:pt x="154" y="141"/>
                    <a:pt x="392" y="72"/>
                    <a:pt x="294" y="26"/>
                  </a:cubicBezTo>
                  <a:cubicBezTo>
                    <a:pt x="240" y="0"/>
                    <a:pt x="0" y="69"/>
                    <a:pt x="101"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78" name="Google Shape;56478;p23"/>
            <p:cNvSpPr/>
            <p:nvPr/>
          </p:nvSpPr>
          <p:spPr>
            <a:xfrm>
              <a:off x="2502248" y="4502459"/>
              <a:ext cx="6853" cy="6263"/>
            </a:xfrm>
            <a:custGeom>
              <a:avLst/>
              <a:gdLst/>
              <a:ahLst/>
              <a:cxnLst/>
              <a:rect l="l" t="t" r="r" b="b"/>
              <a:pathLst>
                <a:path w="192" h="208" extrusionOk="0">
                  <a:moveTo>
                    <a:pt x="1" y="104"/>
                  </a:moveTo>
                  <a:cubicBezTo>
                    <a:pt x="1" y="152"/>
                    <a:pt x="155" y="207"/>
                    <a:pt x="191" y="104"/>
                  </a:cubicBezTo>
                  <a:cubicBezTo>
                    <a:pt x="191" y="53"/>
                    <a:pt x="35" y="1"/>
                    <a:pt x="1"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79" name="Google Shape;56479;p23"/>
            <p:cNvSpPr/>
            <p:nvPr/>
          </p:nvSpPr>
          <p:spPr>
            <a:xfrm>
              <a:off x="1868896" y="4502429"/>
              <a:ext cx="7031" cy="6293"/>
            </a:xfrm>
            <a:custGeom>
              <a:avLst/>
              <a:gdLst/>
              <a:ahLst/>
              <a:cxnLst/>
              <a:rect l="l" t="t" r="r" b="b"/>
              <a:pathLst>
                <a:path w="197" h="209" extrusionOk="0">
                  <a:moveTo>
                    <a:pt x="197" y="105"/>
                  </a:moveTo>
                  <a:cubicBezTo>
                    <a:pt x="197" y="54"/>
                    <a:pt x="40" y="1"/>
                    <a:pt x="4" y="105"/>
                  </a:cubicBezTo>
                  <a:cubicBezTo>
                    <a:pt x="1" y="156"/>
                    <a:pt x="158" y="208"/>
                    <a:pt x="197"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80" name="Google Shape;56480;p23"/>
            <p:cNvSpPr/>
            <p:nvPr/>
          </p:nvSpPr>
          <p:spPr>
            <a:xfrm>
              <a:off x="512999" y="4505560"/>
              <a:ext cx="13777" cy="2770"/>
            </a:xfrm>
            <a:custGeom>
              <a:avLst/>
              <a:gdLst/>
              <a:ahLst/>
              <a:cxnLst/>
              <a:rect l="l" t="t" r="r" b="b"/>
              <a:pathLst>
                <a:path w="386" h="92" extrusionOk="0">
                  <a:moveTo>
                    <a:pt x="386" y="1"/>
                  </a:moveTo>
                  <a:cubicBezTo>
                    <a:pt x="236" y="21"/>
                    <a:pt x="5" y="2"/>
                    <a:pt x="1" y="91"/>
                  </a:cubicBezTo>
                  <a:cubicBezTo>
                    <a:pt x="150" y="73"/>
                    <a:pt x="379" y="88"/>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81" name="Google Shape;56481;p23"/>
            <p:cNvSpPr/>
            <p:nvPr/>
          </p:nvSpPr>
          <p:spPr>
            <a:xfrm>
              <a:off x="6666451" y="4496799"/>
              <a:ext cx="13849" cy="6805"/>
            </a:xfrm>
            <a:custGeom>
              <a:avLst/>
              <a:gdLst/>
              <a:ahLst/>
              <a:cxnLst/>
              <a:rect l="l" t="t" r="r" b="b"/>
              <a:pathLst>
                <a:path w="388" h="226" extrusionOk="0">
                  <a:moveTo>
                    <a:pt x="387" y="111"/>
                  </a:moveTo>
                  <a:cubicBezTo>
                    <a:pt x="347" y="1"/>
                    <a:pt x="173" y="53"/>
                    <a:pt x="1" y="111"/>
                  </a:cubicBezTo>
                  <a:cubicBezTo>
                    <a:pt x="2" y="202"/>
                    <a:pt x="336" y="225"/>
                    <a:pt x="387" y="11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82" name="Google Shape;56482;p23"/>
            <p:cNvSpPr/>
            <p:nvPr/>
          </p:nvSpPr>
          <p:spPr>
            <a:xfrm>
              <a:off x="6112264" y="4499358"/>
              <a:ext cx="14027" cy="4276"/>
            </a:xfrm>
            <a:custGeom>
              <a:avLst/>
              <a:gdLst/>
              <a:ahLst/>
              <a:cxnLst/>
              <a:rect l="l" t="t" r="r" b="b"/>
              <a:pathLst>
                <a:path w="393" h="142" extrusionOk="0">
                  <a:moveTo>
                    <a:pt x="290" y="26"/>
                  </a:moveTo>
                  <a:cubicBezTo>
                    <a:pt x="238" y="1"/>
                    <a:pt x="1" y="70"/>
                    <a:pt x="100" y="116"/>
                  </a:cubicBezTo>
                  <a:cubicBezTo>
                    <a:pt x="153" y="142"/>
                    <a:pt x="392" y="73"/>
                    <a:pt x="290"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83" name="Google Shape;56483;p23"/>
            <p:cNvSpPr/>
            <p:nvPr/>
          </p:nvSpPr>
          <p:spPr>
            <a:xfrm>
              <a:off x="4993931" y="4494661"/>
              <a:ext cx="20595" cy="8973"/>
            </a:xfrm>
            <a:custGeom>
              <a:avLst/>
              <a:gdLst/>
              <a:ahLst/>
              <a:cxnLst/>
              <a:rect l="l" t="t" r="r" b="b"/>
              <a:pathLst>
                <a:path w="577" h="298" extrusionOk="0">
                  <a:moveTo>
                    <a:pt x="576" y="0"/>
                  </a:moveTo>
                  <a:lnTo>
                    <a:pt x="192" y="0"/>
                  </a:lnTo>
                  <a:cubicBezTo>
                    <a:pt x="192" y="90"/>
                    <a:pt x="37" y="108"/>
                    <a:pt x="0" y="182"/>
                  </a:cubicBezTo>
                  <a:cubicBezTo>
                    <a:pt x="243" y="187"/>
                    <a:pt x="265" y="298"/>
                    <a:pt x="576" y="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84" name="Google Shape;56484;p23"/>
            <p:cNvSpPr/>
            <p:nvPr/>
          </p:nvSpPr>
          <p:spPr>
            <a:xfrm>
              <a:off x="2767438" y="4494270"/>
              <a:ext cx="23878" cy="5871"/>
            </a:xfrm>
            <a:custGeom>
              <a:avLst/>
              <a:gdLst/>
              <a:ahLst/>
              <a:cxnLst/>
              <a:rect l="l" t="t" r="r" b="b"/>
              <a:pathLst>
                <a:path w="669" h="195" extrusionOk="0">
                  <a:moveTo>
                    <a:pt x="476" y="195"/>
                  </a:moveTo>
                  <a:cubicBezTo>
                    <a:pt x="472" y="103"/>
                    <a:pt x="632" y="87"/>
                    <a:pt x="669" y="13"/>
                  </a:cubicBezTo>
                  <a:cubicBezTo>
                    <a:pt x="365" y="22"/>
                    <a:pt x="1" y="0"/>
                    <a:pt x="88" y="1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85" name="Google Shape;56485;p23"/>
            <p:cNvSpPr/>
            <p:nvPr/>
          </p:nvSpPr>
          <p:spPr>
            <a:xfrm>
              <a:off x="6883136" y="4493938"/>
              <a:ext cx="14027" cy="4246"/>
            </a:xfrm>
            <a:custGeom>
              <a:avLst/>
              <a:gdLst/>
              <a:ahLst/>
              <a:cxnLst/>
              <a:rect l="l" t="t" r="r" b="b"/>
              <a:pathLst>
                <a:path w="393" h="141" extrusionOk="0">
                  <a:moveTo>
                    <a:pt x="293" y="24"/>
                  </a:moveTo>
                  <a:cubicBezTo>
                    <a:pt x="238" y="1"/>
                    <a:pt x="1" y="68"/>
                    <a:pt x="100" y="114"/>
                  </a:cubicBezTo>
                  <a:cubicBezTo>
                    <a:pt x="154" y="140"/>
                    <a:pt x="392" y="70"/>
                    <a:pt x="293"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86" name="Google Shape;56486;p23"/>
            <p:cNvSpPr/>
            <p:nvPr/>
          </p:nvSpPr>
          <p:spPr>
            <a:xfrm>
              <a:off x="4460659" y="4483732"/>
              <a:ext cx="40368" cy="13670"/>
            </a:xfrm>
            <a:custGeom>
              <a:avLst/>
              <a:gdLst/>
              <a:ahLst/>
              <a:cxnLst/>
              <a:rect l="l" t="t" r="r" b="b"/>
              <a:pathLst>
                <a:path w="1131" h="454" extrusionOk="0">
                  <a:moveTo>
                    <a:pt x="284" y="453"/>
                  </a:moveTo>
                  <a:lnTo>
                    <a:pt x="1054" y="453"/>
                  </a:lnTo>
                  <a:cubicBezTo>
                    <a:pt x="1131" y="235"/>
                    <a:pt x="700" y="256"/>
                    <a:pt x="859" y="0"/>
                  </a:cubicBezTo>
                  <a:cubicBezTo>
                    <a:pt x="1" y="39"/>
                    <a:pt x="576" y="191"/>
                    <a:pt x="284" y="45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87" name="Google Shape;56487;p23"/>
            <p:cNvSpPr/>
            <p:nvPr/>
          </p:nvSpPr>
          <p:spPr>
            <a:xfrm>
              <a:off x="2498572" y="4493938"/>
              <a:ext cx="14063" cy="4246"/>
            </a:xfrm>
            <a:custGeom>
              <a:avLst/>
              <a:gdLst/>
              <a:ahLst/>
              <a:cxnLst/>
              <a:rect l="l" t="t" r="r" b="b"/>
              <a:pathLst>
                <a:path w="394" h="141" extrusionOk="0">
                  <a:moveTo>
                    <a:pt x="294" y="24"/>
                  </a:moveTo>
                  <a:cubicBezTo>
                    <a:pt x="242" y="1"/>
                    <a:pt x="1" y="68"/>
                    <a:pt x="104" y="114"/>
                  </a:cubicBezTo>
                  <a:cubicBezTo>
                    <a:pt x="156" y="140"/>
                    <a:pt x="393" y="70"/>
                    <a:pt x="294"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88" name="Google Shape;56488;p23"/>
            <p:cNvSpPr/>
            <p:nvPr/>
          </p:nvSpPr>
          <p:spPr>
            <a:xfrm>
              <a:off x="1865363" y="4493938"/>
              <a:ext cx="14099" cy="4246"/>
            </a:xfrm>
            <a:custGeom>
              <a:avLst/>
              <a:gdLst/>
              <a:ahLst/>
              <a:cxnLst/>
              <a:rect l="l" t="t" r="r" b="b"/>
              <a:pathLst>
                <a:path w="395" h="141" extrusionOk="0">
                  <a:moveTo>
                    <a:pt x="103" y="114"/>
                  </a:moveTo>
                  <a:cubicBezTo>
                    <a:pt x="153" y="140"/>
                    <a:pt x="395" y="70"/>
                    <a:pt x="296" y="24"/>
                  </a:cubicBezTo>
                  <a:cubicBezTo>
                    <a:pt x="237" y="1"/>
                    <a:pt x="1" y="67"/>
                    <a:pt x="103" y="11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89" name="Google Shape;56489;p23"/>
            <p:cNvSpPr/>
            <p:nvPr/>
          </p:nvSpPr>
          <p:spPr>
            <a:xfrm>
              <a:off x="170750" y="4481293"/>
              <a:ext cx="46293" cy="18759"/>
            </a:xfrm>
            <a:custGeom>
              <a:avLst/>
              <a:gdLst/>
              <a:ahLst/>
              <a:cxnLst/>
              <a:rect l="l" t="t" r="r" b="b"/>
              <a:pathLst>
                <a:path w="1297" h="623" extrusionOk="0">
                  <a:moveTo>
                    <a:pt x="1297" y="353"/>
                  </a:moveTo>
                  <a:cubicBezTo>
                    <a:pt x="926" y="316"/>
                    <a:pt x="1144" y="0"/>
                    <a:pt x="524" y="81"/>
                  </a:cubicBezTo>
                  <a:cubicBezTo>
                    <a:pt x="1" y="225"/>
                    <a:pt x="1001" y="623"/>
                    <a:pt x="1297" y="35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90" name="Google Shape;56490;p23"/>
            <p:cNvSpPr/>
            <p:nvPr/>
          </p:nvSpPr>
          <p:spPr>
            <a:xfrm>
              <a:off x="8576393" y="4488429"/>
              <a:ext cx="14027" cy="4246"/>
            </a:xfrm>
            <a:custGeom>
              <a:avLst/>
              <a:gdLst/>
              <a:ahLst/>
              <a:cxnLst/>
              <a:rect l="l" t="t" r="r" b="b"/>
              <a:pathLst>
                <a:path w="393" h="141" extrusionOk="0">
                  <a:moveTo>
                    <a:pt x="295" y="24"/>
                  </a:moveTo>
                  <a:cubicBezTo>
                    <a:pt x="240" y="1"/>
                    <a:pt x="1" y="69"/>
                    <a:pt x="101" y="116"/>
                  </a:cubicBezTo>
                  <a:cubicBezTo>
                    <a:pt x="152" y="141"/>
                    <a:pt x="393" y="73"/>
                    <a:pt x="295"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91" name="Google Shape;56491;p23"/>
            <p:cNvSpPr/>
            <p:nvPr/>
          </p:nvSpPr>
          <p:spPr>
            <a:xfrm>
              <a:off x="7086330" y="4489151"/>
              <a:ext cx="13742" cy="2770"/>
            </a:xfrm>
            <a:custGeom>
              <a:avLst/>
              <a:gdLst/>
              <a:ahLst/>
              <a:cxnLst/>
              <a:rect l="l" t="t" r="r" b="b"/>
              <a:pathLst>
                <a:path w="385" h="92" extrusionOk="0">
                  <a:moveTo>
                    <a:pt x="384" y="0"/>
                  </a:moveTo>
                  <a:cubicBezTo>
                    <a:pt x="234" y="23"/>
                    <a:pt x="4" y="4"/>
                    <a:pt x="0" y="92"/>
                  </a:cubicBezTo>
                  <a:cubicBezTo>
                    <a:pt x="149" y="71"/>
                    <a:pt x="380" y="89"/>
                    <a:pt x="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92" name="Google Shape;56492;p23"/>
            <p:cNvSpPr/>
            <p:nvPr/>
          </p:nvSpPr>
          <p:spPr>
            <a:xfrm>
              <a:off x="4215171" y="4481022"/>
              <a:ext cx="21558" cy="6353"/>
            </a:xfrm>
            <a:custGeom>
              <a:avLst/>
              <a:gdLst/>
              <a:ahLst/>
              <a:cxnLst/>
              <a:rect l="l" t="t" r="r" b="b"/>
              <a:pathLst>
                <a:path w="604" h="211" extrusionOk="0">
                  <a:moveTo>
                    <a:pt x="604" y="182"/>
                  </a:moveTo>
                  <a:lnTo>
                    <a:pt x="604" y="0"/>
                  </a:lnTo>
                  <a:lnTo>
                    <a:pt x="25" y="0"/>
                  </a:lnTo>
                  <a:cubicBezTo>
                    <a:pt x="1" y="162"/>
                    <a:pt x="219" y="210"/>
                    <a:pt x="604"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93" name="Google Shape;56493;p23"/>
            <p:cNvSpPr/>
            <p:nvPr/>
          </p:nvSpPr>
          <p:spPr>
            <a:xfrm>
              <a:off x="3049297" y="4482949"/>
              <a:ext cx="13920" cy="4276"/>
            </a:xfrm>
            <a:custGeom>
              <a:avLst/>
              <a:gdLst/>
              <a:ahLst/>
              <a:cxnLst/>
              <a:rect l="l" t="t" r="r" b="b"/>
              <a:pathLst>
                <a:path w="390" h="142" extrusionOk="0">
                  <a:moveTo>
                    <a:pt x="293" y="26"/>
                  </a:moveTo>
                  <a:cubicBezTo>
                    <a:pt x="240" y="0"/>
                    <a:pt x="1" y="69"/>
                    <a:pt x="100" y="118"/>
                  </a:cubicBezTo>
                  <a:cubicBezTo>
                    <a:pt x="151" y="141"/>
                    <a:pt x="390"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94" name="Google Shape;56494;p23"/>
            <p:cNvSpPr/>
            <p:nvPr/>
          </p:nvSpPr>
          <p:spPr>
            <a:xfrm>
              <a:off x="1383487" y="4482949"/>
              <a:ext cx="14063" cy="4276"/>
            </a:xfrm>
            <a:custGeom>
              <a:avLst/>
              <a:gdLst/>
              <a:ahLst/>
              <a:cxnLst/>
              <a:rect l="l" t="t" r="r" b="b"/>
              <a:pathLst>
                <a:path w="394" h="142" extrusionOk="0">
                  <a:moveTo>
                    <a:pt x="296" y="26"/>
                  </a:moveTo>
                  <a:cubicBezTo>
                    <a:pt x="241" y="0"/>
                    <a:pt x="1" y="69"/>
                    <a:pt x="101" y="118"/>
                  </a:cubicBezTo>
                  <a:cubicBezTo>
                    <a:pt x="157" y="141"/>
                    <a:pt x="394" y="73"/>
                    <a:pt x="296"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95" name="Google Shape;56495;p23"/>
            <p:cNvSpPr/>
            <p:nvPr/>
          </p:nvSpPr>
          <p:spPr>
            <a:xfrm>
              <a:off x="254768" y="4482949"/>
              <a:ext cx="14063" cy="4276"/>
            </a:xfrm>
            <a:custGeom>
              <a:avLst/>
              <a:gdLst/>
              <a:ahLst/>
              <a:cxnLst/>
              <a:rect l="l" t="t" r="r" b="b"/>
              <a:pathLst>
                <a:path w="394" h="142" extrusionOk="0">
                  <a:moveTo>
                    <a:pt x="291" y="26"/>
                  </a:moveTo>
                  <a:cubicBezTo>
                    <a:pt x="238" y="0"/>
                    <a:pt x="0" y="69"/>
                    <a:pt x="99" y="118"/>
                  </a:cubicBezTo>
                  <a:cubicBezTo>
                    <a:pt x="152" y="141"/>
                    <a:pt x="393" y="73"/>
                    <a:pt x="29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96" name="Google Shape;56496;p23"/>
            <p:cNvSpPr/>
            <p:nvPr/>
          </p:nvSpPr>
          <p:spPr>
            <a:xfrm>
              <a:off x="4529188" y="4480239"/>
              <a:ext cx="13956" cy="4215"/>
            </a:xfrm>
            <a:custGeom>
              <a:avLst/>
              <a:gdLst/>
              <a:ahLst/>
              <a:cxnLst/>
              <a:rect l="l" t="t" r="r" b="b"/>
              <a:pathLst>
                <a:path w="391" h="140" extrusionOk="0">
                  <a:moveTo>
                    <a:pt x="290" y="25"/>
                  </a:moveTo>
                  <a:cubicBezTo>
                    <a:pt x="237" y="0"/>
                    <a:pt x="1" y="68"/>
                    <a:pt x="99" y="116"/>
                  </a:cubicBezTo>
                  <a:cubicBezTo>
                    <a:pt x="151" y="140"/>
                    <a:pt x="391" y="72"/>
                    <a:pt x="290"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97" name="Google Shape;56497;p23"/>
            <p:cNvSpPr/>
            <p:nvPr/>
          </p:nvSpPr>
          <p:spPr>
            <a:xfrm>
              <a:off x="2144259" y="4474609"/>
              <a:ext cx="27626" cy="9966"/>
            </a:xfrm>
            <a:custGeom>
              <a:avLst/>
              <a:gdLst/>
              <a:ahLst/>
              <a:cxnLst/>
              <a:rect l="l" t="t" r="r" b="b"/>
              <a:pathLst>
                <a:path w="774" h="331" extrusionOk="0">
                  <a:moveTo>
                    <a:pt x="0" y="212"/>
                  </a:moveTo>
                  <a:cubicBezTo>
                    <a:pt x="258" y="329"/>
                    <a:pt x="717" y="331"/>
                    <a:pt x="773" y="120"/>
                  </a:cubicBezTo>
                  <a:cubicBezTo>
                    <a:pt x="516" y="3"/>
                    <a:pt x="54" y="0"/>
                    <a:pt x="0" y="21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98" name="Google Shape;56498;p23"/>
            <p:cNvSpPr/>
            <p:nvPr/>
          </p:nvSpPr>
          <p:spPr>
            <a:xfrm>
              <a:off x="8442263" y="4474970"/>
              <a:ext cx="13849" cy="6745"/>
            </a:xfrm>
            <a:custGeom>
              <a:avLst/>
              <a:gdLst/>
              <a:ahLst/>
              <a:cxnLst/>
              <a:rect l="l" t="t" r="r" b="b"/>
              <a:pathLst>
                <a:path w="388" h="224" extrusionOk="0">
                  <a:moveTo>
                    <a:pt x="387" y="110"/>
                  </a:moveTo>
                  <a:cubicBezTo>
                    <a:pt x="347" y="0"/>
                    <a:pt x="173" y="54"/>
                    <a:pt x="1" y="110"/>
                  </a:cubicBezTo>
                  <a:cubicBezTo>
                    <a:pt x="3" y="201"/>
                    <a:pt x="339" y="223"/>
                    <a:pt x="387"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499" name="Google Shape;56499;p23"/>
            <p:cNvSpPr/>
            <p:nvPr/>
          </p:nvSpPr>
          <p:spPr>
            <a:xfrm>
              <a:off x="7747093" y="4475121"/>
              <a:ext cx="6960" cy="6263"/>
            </a:xfrm>
            <a:custGeom>
              <a:avLst/>
              <a:gdLst/>
              <a:ahLst/>
              <a:cxnLst/>
              <a:rect l="l" t="t" r="r" b="b"/>
              <a:pathLst>
                <a:path w="195" h="208" extrusionOk="0">
                  <a:moveTo>
                    <a:pt x="194" y="105"/>
                  </a:moveTo>
                  <a:cubicBezTo>
                    <a:pt x="194" y="54"/>
                    <a:pt x="36" y="0"/>
                    <a:pt x="1" y="105"/>
                  </a:cubicBezTo>
                  <a:cubicBezTo>
                    <a:pt x="1" y="153"/>
                    <a:pt x="155" y="208"/>
                    <a:pt x="194"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00" name="Google Shape;56500;p23"/>
            <p:cNvSpPr/>
            <p:nvPr/>
          </p:nvSpPr>
          <p:spPr>
            <a:xfrm>
              <a:off x="4587758" y="4475512"/>
              <a:ext cx="13777" cy="5540"/>
            </a:xfrm>
            <a:custGeom>
              <a:avLst/>
              <a:gdLst/>
              <a:ahLst/>
              <a:cxnLst/>
              <a:rect l="l" t="t" r="r" b="b"/>
              <a:pathLst>
                <a:path w="386" h="184" extrusionOk="0">
                  <a:moveTo>
                    <a:pt x="386" y="0"/>
                  </a:moveTo>
                  <a:lnTo>
                    <a:pt x="0" y="0"/>
                  </a:lnTo>
                  <a:lnTo>
                    <a:pt x="0" y="183"/>
                  </a:lnTo>
                  <a:lnTo>
                    <a:pt x="386"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01" name="Google Shape;56501;p23"/>
            <p:cNvSpPr/>
            <p:nvPr/>
          </p:nvSpPr>
          <p:spPr>
            <a:xfrm>
              <a:off x="1383487" y="4477469"/>
              <a:ext cx="14063" cy="4306"/>
            </a:xfrm>
            <a:custGeom>
              <a:avLst/>
              <a:gdLst/>
              <a:ahLst/>
              <a:cxnLst/>
              <a:rect l="l" t="t" r="r" b="b"/>
              <a:pathLst>
                <a:path w="394" h="143" extrusionOk="0">
                  <a:moveTo>
                    <a:pt x="296" y="27"/>
                  </a:moveTo>
                  <a:cubicBezTo>
                    <a:pt x="241" y="1"/>
                    <a:pt x="1" y="71"/>
                    <a:pt x="101" y="118"/>
                  </a:cubicBezTo>
                  <a:cubicBezTo>
                    <a:pt x="157" y="143"/>
                    <a:pt x="394" y="72"/>
                    <a:pt x="296"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02" name="Google Shape;56502;p23"/>
            <p:cNvSpPr/>
            <p:nvPr/>
          </p:nvSpPr>
          <p:spPr>
            <a:xfrm>
              <a:off x="1352685" y="4475362"/>
              <a:ext cx="23914" cy="6022"/>
            </a:xfrm>
            <a:custGeom>
              <a:avLst/>
              <a:gdLst/>
              <a:ahLst/>
              <a:cxnLst/>
              <a:rect l="l" t="t" r="r" b="b"/>
              <a:pathLst>
                <a:path w="670" h="200" extrusionOk="0">
                  <a:moveTo>
                    <a:pt x="578" y="5"/>
                  </a:moveTo>
                  <a:cubicBezTo>
                    <a:pt x="246" y="0"/>
                    <a:pt x="86" y="75"/>
                    <a:pt x="1" y="188"/>
                  </a:cubicBezTo>
                  <a:cubicBezTo>
                    <a:pt x="304" y="178"/>
                    <a:pt x="669" y="200"/>
                    <a:pt x="578" y="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03" name="Google Shape;56503;p23"/>
            <p:cNvSpPr/>
            <p:nvPr/>
          </p:nvSpPr>
          <p:spPr>
            <a:xfrm>
              <a:off x="172142" y="4477469"/>
              <a:ext cx="14063" cy="4306"/>
            </a:xfrm>
            <a:custGeom>
              <a:avLst/>
              <a:gdLst/>
              <a:ahLst/>
              <a:cxnLst/>
              <a:rect l="l" t="t" r="r" b="b"/>
              <a:pathLst>
                <a:path w="394" h="143" extrusionOk="0">
                  <a:moveTo>
                    <a:pt x="293" y="27"/>
                  </a:moveTo>
                  <a:cubicBezTo>
                    <a:pt x="240" y="1"/>
                    <a:pt x="1" y="71"/>
                    <a:pt x="100" y="118"/>
                  </a:cubicBezTo>
                  <a:cubicBezTo>
                    <a:pt x="152" y="143"/>
                    <a:pt x="394" y="72"/>
                    <a:pt x="293"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04" name="Google Shape;56504;p23"/>
            <p:cNvSpPr/>
            <p:nvPr/>
          </p:nvSpPr>
          <p:spPr>
            <a:xfrm>
              <a:off x="8593739" y="4469249"/>
              <a:ext cx="27555" cy="10177"/>
            </a:xfrm>
            <a:custGeom>
              <a:avLst/>
              <a:gdLst/>
              <a:ahLst/>
              <a:cxnLst/>
              <a:rect l="l" t="t" r="r" b="b"/>
              <a:pathLst>
                <a:path w="772" h="338" extrusionOk="0">
                  <a:moveTo>
                    <a:pt x="772" y="300"/>
                  </a:moveTo>
                  <a:lnTo>
                    <a:pt x="772" y="27"/>
                  </a:lnTo>
                  <a:cubicBezTo>
                    <a:pt x="332" y="1"/>
                    <a:pt x="48" y="48"/>
                    <a:pt x="1" y="208"/>
                  </a:cubicBezTo>
                  <a:cubicBezTo>
                    <a:pt x="260" y="237"/>
                    <a:pt x="367" y="338"/>
                    <a:pt x="772" y="30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05" name="Google Shape;56505;p23"/>
            <p:cNvSpPr/>
            <p:nvPr/>
          </p:nvSpPr>
          <p:spPr>
            <a:xfrm>
              <a:off x="7967347" y="4472411"/>
              <a:ext cx="6924" cy="6233"/>
            </a:xfrm>
            <a:custGeom>
              <a:avLst/>
              <a:gdLst/>
              <a:ahLst/>
              <a:cxnLst/>
              <a:rect l="l" t="t" r="r" b="b"/>
              <a:pathLst>
                <a:path w="194" h="207" extrusionOk="0">
                  <a:moveTo>
                    <a:pt x="193" y="103"/>
                  </a:moveTo>
                  <a:cubicBezTo>
                    <a:pt x="193" y="52"/>
                    <a:pt x="38" y="0"/>
                    <a:pt x="0" y="103"/>
                  </a:cubicBezTo>
                  <a:cubicBezTo>
                    <a:pt x="0" y="154"/>
                    <a:pt x="156" y="207"/>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06" name="Google Shape;56506;p23"/>
            <p:cNvSpPr/>
            <p:nvPr/>
          </p:nvSpPr>
          <p:spPr>
            <a:xfrm>
              <a:off x="7664395" y="4464553"/>
              <a:ext cx="29910" cy="13730"/>
            </a:xfrm>
            <a:custGeom>
              <a:avLst/>
              <a:gdLst/>
              <a:ahLst/>
              <a:cxnLst/>
              <a:rect l="l" t="t" r="r" b="b"/>
              <a:pathLst>
                <a:path w="838" h="456" extrusionOk="0">
                  <a:moveTo>
                    <a:pt x="197" y="456"/>
                  </a:moveTo>
                  <a:lnTo>
                    <a:pt x="582" y="456"/>
                  </a:lnTo>
                  <a:cubicBezTo>
                    <a:pt x="682" y="223"/>
                    <a:pt x="838" y="137"/>
                    <a:pt x="387" y="0"/>
                  </a:cubicBezTo>
                  <a:cubicBezTo>
                    <a:pt x="530" y="248"/>
                    <a:pt x="5" y="183"/>
                    <a:pt x="1" y="364"/>
                  </a:cubicBezTo>
                  <a:cubicBezTo>
                    <a:pt x="121" y="370"/>
                    <a:pt x="232" y="377"/>
                    <a:pt x="197" y="45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07" name="Google Shape;56507;p23"/>
            <p:cNvSpPr/>
            <p:nvPr/>
          </p:nvSpPr>
          <p:spPr>
            <a:xfrm>
              <a:off x="7595581" y="4469641"/>
              <a:ext cx="7031" cy="6263"/>
            </a:xfrm>
            <a:custGeom>
              <a:avLst/>
              <a:gdLst/>
              <a:ahLst/>
              <a:cxnLst/>
              <a:rect l="l" t="t" r="r" b="b"/>
              <a:pathLst>
                <a:path w="197" h="208" extrusionOk="0">
                  <a:moveTo>
                    <a:pt x="195" y="104"/>
                  </a:moveTo>
                  <a:cubicBezTo>
                    <a:pt x="197" y="53"/>
                    <a:pt x="39" y="1"/>
                    <a:pt x="1" y="104"/>
                  </a:cubicBezTo>
                  <a:cubicBezTo>
                    <a:pt x="4" y="155"/>
                    <a:pt x="160" y="207"/>
                    <a:pt x="195"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08" name="Google Shape;56508;p23"/>
            <p:cNvSpPr/>
            <p:nvPr/>
          </p:nvSpPr>
          <p:spPr>
            <a:xfrm>
              <a:off x="4274669" y="4462746"/>
              <a:ext cx="58821" cy="12797"/>
            </a:xfrm>
            <a:custGeom>
              <a:avLst/>
              <a:gdLst/>
              <a:ahLst/>
              <a:cxnLst/>
              <a:rect l="l" t="t" r="r" b="b"/>
              <a:pathLst>
                <a:path w="1648" h="425" extrusionOk="0">
                  <a:moveTo>
                    <a:pt x="673" y="424"/>
                  </a:moveTo>
                  <a:cubicBezTo>
                    <a:pt x="1648" y="59"/>
                    <a:pt x="1" y="0"/>
                    <a:pt x="673" y="4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09" name="Google Shape;56509;p23"/>
            <p:cNvSpPr/>
            <p:nvPr/>
          </p:nvSpPr>
          <p:spPr>
            <a:xfrm>
              <a:off x="4615241" y="4470032"/>
              <a:ext cx="13777" cy="2800"/>
            </a:xfrm>
            <a:custGeom>
              <a:avLst/>
              <a:gdLst/>
              <a:ahLst/>
              <a:cxnLst/>
              <a:rect l="l" t="t" r="r" b="b"/>
              <a:pathLst>
                <a:path w="386" h="93" extrusionOk="0">
                  <a:moveTo>
                    <a:pt x="386" y="1"/>
                  </a:moveTo>
                  <a:cubicBezTo>
                    <a:pt x="236" y="21"/>
                    <a:pt x="6" y="2"/>
                    <a:pt x="1" y="92"/>
                  </a:cubicBezTo>
                  <a:cubicBezTo>
                    <a:pt x="151" y="71"/>
                    <a:pt x="382" y="90"/>
                    <a:pt x="3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10" name="Google Shape;56510;p23"/>
            <p:cNvSpPr/>
            <p:nvPr/>
          </p:nvSpPr>
          <p:spPr>
            <a:xfrm>
              <a:off x="4078435" y="4467292"/>
              <a:ext cx="13777" cy="5480"/>
            </a:xfrm>
            <a:custGeom>
              <a:avLst/>
              <a:gdLst/>
              <a:ahLst/>
              <a:cxnLst/>
              <a:rect l="l" t="t" r="r" b="b"/>
              <a:pathLst>
                <a:path w="386" h="182" extrusionOk="0">
                  <a:moveTo>
                    <a:pt x="386" y="1"/>
                  </a:moveTo>
                  <a:lnTo>
                    <a:pt x="1" y="1"/>
                  </a:lnTo>
                  <a:lnTo>
                    <a:pt x="1"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11" name="Google Shape;56511;p23"/>
            <p:cNvSpPr/>
            <p:nvPr/>
          </p:nvSpPr>
          <p:spPr>
            <a:xfrm>
              <a:off x="3059719" y="4466931"/>
              <a:ext cx="6924" cy="6203"/>
            </a:xfrm>
            <a:custGeom>
              <a:avLst/>
              <a:gdLst/>
              <a:ahLst/>
              <a:cxnLst/>
              <a:rect l="l" t="t" r="r" b="b"/>
              <a:pathLst>
                <a:path w="194" h="206" extrusionOk="0">
                  <a:moveTo>
                    <a:pt x="193" y="104"/>
                  </a:moveTo>
                  <a:cubicBezTo>
                    <a:pt x="193" y="53"/>
                    <a:pt x="37" y="1"/>
                    <a:pt x="0" y="104"/>
                  </a:cubicBezTo>
                  <a:cubicBezTo>
                    <a:pt x="0" y="154"/>
                    <a:pt x="158" y="206"/>
                    <a:pt x="193"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12" name="Google Shape;56512;p23"/>
            <p:cNvSpPr/>
            <p:nvPr/>
          </p:nvSpPr>
          <p:spPr>
            <a:xfrm>
              <a:off x="1352649" y="4464191"/>
              <a:ext cx="7031" cy="6263"/>
            </a:xfrm>
            <a:custGeom>
              <a:avLst/>
              <a:gdLst/>
              <a:ahLst/>
              <a:cxnLst/>
              <a:rect l="l" t="t" r="r" b="b"/>
              <a:pathLst>
                <a:path w="197" h="208" extrusionOk="0">
                  <a:moveTo>
                    <a:pt x="194" y="104"/>
                  </a:moveTo>
                  <a:cubicBezTo>
                    <a:pt x="196" y="53"/>
                    <a:pt x="40" y="0"/>
                    <a:pt x="2" y="104"/>
                  </a:cubicBezTo>
                  <a:cubicBezTo>
                    <a:pt x="1" y="154"/>
                    <a:pt x="157" y="208"/>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13" name="Google Shape;56513;p23"/>
            <p:cNvSpPr/>
            <p:nvPr/>
          </p:nvSpPr>
          <p:spPr>
            <a:xfrm>
              <a:off x="8786439" y="4455731"/>
              <a:ext cx="27840" cy="18457"/>
            </a:xfrm>
            <a:custGeom>
              <a:avLst/>
              <a:gdLst/>
              <a:ahLst/>
              <a:cxnLst/>
              <a:rect l="l" t="t" r="r" b="b"/>
              <a:pathLst>
                <a:path w="780" h="613" extrusionOk="0">
                  <a:moveTo>
                    <a:pt x="0" y="293"/>
                  </a:moveTo>
                  <a:cubicBezTo>
                    <a:pt x="780" y="613"/>
                    <a:pt x="455" y="1"/>
                    <a:pt x="0" y="29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14" name="Google Shape;56514;p23"/>
            <p:cNvSpPr/>
            <p:nvPr/>
          </p:nvSpPr>
          <p:spPr>
            <a:xfrm>
              <a:off x="6508158" y="4461451"/>
              <a:ext cx="6924" cy="6233"/>
            </a:xfrm>
            <a:custGeom>
              <a:avLst/>
              <a:gdLst/>
              <a:ahLst/>
              <a:cxnLst/>
              <a:rect l="l" t="t" r="r" b="b"/>
              <a:pathLst>
                <a:path w="194" h="207" extrusionOk="0">
                  <a:moveTo>
                    <a:pt x="191" y="103"/>
                  </a:moveTo>
                  <a:cubicBezTo>
                    <a:pt x="193" y="52"/>
                    <a:pt x="38" y="0"/>
                    <a:pt x="0" y="103"/>
                  </a:cubicBezTo>
                  <a:cubicBezTo>
                    <a:pt x="0" y="154"/>
                    <a:pt x="158" y="206"/>
                    <a:pt x="191"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15" name="Google Shape;56515;p23"/>
            <p:cNvSpPr/>
            <p:nvPr/>
          </p:nvSpPr>
          <p:spPr>
            <a:xfrm>
              <a:off x="8755352" y="4461060"/>
              <a:ext cx="14027" cy="4246"/>
            </a:xfrm>
            <a:custGeom>
              <a:avLst/>
              <a:gdLst/>
              <a:ahLst/>
              <a:cxnLst/>
              <a:rect l="l" t="t" r="r" b="b"/>
              <a:pathLst>
                <a:path w="393" h="141" extrusionOk="0">
                  <a:moveTo>
                    <a:pt x="100" y="116"/>
                  </a:moveTo>
                  <a:cubicBezTo>
                    <a:pt x="153" y="141"/>
                    <a:pt x="392" y="72"/>
                    <a:pt x="293" y="26"/>
                  </a:cubicBezTo>
                  <a:cubicBezTo>
                    <a:pt x="241" y="0"/>
                    <a:pt x="1" y="71"/>
                    <a:pt x="100"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16" name="Google Shape;56516;p23"/>
            <p:cNvSpPr/>
            <p:nvPr/>
          </p:nvSpPr>
          <p:spPr>
            <a:xfrm>
              <a:off x="2188838" y="4461060"/>
              <a:ext cx="14099" cy="4246"/>
            </a:xfrm>
            <a:custGeom>
              <a:avLst/>
              <a:gdLst/>
              <a:ahLst/>
              <a:cxnLst/>
              <a:rect l="l" t="t" r="r" b="b"/>
              <a:pathLst>
                <a:path w="395" h="141" extrusionOk="0">
                  <a:moveTo>
                    <a:pt x="294" y="26"/>
                  </a:moveTo>
                  <a:cubicBezTo>
                    <a:pt x="241" y="0"/>
                    <a:pt x="1" y="71"/>
                    <a:pt x="104" y="116"/>
                  </a:cubicBezTo>
                  <a:cubicBezTo>
                    <a:pt x="155" y="141"/>
                    <a:pt x="395" y="72"/>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17" name="Google Shape;56517;p23"/>
            <p:cNvSpPr/>
            <p:nvPr/>
          </p:nvSpPr>
          <p:spPr>
            <a:xfrm>
              <a:off x="1111837" y="4461843"/>
              <a:ext cx="13777" cy="2740"/>
            </a:xfrm>
            <a:custGeom>
              <a:avLst/>
              <a:gdLst/>
              <a:ahLst/>
              <a:cxnLst/>
              <a:rect l="l" t="t" r="r" b="b"/>
              <a:pathLst>
                <a:path w="386" h="91" extrusionOk="0">
                  <a:moveTo>
                    <a:pt x="385" y="0"/>
                  </a:moveTo>
                  <a:cubicBezTo>
                    <a:pt x="235" y="20"/>
                    <a:pt x="5" y="3"/>
                    <a:pt x="0" y="90"/>
                  </a:cubicBezTo>
                  <a:cubicBezTo>
                    <a:pt x="150" y="71"/>
                    <a:pt x="379" y="89"/>
                    <a:pt x="3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18" name="Google Shape;56518;p23"/>
            <p:cNvSpPr/>
            <p:nvPr/>
          </p:nvSpPr>
          <p:spPr>
            <a:xfrm>
              <a:off x="798462" y="4461060"/>
              <a:ext cx="14063" cy="4246"/>
            </a:xfrm>
            <a:custGeom>
              <a:avLst/>
              <a:gdLst/>
              <a:ahLst/>
              <a:cxnLst/>
              <a:rect l="l" t="t" r="r" b="b"/>
              <a:pathLst>
                <a:path w="394" h="141" extrusionOk="0">
                  <a:moveTo>
                    <a:pt x="102" y="116"/>
                  </a:moveTo>
                  <a:cubicBezTo>
                    <a:pt x="155" y="141"/>
                    <a:pt x="393" y="72"/>
                    <a:pt x="294" y="26"/>
                  </a:cubicBezTo>
                  <a:cubicBezTo>
                    <a:pt x="242" y="0"/>
                    <a:pt x="1" y="71"/>
                    <a:pt x="102"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19" name="Google Shape;56519;p23"/>
            <p:cNvSpPr/>
            <p:nvPr/>
          </p:nvSpPr>
          <p:spPr>
            <a:xfrm>
              <a:off x="8889624" y="4453503"/>
              <a:ext cx="23950" cy="5962"/>
            </a:xfrm>
            <a:custGeom>
              <a:avLst/>
              <a:gdLst/>
              <a:ahLst/>
              <a:cxnLst/>
              <a:rect l="l" t="t" r="r" b="b"/>
              <a:pathLst>
                <a:path w="671" h="198" extrusionOk="0">
                  <a:moveTo>
                    <a:pt x="582" y="6"/>
                  </a:moveTo>
                  <a:cubicBezTo>
                    <a:pt x="249" y="0"/>
                    <a:pt x="88" y="75"/>
                    <a:pt x="1" y="186"/>
                  </a:cubicBezTo>
                  <a:cubicBezTo>
                    <a:pt x="305" y="178"/>
                    <a:pt x="670" y="197"/>
                    <a:pt x="582" y="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20" name="Google Shape;56520;p23"/>
            <p:cNvSpPr/>
            <p:nvPr/>
          </p:nvSpPr>
          <p:spPr>
            <a:xfrm>
              <a:off x="8769521" y="4453292"/>
              <a:ext cx="23878" cy="5811"/>
            </a:xfrm>
            <a:custGeom>
              <a:avLst/>
              <a:gdLst/>
              <a:ahLst/>
              <a:cxnLst/>
              <a:rect l="l" t="t" r="r" b="b"/>
              <a:pathLst>
                <a:path w="669" h="193" extrusionOk="0">
                  <a:moveTo>
                    <a:pt x="474" y="193"/>
                  </a:moveTo>
                  <a:cubicBezTo>
                    <a:pt x="474" y="101"/>
                    <a:pt x="630" y="86"/>
                    <a:pt x="669" y="13"/>
                  </a:cubicBezTo>
                  <a:cubicBezTo>
                    <a:pt x="363" y="22"/>
                    <a:pt x="1" y="1"/>
                    <a:pt x="88" y="19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21" name="Google Shape;56521;p23"/>
            <p:cNvSpPr/>
            <p:nvPr/>
          </p:nvSpPr>
          <p:spPr>
            <a:xfrm>
              <a:off x="2894501" y="4448204"/>
              <a:ext cx="13813" cy="10900"/>
            </a:xfrm>
            <a:custGeom>
              <a:avLst/>
              <a:gdLst/>
              <a:ahLst/>
              <a:cxnLst/>
              <a:rect l="l" t="t" r="r" b="b"/>
              <a:pathLst>
                <a:path w="387" h="362" extrusionOk="0">
                  <a:moveTo>
                    <a:pt x="387" y="0"/>
                  </a:moveTo>
                  <a:lnTo>
                    <a:pt x="0" y="0"/>
                  </a:lnTo>
                  <a:lnTo>
                    <a:pt x="0" y="362"/>
                  </a:lnTo>
                  <a:lnTo>
                    <a:pt x="387" y="36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22" name="Google Shape;56522;p23"/>
            <p:cNvSpPr/>
            <p:nvPr/>
          </p:nvSpPr>
          <p:spPr>
            <a:xfrm>
              <a:off x="6738584" y="4452901"/>
              <a:ext cx="14099" cy="4246"/>
            </a:xfrm>
            <a:custGeom>
              <a:avLst/>
              <a:gdLst/>
              <a:ahLst/>
              <a:cxnLst/>
              <a:rect l="l" t="t" r="r" b="b"/>
              <a:pathLst>
                <a:path w="395" h="141" extrusionOk="0">
                  <a:moveTo>
                    <a:pt x="294" y="26"/>
                  </a:moveTo>
                  <a:cubicBezTo>
                    <a:pt x="241" y="1"/>
                    <a:pt x="0" y="69"/>
                    <a:pt x="98" y="117"/>
                  </a:cubicBezTo>
                  <a:cubicBezTo>
                    <a:pt x="154" y="140"/>
                    <a:pt x="395" y="73"/>
                    <a:pt x="294"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23" name="Google Shape;56523;p23"/>
            <p:cNvSpPr/>
            <p:nvPr/>
          </p:nvSpPr>
          <p:spPr>
            <a:xfrm>
              <a:off x="8222008" y="4450913"/>
              <a:ext cx="13777" cy="2680"/>
            </a:xfrm>
            <a:custGeom>
              <a:avLst/>
              <a:gdLst/>
              <a:ahLst/>
              <a:cxnLst/>
              <a:rect l="l" t="t" r="r" b="b"/>
              <a:pathLst>
                <a:path w="386" h="89" extrusionOk="0">
                  <a:moveTo>
                    <a:pt x="385" y="0"/>
                  </a:moveTo>
                  <a:cubicBezTo>
                    <a:pt x="238" y="21"/>
                    <a:pt x="7" y="3"/>
                    <a:pt x="0" y="89"/>
                  </a:cubicBezTo>
                  <a:cubicBezTo>
                    <a:pt x="149" y="69"/>
                    <a:pt x="383" y="89"/>
                    <a:pt x="3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24" name="Google Shape;56524;p23"/>
            <p:cNvSpPr/>
            <p:nvPr/>
          </p:nvSpPr>
          <p:spPr>
            <a:xfrm>
              <a:off x="6521935" y="4450402"/>
              <a:ext cx="20666" cy="3704"/>
            </a:xfrm>
            <a:custGeom>
              <a:avLst/>
              <a:gdLst/>
              <a:ahLst/>
              <a:cxnLst/>
              <a:rect l="l" t="t" r="r" b="b"/>
              <a:pathLst>
                <a:path w="579" h="123" extrusionOk="0">
                  <a:moveTo>
                    <a:pt x="579" y="17"/>
                  </a:moveTo>
                  <a:cubicBezTo>
                    <a:pt x="352" y="30"/>
                    <a:pt x="31" y="0"/>
                    <a:pt x="1" y="106"/>
                  </a:cubicBezTo>
                  <a:cubicBezTo>
                    <a:pt x="226" y="93"/>
                    <a:pt x="547" y="123"/>
                    <a:pt x="579" y="1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25" name="Google Shape;56525;p23"/>
            <p:cNvSpPr/>
            <p:nvPr/>
          </p:nvSpPr>
          <p:spPr>
            <a:xfrm>
              <a:off x="8841547" y="4445042"/>
              <a:ext cx="6889" cy="6203"/>
            </a:xfrm>
            <a:custGeom>
              <a:avLst/>
              <a:gdLst/>
              <a:ahLst/>
              <a:cxnLst/>
              <a:rect l="l" t="t" r="r" b="b"/>
              <a:pathLst>
                <a:path w="193" h="206" extrusionOk="0">
                  <a:moveTo>
                    <a:pt x="192" y="105"/>
                  </a:moveTo>
                  <a:cubicBezTo>
                    <a:pt x="192" y="54"/>
                    <a:pt x="38" y="1"/>
                    <a:pt x="1" y="105"/>
                  </a:cubicBezTo>
                  <a:cubicBezTo>
                    <a:pt x="1" y="153"/>
                    <a:pt x="153" y="206"/>
                    <a:pt x="192" y="10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26" name="Google Shape;56526;p23"/>
            <p:cNvSpPr/>
            <p:nvPr/>
          </p:nvSpPr>
          <p:spPr>
            <a:xfrm>
              <a:off x="8689143" y="4445404"/>
              <a:ext cx="21523" cy="6504"/>
            </a:xfrm>
            <a:custGeom>
              <a:avLst/>
              <a:gdLst/>
              <a:ahLst/>
              <a:cxnLst/>
              <a:rect l="l" t="t" r="r" b="b"/>
              <a:pathLst>
                <a:path w="603" h="216" extrusionOk="0">
                  <a:moveTo>
                    <a:pt x="603" y="183"/>
                  </a:moveTo>
                  <a:lnTo>
                    <a:pt x="603" y="0"/>
                  </a:lnTo>
                  <a:lnTo>
                    <a:pt x="27" y="0"/>
                  </a:lnTo>
                  <a:cubicBezTo>
                    <a:pt x="1" y="164"/>
                    <a:pt x="219" y="216"/>
                    <a:pt x="603" y="1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27" name="Google Shape;56527;p23"/>
            <p:cNvSpPr/>
            <p:nvPr/>
          </p:nvSpPr>
          <p:spPr>
            <a:xfrm>
              <a:off x="1398585" y="4432306"/>
              <a:ext cx="37120" cy="15928"/>
            </a:xfrm>
            <a:custGeom>
              <a:avLst/>
              <a:gdLst/>
              <a:ahLst/>
              <a:cxnLst/>
              <a:rect l="l" t="t" r="r" b="b"/>
              <a:pathLst>
                <a:path w="1040" h="529" extrusionOk="0">
                  <a:moveTo>
                    <a:pt x="837" y="528"/>
                  </a:moveTo>
                  <a:cubicBezTo>
                    <a:pt x="1040" y="1"/>
                    <a:pt x="1" y="489"/>
                    <a:pt x="837" y="5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28" name="Google Shape;56528;p23"/>
            <p:cNvSpPr/>
            <p:nvPr/>
          </p:nvSpPr>
          <p:spPr>
            <a:xfrm>
              <a:off x="8160190" y="4434474"/>
              <a:ext cx="29946" cy="10990"/>
            </a:xfrm>
            <a:custGeom>
              <a:avLst/>
              <a:gdLst/>
              <a:ahLst/>
              <a:cxnLst/>
              <a:rect l="l" t="t" r="r" b="b"/>
              <a:pathLst>
                <a:path w="839" h="365" extrusionOk="0">
                  <a:moveTo>
                    <a:pt x="576" y="1"/>
                  </a:moveTo>
                  <a:cubicBezTo>
                    <a:pt x="744" y="290"/>
                    <a:pt x="77" y="189"/>
                    <a:pt x="0" y="365"/>
                  </a:cubicBezTo>
                  <a:lnTo>
                    <a:pt x="770" y="365"/>
                  </a:lnTo>
                  <a:cubicBezTo>
                    <a:pt x="736" y="229"/>
                    <a:pt x="838" y="31"/>
                    <a:pt x="57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29" name="Google Shape;56529;p23"/>
            <p:cNvSpPr/>
            <p:nvPr/>
          </p:nvSpPr>
          <p:spPr>
            <a:xfrm>
              <a:off x="6535676" y="4442694"/>
              <a:ext cx="13777" cy="2770"/>
            </a:xfrm>
            <a:custGeom>
              <a:avLst/>
              <a:gdLst/>
              <a:ahLst/>
              <a:cxnLst/>
              <a:rect l="l" t="t" r="r" b="b"/>
              <a:pathLst>
                <a:path w="386" h="92" extrusionOk="0">
                  <a:moveTo>
                    <a:pt x="386" y="0"/>
                  </a:moveTo>
                  <a:cubicBezTo>
                    <a:pt x="238" y="20"/>
                    <a:pt x="6" y="3"/>
                    <a:pt x="1" y="92"/>
                  </a:cubicBezTo>
                  <a:cubicBezTo>
                    <a:pt x="149" y="71"/>
                    <a:pt x="383" y="88"/>
                    <a:pt x="3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30" name="Google Shape;56530;p23"/>
            <p:cNvSpPr/>
            <p:nvPr/>
          </p:nvSpPr>
          <p:spPr>
            <a:xfrm>
              <a:off x="5072882" y="4441941"/>
              <a:ext cx="14027" cy="4306"/>
            </a:xfrm>
            <a:custGeom>
              <a:avLst/>
              <a:gdLst/>
              <a:ahLst/>
              <a:cxnLst/>
              <a:rect l="l" t="t" r="r" b="b"/>
              <a:pathLst>
                <a:path w="393" h="143" extrusionOk="0">
                  <a:moveTo>
                    <a:pt x="295" y="25"/>
                  </a:moveTo>
                  <a:cubicBezTo>
                    <a:pt x="242" y="1"/>
                    <a:pt x="1" y="67"/>
                    <a:pt x="101" y="117"/>
                  </a:cubicBezTo>
                  <a:cubicBezTo>
                    <a:pt x="154" y="143"/>
                    <a:pt x="393" y="72"/>
                    <a:pt x="295"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31" name="Google Shape;56531;p23"/>
            <p:cNvSpPr/>
            <p:nvPr/>
          </p:nvSpPr>
          <p:spPr>
            <a:xfrm>
              <a:off x="2137299" y="4437214"/>
              <a:ext cx="22700" cy="8250"/>
            </a:xfrm>
            <a:custGeom>
              <a:avLst/>
              <a:gdLst/>
              <a:ahLst/>
              <a:cxnLst/>
              <a:rect l="l" t="t" r="r" b="b"/>
              <a:pathLst>
                <a:path w="636" h="274" extrusionOk="0">
                  <a:moveTo>
                    <a:pt x="2" y="274"/>
                  </a:moveTo>
                  <a:lnTo>
                    <a:pt x="386" y="274"/>
                  </a:lnTo>
                  <a:cubicBezTo>
                    <a:pt x="399" y="158"/>
                    <a:pt x="635" y="148"/>
                    <a:pt x="581" y="1"/>
                  </a:cubicBezTo>
                  <a:lnTo>
                    <a:pt x="1" y="1"/>
                  </a:lnTo>
                  <a:cubicBezTo>
                    <a:pt x="2" y="91"/>
                    <a:pt x="2" y="182"/>
                    <a:pt x="2"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32" name="Google Shape;56532;p23"/>
            <p:cNvSpPr/>
            <p:nvPr/>
          </p:nvSpPr>
          <p:spPr>
            <a:xfrm>
              <a:off x="8748427" y="4439201"/>
              <a:ext cx="14063" cy="4306"/>
            </a:xfrm>
            <a:custGeom>
              <a:avLst/>
              <a:gdLst/>
              <a:ahLst/>
              <a:cxnLst/>
              <a:rect l="l" t="t" r="r" b="b"/>
              <a:pathLst>
                <a:path w="394" h="143" extrusionOk="0">
                  <a:moveTo>
                    <a:pt x="102" y="116"/>
                  </a:moveTo>
                  <a:cubicBezTo>
                    <a:pt x="156" y="143"/>
                    <a:pt x="393" y="72"/>
                    <a:pt x="294" y="25"/>
                  </a:cubicBezTo>
                  <a:cubicBezTo>
                    <a:pt x="240" y="0"/>
                    <a:pt x="0" y="69"/>
                    <a:pt x="102"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33" name="Google Shape;56533;p23"/>
            <p:cNvSpPr/>
            <p:nvPr/>
          </p:nvSpPr>
          <p:spPr>
            <a:xfrm>
              <a:off x="6880209" y="4430259"/>
              <a:ext cx="20273" cy="13519"/>
            </a:xfrm>
            <a:custGeom>
              <a:avLst/>
              <a:gdLst/>
              <a:ahLst/>
              <a:cxnLst/>
              <a:rect l="l" t="t" r="r" b="b"/>
              <a:pathLst>
                <a:path w="568" h="449" extrusionOk="0">
                  <a:moveTo>
                    <a:pt x="375" y="413"/>
                  </a:moveTo>
                  <a:cubicBezTo>
                    <a:pt x="386" y="357"/>
                    <a:pt x="404" y="305"/>
                    <a:pt x="567" y="322"/>
                  </a:cubicBezTo>
                  <a:lnTo>
                    <a:pt x="567" y="141"/>
                  </a:lnTo>
                  <a:cubicBezTo>
                    <a:pt x="92" y="1"/>
                    <a:pt x="1" y="449"/>
                    <a:pt x="375" y="4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34" name="Google Shape;56534;p23"/>
            <p:cNvSpPr/>
            <p:nvPr/>
          </p:nvSpPr>
          <p:spPr>
            <a:xfrm>
              <a:off x="6081319" y="4437063"/>
              <a:ext cx="23985" cy="6052"/>
            </a:xfrm>
            <a:custGeom>
              <a:avLst/>
              <a:gdLst/>
              <a:ahLst/>
              <a:cxnLst/>
              <a:rect l="l" t="t" r="r" b="b"/>
              <a:pathLst>
                <a:path w="672" h="201" extrusionOk="0">
                  <a:moveTo>
                    <a:pt x="582" y="6"/>
                  </a:moveTo>
                  <a:cubicBezTo>
                    <a:pt x="250" y="1"/>
                    <a:pt x="84" y="76"/>
                    <a:pt x="1" y="187"/>
                  </a:cubicBezTo>
                  <a:cubicBezTo>
                    <a:pt x="306" y="180"/>
                    <a:pt x="672" y="200"/>
                    <a:pt x="582" y="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35" name="Google Shape;56535;p23"/>
            <p:cNvSpPr/>
            <p:nvPr/>
          </p:nvSpPr>
          <p:spPr>
            <a:xfrm>
              <a:off x="7809090" y="4429024"/>
              <a:ext cx="33551" cy="17283"/>
            </a:xfrm>
            <a:custGeom>
              <a:avLst/>
              <a:gdLst/>
              <a:ahLst/>
              <a:cxnLst/>
              <a:rect l="l" t="t" r="r" b="b"/>
              <a:pathLst>
                <a:path w="940" h="574" extrusionOk="0">
                  <a:moveTo>
                    <a:pt x="0" y="90"/>
                  </a:moveTo>
                  <a:lnTo>
                    <a:pt x="0" y="273"/>
                  </a:lnTo>
                  <a:cubicBezTo>
                    <a:pt x="354" y="573"/>
                    <a:pt x="940" y="0"/>
                    <a:pt x="0" y="9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36" name="Google Shape;56536;p23"/>
            <p:cNvSpPr/>
            <p:nvPr/>
          </p:nvSpPr>
          <p:spPr>
            <a:xfrm>
              <a:off x="6497700" y="4436491"/>
              <a:ext cx="14027" cy="4276"/>
            </a:xfrm>
            <a:custGeom>
              <a:avLst/>
              <a:gdLst/>
              <a:ahLst/>
              <a:cxnLst/>
              <a:rect l="l" t="t" r="r" b="b"/>
              <a:pathLst>
                <a:path w="393" h="142" extrusionOk="0">
                  <a:moveTo>
                    <a:pt x="293" y="25"/>
                  </a:moveTo>
                  <a:cubicBezTo>
                    <a:pt x="240" y="0"/>
                    <a:pt x="1" y="69"/>
                    <a:pt x="101" y="115"/>
                  </a:cubicBezTo>
                  <a:cubicBezTo>
                    <a:pt x="153" y="141"/>
                    <a:pt x="392" y="71"/>
                    <a:pt x="293"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37" name="Google Shape;56537;p23"/>
            <p:cNvSpPr/>
            <p:nvPr/>
          </p:nvSpPr>
          <p:spPr>
            <a:xfrm>
              <a:off x="4315893" y="4417975"/>
              <a:ext cx="37870" cy="26858"/>
            </a:xfrm>
            <a:custGeom>
              <a:avLst/>
              <a:gdLst/>
              <a:ahLst/>
              <a:cxnLst/>
              <a:rect l="l" t="t" r="r" b="b"/>
              <a:pathLst>
                <a:path w="1061" h="892" extrusionOk="0">
                  <a:moveTo>
                    <a:pt x="1061" y="549"/>
                  </a:moveTo>
                  <a:lnTo>
                    <a:pt x="1061" y="367"/>
                  </a:lnTo>
                  <a:cubicBezTo>
                    <a:pt x="280" y="0"/>
                    <a:pt x="1" y="892"/>
                    <a:pt x="1061" y="54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38" name="Google Shape;56538;p23"/>
            <p:cNvSpPr/>
            <p:nvPr/>
          </p:nvSpPr>
          <p:spPr>
            <a:xfrm>
              <a:off x="9025396" y="4426254"/>
              <a:ext cx="22629" cy="8250"/>
            </a:xfrm>
            <a:custGeom>
              <a:avLst/>
              <a:gdLst/>
              <a:ahLst/>
              <a:cxnLst/>
              <a:rect l="l" t="t" r="r" b="b"/>
              <a:pathLst>
                <a:path w="634" h="274" extrusionOk="0">
                  <a:moveTo>
                    <a:pt x="634" y="1"/>
                  </a:moveTo>
                  <a:lnTo>
                    <a:pt x="248" y="1"/>
                  </a:lnTo>
                  <a:cubicBezTo>
                    <a:pt x="235" y="117"/>
                    <a:pt x="0" y="127"/>
                    <a:pt x="54" y="274"/>
                  </a:cubicBezTo>
                  <a:lnTo>
                    <a:pt x="634" y="274"/>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39" name="Google Shape;56539;p23"/>
            <p:cNvSpPr/>
            <p:nvPr/>
          </p:nvSpPr>
          <p:spPr>
            <a:xfrm>
              <a:off x="17418" y="4428633"/>
              <a:ext cx="6889" cy="6263"/>
            </a:xfrm>
            <a:custGeom>
              <a:avLst/>
              <a:gdLst/>
              <a:ahLst/>
              <a:cxnLst/>
              <a:rect l="l" t="t" r="r" b="b"/>
              <a:pathLst>
                <a:path w="193" h="208" extrusionOk="0">
                  <a:moveTo>
                    <a:pt x="193" y="103"/>
                  </a:moveTo>
                  <a:cubicBezTo>
                    <a:pt x="193" y="52"/>
                    <a:pt x="39" y="0"/>
                    <a:pt x="1" y="103"/>
                  </a:cubicBezTo>
                  <a:cubicBezTo>
                    <a:pt x="1" y="154"/>
                    <a:pt x="156" y="208"/>
                    <a:pt x="193"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40" name="Google Shape;56540;p23"/>
            <p:cNvSpPr/>
            <p:nvPr/>
          </p:nvSpPr>
          <p:spPr>
            <a:xfrm>
              <a:off x="8669441" y="4425953"/>
              <a:ext cx="6924" cy="6203"/>
            </a:xfrm>
            <a:custGeom>
              <a:avLst/>
              <a:gdLst/>
              <a:ahLst/>
              <a:cxnLst/>
              <a:rect l="l" t="t" r="r" b="b"/>
              <a:pathLst>
                <a:path w="194" h="206" extrusionOk="0">
                  <a:moveTo>
                    <a:pt x="191" y="102"/>
                  </a:moveTo>
                  <a:cubicBezTo>
                    <a:pt x="194" y="53"/>
                    <a:pt x="37" y="0"/>
                    <a:pt x="1" y="102"/>
                  </a:cubicBezTo>
                  <a:cubicBezTo>
                    <a:pt x="1" y="153"/>
                    <a:pt x="157" y="205"/>
                    <a:pt x="191"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41" name="Google Shape;56541;p23"/>
            <p:cNvSpPr/>
            <p:nvPr/>
          </p:nvSpPr>
          <p:spPr>
            <a:xfrm>
              <a:off x="8318769" y="4418095"/>
              <a:ext cx="39547" cy="16771"/>
            </a:xfrm>
            <a:custGeom>
              <a:avLst/>
              <a:gdLst/>
              <a:ahLst/>
              <a:cxnLst/>
              <a:rect l="l" t="t" r="r" b="b"/>
              <a:pathLst>
                <a:path w="1108" h="557" extrusionOk="0">
                  <a:moveTo>
                    <a:pt x="955" y="453"/>
                  </a:moveTo>
                  <a:cubicBezTo>
                    <a:pt x="1107" y="140"/>
                    <a:pt x="774" y="55"/>
                    <a:pt x="375" y="0"/>
                  </a:cubicBezTo>
                  <a:cubicBezTo>
                    <a:pt x="0" y="174"/>
                    <a:pt x="173" y="556"/>
                    <a:pt x="955" y="45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42" name="Google Shape;56542;p23"/>
            <p:cNvSpPr/>
            <p:nvPr/>
          </p:nvSpPr>
          <p:spPr>
            <a:xfrm>
              <a:off x="5664759" y="4428302"/>
              <a:ext cx="14063" cy="4246"/>
            </a:xfrm>
            <a:custGeom>
              <a:avLst/>
              <a:gdLst/>
              <a:ahLst/>
              <a:cxnLst/>
              <a:rect l="l" t="t" r="r" b="b"/>
              <a:pathLst>
                <a:path w="394" h="141" extrusionOk="0">
                  <a:moveTo>
                    <a:pt x="295" y="24"/>
                  </a:moveTo>
                  <a:cubicBezTo>
                    <a:pt x="244" y="1"/>
                    <a:pt x="1" y="69"/>
                    <a:pt x="103" y="116"/>
                  </a:cubicBezTo>
                  <a:cubicBezTo>
                    <a:pt x="158" y="140"/>
                    <a:pt x="394" y="72"/>
                    <a:pt x="295"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43" name="Google Shape;56543;p23"/>
            <p:cNvSpPr/>
            <p:nvPr/>
          </p:nvSpPr>
          <p:spPr>
            <a:xfrm>
              <a:off x="695313" y="4428302"/>
              <a:ext cx="13956" cy="4246"/>
            </a:xfrm>
            <a:custGeom>
              <a:avLst/>
              <a:gdLst/>
              <a:ahLst/>
              <a:cxnLst/>
              <a:rect l="l" t="t" r="r" b="b"/>
              <a:pathLst>
                <a:path w="391" h="141" extrusionOk="0">
                  <a:moveTo>
                    <a:pt x="293" y="24"/>
                  </a:moveTo>
                  <a:cubicBezTo>
                    <a:pt x="238" y="1"/>
                    <a:pt x="1" y="69"/>
                    <a:pt x="97" y="116"/>
                  </a:cubicBezTo>
                  <a:cubicBezTo>
                    <a:pt x="153" y="140"/>
                    <a:pt x="391" y="72"/>
                    <a:pt x="293"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44" name="Google Shape;56544;p23"/>
            <p:cNvSpPr/>
            <p:nvPr/>
          </p:nvSpPr>
          <p:spPr>
            <a:xfrm>
              <a:off x="8745108" y="4426254"/>
              <a:ext cx="13813" cy="2740"/>
            </a:xfrm>
            <a:custGeom>
              <a:avLst/>
              <a:gdLst/>
              <a:ahLst/>
              <a:cxnLst/>
              <a:rect l="l" t="t" r="r" b="b"/>
              <a:pathLst>
                <a:path w="387" h="91" extrusionOk="0">
                  <a:moveTo>
                    <a:pt x="387" y="1"/>
                  </a:moveTo>
                  <a:cubicBezTo>
                    <a:pt x="237" y="20"/>
                    <a:pt x="7" y="3"/>
                    <a:pt x="1" y="91"/>
                  </a:cubicBezTo>
                  <a:cubicBezTo>
                    <a:pt x="151" y="71"/>
                    <a:pt x="382" y="90"/>
                    <a:pt x="3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45" name="Google Shape;56545;p23"/>
            <p:cNvSpPr/>
            <p:nvPr/>
          </p:nvSpPr>
          <p:spPr>
            <a:xfrm>
              <a:off x="6404865" y="4404576"/>
              <a:ext cx="52754" cy="24479"/>
            </a:xfrm>
            <a:custGeom>
              <a:avLst/>
              <a:gdLst/>
              <a:ahLst/>
              <a:cxnLst/>
              <a:rect l="l" t="t" r="r" b="b"/>
              <a:pathLst>
                <a:path w="1478" h="813" extrusionOk="0">
                  <a:moveTo>
                    <a:pt x="0" y="812"/>
                  </a:moveTo>
                  <a:cubicBezTo>
                    <a:pt x="1478" y="679"/>
                    <a:pt x="33" y="0"/>
                    <a:pt x="0" y="81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46" name="Google Shape;56546;p23"/>
            <p:cNvSpPr/>
            <p:nvPr/>
          </p:nvSpPr>
          <p:spPr>
            <a:xfrm>
              <a:off x="674576" y="4425562"/>
              <a:ext cx="14063" cy="4276"/>
            </a:xfrm>
            <a:custGeom>
              <a:avLst/>
              <a:gdLst/>
              <a:ahLst/>
              <a:cxnLst/>
              <a:rect l="l" t="t" r="r" b="b"/>
              <a:pathLst>
                <a:path w="394" h="142" extrusionOk="0">
                  <a:moveTo>
                    <a:pt x="292" y="24"/>
                  </a:moveTo>
                  <a:cubicBezTo>
                    <a:pt x="242" y="0"/>
                    <a:pt x="1" y="67"/>
                    <a:pt x="100" y="114"/>
                  </a:cubicBezTo>
                  <a:cubicBezTo>
                    <a:pt x="156" y="141"/>
                    <a:pt x="394" y="72"/>
                    <a:pt x="292"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47" name="Google Shape;56547;p23"/>
            <p:cNvSpPr/>
            <p:nvPr/>
          </p:nvSpPr>
          <p:spPr>
            <a:xfrm>
              <a:off x="3218012" y="4417704"/>
              <a:ext cx="7031" cy="6233"/>
            </a:xfrm>
            <a:custGeom>
              <a:avLst/>
              <a:gdLst/>
              <a:ahLst/>
              <a:cxnLst/>
              <a:rect l="l" t="t" r="r" b="b"/>
              <a:pathLst>
                <a:path w="197" h="207" extrusionOk="0">
                  <a:moveTo>
                    <a:pt x="194" y="102"/>
                  </a:moveTo>
                  <a:cubicBezTo>
                    <a:pt x="196" y="54"/>
                    <a:pt x="38" y="0"/>
                    <a:pt x="1" y="102"/>
                  </a:cubicBezTo>
                  <a:cubicBezTo>
                    <a:pt x="1" y="154"/>
                    <a:pt x="160" y="206"/>
                    <a:pt x="194"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48" name="Google Shape;56548;p23"/>
            <p:cNvSpPr/>
            <p:nvPr/>
          </p:nvSpPr>
          <p:spPr>
            <a:xfrm>
              <a:off x="6962443" y="4412615"/>
              <a:ext cx="22522" cy="8190"/>
            </a:xfrm>
            <a:custGeom>
              <a:avLst/>
              <a:gdLst/>
              <a:ahLst/>
              <a:cxnLst/>
              <a:rect l="l" t="t" r="r" b="b"/>
              <a:pathLst>
                <a:path w="631" h="272" extrusionOk="0">
                  <a:moveTo>
                    <a:pt x="577" y="1"/>
                  </a:moveTo>
                  <a:lnTo>
                    <a:pt x="0" y="1"/>
                  </a:lnTo>
                  <a:lnTo>
                    <a:pt x="0" y="271"/>
                  </a:lnTo>
                  <a:lnTo>
                    <a:pt x="384" y="271"/>
                  </a:lnTo>
                  <a:cubicBezTo>
                    <a:pt x="396" y="157"/>
                    <a:pt x="631" y="147"/>
                    <a:pt x="5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49" name="Google Shape;56549;p23"/>
            <p:cNvSpPr/>
            <p:nvPr/>
          </p:nvSpPr>
          <p:spPr>
            <a:xfrm>
              <a:off x="6645821" y="4412676"/>
              <a:ext cx="20666" cy="8190"/>
            </a:xfrm>
            <a:custGeom>
              <a:avLst/>
              <a:gdLst/>
              <a:ahLst/>
              <a:cxnLst/>
              <a:rect l="l" t="t" r="r" b="b"/>
              <a:pathLst>
                <a:path w="579" h="272" extrusionOk="0">
                  <a:moveTo>
                    <a:pt x="579" y="90"/>
                  </a:moveTo>
                  <a:cubicBezTo>
                    <a:pt x="385" y="90"/>
                    <a:pt x="348" y="17"/>
                    <a:pt x="194" y="0"/>
                  </a:cubicBezTo>
                  <a:cubicBezTo>
                    <a:pt x="194" y="92"/>
                    <a:pt x="38" y="108"/>
                    <a:pt x="0" y="182"/>
                  </a:cubicBezTo>
                  <a:cubicBezTo>
                    <a:pt x="194" y="182"/>
                    <a:pt x="230" y="255"/>
                    <a:pt x="385" y="272"/>
                  </a:cubicBezTo>
                  <a:cubicBezTo>
                    <a:pt x="385" y="180"/>
                    <a:pt x="541" y="163"/>
                    <a:pt x="579" y="9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50" name="Google Shape;56550;p23"/>
            <p:cNvSpPr/>
            <p:nvPr/>
          </p:nvSpPr>
          <p:spPr>
            <a:xfrm>
              <a:off x="3613656" y="4417312"/>
              <a:ext cx="14099" cy="4276"/>
            </a:xfrm>
            <a:custGeom>
              <a:avLst/>
              <a:gdLst/>
              <a:ahLst/>
              <a:cxnLst/>
              <a:rect l="l" t="t" r="r" b="b"/>
              <a:pathLst>
                <a:path w="395" h="142" extrusionOk="0">
                  <a:moveTo>
                    <a:pt x="292" y="26"/>
                  </a:moveTo>
                  <a:cubicBezTo>
                    <a:pt x="238" y="0"/>
                    <a:pt x="0" y="69"/>
                    <a:pt x="102" y="115"/>
                  </a:cubicBezTo>
                  <a:cubicBezTo>
                    <a:pt x="153" y="141"/>
                    <a:pt x="395" y="73"/>
                    <a:pt x="292"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51" name="Google Shape;56551;p23"/>
            <p:cNvSpPr/>
            <p:nvPr/>
          </p:nvSpPr>
          <p:spPr>
            <a:xfrm>
              <a:off x="2213180" y="4414994"/>
              <a:ext cx="6853" cy="6263"/>
            </a:xfrm>
            <a:custGeom>
              <a:avLst/>
              <a:gdLst/>
              <a:ahLst/>
              <a:cxnLst/>
              <a:rect l="l" t="t" r="r" b="b"/>
              <a:pathLst>
                <a:path w="192" h="208" extrusionOk="0">
                  <a:moveTo>
                    <a:pt x="191" y="103"/>
                  </a:moveTo>
                  <a:cubicBezTo>
                    <a:pt x="192" y="52"/>
                    <a:pt x="35" y="0"/>
                    <a:pt x="0" y="103"/>
                  </a:cubicBezTo>
                  <a:cubicBezTo>
                    <a:pt x="0" y="153"/>
                    <a:pt x="154" y="208"/>
                    <a:pt x="191"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52" name="Google Shape;56552;p23"/>
            <p:cNvSpPr/>
            <p:nvPr/>
          </p:nvSpPr>
          <p:spPr>
            <a:xfrm>
              <a:off x="8115218" y="4414633"/>
              <a:ext cx="14063" cy="4276"/>
            </a:xfrm>
            <a:custGeom>
              <a:avLst/>
              <a:gdLst/>
              <a:ahLst/>
              <a:cxnLst/>
              <a:rect l="l" t="t" r="r" b="b"/>
              <a:pathLst>
                <a:path w="394" h="142" extrusionOk="0">
                  <a:moveTo>
                    <a:pt x="294" y="25"/>
                  </a:moveTo>
                  <a:cubicBezTo>
                    <a:pt x="242" y="0"/>
                    <a:pt x="0" y="70"/>
                    <a:pt x="101" y="117"/>
                  </a:cubicBezTo>
                  <a:cubicBezTo>
                    <a:pt x="156" y="141"/>
                    <a:pt x="393" y="71"/>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53" name="Google Shape;56553;p23"/>
            <p:cNvSpPr/>
            <p:nvPr/>
          </p:nvSpPr>
          <p:spPr>
            <a:xfrm>
              <a:off x="275363" y="4414633"/>
              <a:ext cx="13991" cy="4276"/>
            </a:xfrm>
            <a:custGeom>
              <a:avLst/>
              <a:gdLst/>
              <a:ahLst/>
              <a:cxnLst/>
              <a:rect l="l" t="t" r="r" b="b"/>
              <a:pathLst>
                <a:path w="392" h="142" extrusionOk="0">
                  <a:moveTo>
                    <a:pt x="294" y="25"/>
                  </a:moveTo>
                  <a:cubicBezTo>
                    <a:pt x="240" y="0"/>
                    <a:pt x="0" y="70"/>
                    <a:pt x="99" y="117"/>
                  </a:cubicBezTo>
                  <a:cubicBezTo>
                    <a:pt x="154" y="141"/>
                    <a:pt x="392" y="71"/>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54" name="Google Shape;56554;p23"/>
            <p:cNvSpPr/>
            <p:nvPr/>
          </p:nvSpPr>
          <p:spPr>
            <a:xfrm>
              <a:off x="6800509" y="4411833"/>
              <a:ext cx="14063" cy="4306"/>
            </a:xfrm>
            <a:custGeom>
              <a:avLst/>
              <a:gdLst/>
              <a:ahLst/>
              <a:cxnLst/>
              <a:rect l="l" t="t" r="r" b="b"/>
              <a:pathLst>
                <a:path w="394" h="143" extrusionOk="0">
                  <a:moveTo>
                    <a:pt x="295" y="27"/>
                  </a:moveTo>
                  <a:cubicBezTo>
                    <a:pt x="240" y="1"/>
                    <a:pt x="0" y="71"/>
                    <a:pt x="102" y="117"/>
                  </a:cubicBezTo>
                  <a:cubicBezTo>
                    <a:pt x="154" y="143"/>
                    <a:pt x="393" y="74"/>
                    <a:pt x="295" y="2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55" name="Google Shape;56555;p23"/>
            <p:cNvSpPr/>
            <p:nvPr/>
          </p:nvSpPr>
          <p:spPr>
            <a:xfrm>
              <a:off x="6539352" y="4406774"/>
              <a:ext cx="23843" cy="5871"/>
            </a:xfrm>
            <a:custGeom>
              <a:avLst/>
              <a:gdLst/>
              <a:ahLst/>
              <a:cxnLst/>
              <a:rect l="l" t="t" r="r" b="b"/>
              <a:pathLst>
                <a:path w="668" h="195" extrusionOk="0">
                  <a:moveTo>
                    <a:pt x="476" y="195"/>
                  </a:moveTo>
                  <a:cubicBezTo>
                    <a:pt x="476" y="103"/>
                    <a:pt x="632" y="86"/>
                    <a:pt x="668" y="12"/>
                  </a:cubicBezTo>
                  <a:cubicBezTo>
                    <a:pt x="368" y="20"/>
                    <a:pt x="1" y="0"/>
                    <a:pt x="91" y="1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56" name="Google Shape;56556;p23"/>
            <p:cNvSpPr/>
            <p:nvPr/>
          </p:nvSpPr>
          <p:spPr>
            <a:xfrm>
              <a:off x="6026211" y="4404065"/>
              <a:ext cx="7139" cy="6233"/>
            </a:xfrm>
            <a:custGeom>
              <a:avLst/>
              <a:gdLst/>
              <a:ahLst/>
              <a:cxnLst/>
              <a:rect l="l" t="t" r="r" b="b"/>
              <a:pathLst>
                <a:path w="200" h="207" extrusionOk="0">
                  <a:moveTo>
                    <a:pt x="197" y="103"/>
                  </a:moveTo>
                  <a:cubicBezTo>
                    <a:pt x="199" y="52"/>
                    <a:pt x="40" y="0"/>
                    <a:pt x="5" y="103"/>
                  </a:cubicBezTo>
                  <a:cubicBezTo>
                    <a:pt x="1" y="154"/>
                    <a:pt x="157" y="207"/>
                    <a:pt x="197" y="10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57" name="Google Shape;56557;p23"/>
            <p:cNvSpPr/>
            <p:nvPr/>
          </p:nvSpPr>
          <p:spPr>
            <a:xfrm>
              <a:off x="5523884" y="4401686"/>
              <a:ext cx="13777" cy="5510"/>
            </a:xfrm>
            <a:custGeom>
              <a:avLst/>
              <a:gdLst/>
              <a:ahLst/>
              <a:cxnLst/>
              <a:rect l="l" t="t" r="r" b="b"/>
              <a:pathLst>
                <a:path w="386" h="183" extrusionOk="0">
                  <a:moveTo>
                    <a:pt x="386" y="1"/>
                  </a:moveTo>
                  <a:lnTo>
                    <a:pt x="1" y="1"/>
                  </a:lnTo>
                  <a:lnTo>
                    <a:pt x="1" y="182"/>
                  </a:lnTo>
                  <a:lnTo>
                    <a:pt x="386" y="182"/>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58" name="Google Shape;56558;p23"/>
            <p:cNvSpPr/>
            <p:nvPr/>
          </p:nvSpPr>
          <p:spPr>
            <a:xfrm>
              <a:off x="2133837" y="4403673"/>
              <a:ext cx="13991" cy="4276"/>
            </a:xfrm>
            <a:custGeom>
              <a:avLst/>
              <a:gdLst/>
              <a:ahLst/>
              <a:cxnLst/>
              <a:rect l="l" t="t" r="r" b="b"/>
              <a:pathLst>
                <a:path w="392" h="142" extrusionOk="0">
                  <a:moveTo>
                    <a:pt x="99" y="116"/>
                  </a:moveTo>
                  <a:cubicBezTo>
                    <a:pt x="154" y="141"/>
                    <a:pt x="392" y="72"/>
                    <a:pt x="292" y="25"/>
                  </a:cubicBezTo>
                  <a:cubicBezTo>
                    <a:pt x="240" y="0"/>
                    <a:pt x="0" y="69"/>
                    <a:pt x="99" y="1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59" name="Google Shape;56559;p23"/>
            <p:cNvSpPr/>
            <p:nvPr/>
          </p:nvSpPr>
          <p:spPr>
            <a:xfrm>
              <a:off x="560255" y="4398946"/>
              <a:ext cx="21594" cy="6444"/>
            </a:xfrm>
            <a:custGeom>
              <a:avLst/>
              <a:gdLst/>
              <a:ahLst/>
              <a:cxnLst/>
              <a:rect l="l" t="t" r="r" b="b"/>
              <a:pathLst>
                <a:path w="605" h="214" extrusionOk="0">
                  <a:moveTo>
                    <a:pt x="605" y="182"/>
                  </a:moveTo>
                  <a:lnTo>
                    <a:pt x="605" y="1"/>
                  </a:lnTo>
                  <a:lnTo>
                    <a:pt x="25" y="1"/>
                  </a:lnTo>
                  <a:cubicBezTo>
                    <a:pt x="0" y="164"/>
                    <a:pt x="217" y="213"/>
                    <a:pt x="605" y="18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60" name="Google Shape;56560;p23"/>
            <p:cNvSpPr/>
            <p:nvPr/>
          </p:nvSpPr>
          <p:spPr>
            <a:xfrm>
              <a:off x="5224358" y="4395484"/>
              <a:ext cx="13956" cy="4246"/>
            </a:xfrm>
            <a:custGeom>
              <a:avLst/>
              <a:gdLst/>
              <a:ahLst/>
              <a:cxnLst/>
              <a:rect l="l" t="t" r="r" b="b"/>
              <a:pathLst>
                <a:path w="391" h="141" extrusionOk="0">
                  <a:moveTo>
                    <a:pt x="292" y="24"/>
                  </a:moveTo>
                  <a:cubicBezTo>
                    <a:pt x="238" y="1"/>
                    <a:pt x="1" y="69"/>
                    <a:pt x="100" y="116"/>
                  </a:cubicBezTo>
                  <a:cubicBezTo>
                    <a:pt x="152" y="140"/>
                    <a:pt x="391" y="73"/>
                    <a:pt x="292"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61" name="Google Shape;56561;p23"/>
            <p:cNvSpPr/>
            <p:nvPr/>
          </p:nvSpPr>
          <p:spPr>
            <a:xfrm>
              <a:off x="1976293" y="4390877"/>
              <a:ext cx="34158" cy="8852"/>
            </a:xfrm>
            <a:custGeom>
              <a:avLst/>
              <a:gdLst/>
              <a:ahLst/>
              <a:cxnLst/>
              <a:rect l="l" t="t" r="r" b="b"/>
              <a:pathLst>
                <a:path w="957" h="294" extrusionOk="0">
                  <a:moveTo>
                    <a:pt x="78" y="177"/>
                  </a:moveTo>
                  <a:cubicBezTo>
                    <a:pt x="323" y="182"/>
                    <a:pt x="347" y="293"/>
                    <a:pt x="659" y="269"/>
                  </a:cubicBezTo>
                  <a:cubicBezTo>
                    <a:pt x="956" y="45"/>
                    <a:pt x="1" y="1"/>
                    <a:pt x="78" y="17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62" name="Google Shape;56562;p23"/>
            <p:cNvSpPr/>
            <p:nvPr/>
          </p:nvSpPr>
          <p:spPr>
            <a:xfrm>
              <a:off x="4673704" y="4392744"/>
              <a:ext cx="13991" cy="4215"/>
            </a:xfrm>
            <a:custGeom>
              <a:avLst/>
              <a:gdLst/>
              <a:ahLst/>
              <a:cxnLst/>
              <a:rect l="l" t="t" r="r" b="b"/>
              <a:pathLst>
                <a:path w="392" h="140" extrusionOk="0">
                  <a:moveTo>
                    <a:pt x="99" y="115"/>
                  </a:moveTo>
                  <a:cubicBezTo>
                    <a:pt x="154" y="140"/>
                    <a:pt x="391" y="72"/>
                    <a:pt x="292" y="24"/>
                  </a:cubicBezTo>
                  <a:cubicBezTo>
                    <a:pt x="240" y="0"/>
                    <a:pt x="1" y="68"/>
                    <a:pt x="99"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63" name="Google Shape;56563;p23"/>
            <p:cNvSpPr/>
            <p:nvPr/>
          </p:nvSpPr>
          <p:spPr>
            <a:xfrm>
              <a:off x="4050953" y="4390154"/>
              <a:ext cx="13777" cy="6775"/>
            </a:xfrm>
            <a:custGeom>
              <a:avLst/>
              <a:gdLst/>
              <a:ahLst/>
              <a:cxnLst/>
              <a:rect l="l" t="t" r="r" b="b"/>
              <a:pathLst>
                <a:path w="386" h="225" extrusionOk="0">
                  <a:moveTo>
                    <a:pt x="385" y="110"/>
                  </a:moveTo>
                  <a:cubicBezTo>
                    <a:pt x="345" y="0"/>
                    <a:pt x="171" y="55"/>
                    <a:pt x="0" y="110"/>
                  </a:cubicBezTo>
                  <a:cubicBezTo>
                    <a:pt x="0" y="204"/>
                    <a:pt x="336" y="225"/>
                    <a:pt x="385" y="1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64" name="Google Shape;56564;p23"/>
            <p:cNvSpPr/>
            <p:nvPr/>
          </p:nvSpPr>
          <p:spPr>
            <a:xfrm>
              <a:off x="1228799" y="4390787"/>
              <a:ext cx="13777" cy="2680"/>
            </a:xfrm>
            <a:custGeom>
              <a:avLst/>
              <a:gdLst/>
              <a:ahLst/>
              <a:cxnLst/>
              <a:rect l="l" t="t" r="r" b="b"/>
              <a:pathLst>
                <a:path w="386" h="89" extrusionOk="0">
                  <a:moveTo>
                    <a:pt x="386" y="0"/>
                  </a:moveTo>
                  <a:cubicBezTo>
                    <a:pt x="236" y="20"/>
                    <a:pt x="6" y="1"/>
                    <a:pt x="1" y="89"/>
                  </a:cubicBezTo>
                  <a:cubicBezTo>
                    <a:pt x="151" y="69"/>
                    <a:pt x="381" y="88"/>
                    <a:pt x="3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65" name="Google Shape;56565;p23"/>
            <p:cNvSpPr/>
            <p:nvPr/>
          </p:nvSpPr>
          <p:spPr>
            <a:xfrm>
              <a:off x="707377" y="4382567"/>
              <a:ext cx="27162" cy="10900"/>
            </a:xfrm>
            <a:custGeom>
              <a:avLst/>
              <a:gdLst/>
              <a:ahLst/>
              <a:cxnLst/>
              <a:rect l="l" t="t" r="r" b="b"/>
              <a:pathLst>
                <a:path w="761" h="362" extrusionOk="0">
                  <a:moveTo>
                    <a:pt x="532" y="362"/>
                  </a:moveTo>
                  <a:cubicBezTo>
                    <a:pt x="648" y="358"/>
                    <a:pt x="760" y="349"/>
                    <a:pt x="722" y="273"/>
                  </a:cubicBezTo>
                  <a:cubicBezTo>
                    <a:pt x="405" y="269"/>
                    <a:pt x="615" y="20"/>
                    <a:pt x="337" y="0"/>
                  </a:cubicBezTo>
                  <a:cubicBezTo>
                    <a:pt x="1" y="184"/>
                    <a:pt x="478" y="178"/>
                    <a:pt x="144" y="36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66" name="Google Shape;56566;p23"/>
            <p:cNvSpPr/>
            <p:nvPr/>
          </p:nvSpPr>
          <p:spPr>
            <a:xfrm>
              <a:off x="4456947" y="4384614"/>
              <a:ext cx="13849" cy="7407"/>
            </a:xfrm>
            <a:custGeom>
              <a:avLst/>
              <a:gdLst/>
              <a:ahLst/>
              <a:cxnLst/>
              <a:rect l="l" t="t" r="r" b="b"/>
              <a:pathLst>
                <a:path w="388" h="246" extrusionOk="0">
                  <a:moveTo>
                    <a:pt x="388" y="115"/>
                  </a:moveTo>
                  <a:cubicBezTo>
                    <a:pt x="385" y="21"/>
                    <a:pt x="48" y="0"/>
                    <a:pt x="0" y="115"/>
                  </a:cubicBezTo>
                  <a:cubicBezTo>
                    <a:pt x="219" y="105"/>
                    <a:pt x="303" y="246"/>
                    <a:pt x="388" y="1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67" name="Google Shape;56567;p23"/>
            <p:cNvSpPr/>
            <p:nvPr/>
          </p:nvSpPr>
          <p:spPr>
            <a:xfrm>
              <a:off x="819806" y="4379797"/>
              <a:ext cx="25556" cy="11020"/>
            </a:xfrm>
            <a:custGeom>
              <a:avLst/>
              <a:gdLst/>
              <a:ahLst/>
              <a:cxnLst/>
              <a:rect l="l" t="t" r="r" b="b"/>
              <a:pathLst>
                <a:path w="716" h="366" extrusionOk="0">
                  <a:moveTo>
                    <a:pt x="83" y="365"/>
                  </a:moveTo>
                  <a:lnTo>
                    <a:pt x="660" y="365"/>
                  </a:lnTo>
                  <a:cubicBezTo>
                    <a:pt x="716" y="158"/>
                    <a:pt x="614" y="22"/>
                    <a:pt x="274" y="1"/>
                  </a:cubicBezTo>
                  <a:cubicBezTo>
                    <a:pt x="214" y="125"/>
                    <a:pt x="0" y="173"/>
                    <a:pt x="83"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68" name="Google Shape;56568;p23"/>
            <p:cNvSpPr/>
            <p:nvPr/>
          </p:nvSpPr>
          <p:spPr>
            <a:xfrm>
              <a:off x="4564915" y="4374709"/>
              <a:ext cx="36621" cy="17946"/>
            </a:xfrm>
            <a:custGeom>
              <a:avLst/>
              <a:gdLst/>
              <a:ahLst/>
              <a:cxnLst/>
              <a:rect l="l" t="t" r="r" b="b"/>
              <a:pathLst>
                <a:path w="1026" h="596" extrusionOk="0">
                  <a:moveTo>
                    <a:pt x="1026" y="170"/>
                  </a:moveTo>
                  <a:cubicBezTo>
                    <a:pt x="411" y="225"/>
                    <a:pt x="429" y="0"/>
                    <a:pt x="64" y="170"/>
                  </a:cubicBezTo>
                  <a:cubicBezTo>
                    <a:pt x="1" y="595"/>
                    <a:pt x="954" y="413"/>
                    <a:pt x="1026" y="17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69" name="Google Shape;56569;p23"/>
            <p:cNvSpPr/>
            <p:nvPr/>
          </p:nvSpPr>
          <p:spPr>
            <a:xfrm>
              <a:off x="1159949" y="4382206"/>
              <a:ext cx="7031" cy="6233"/>
            </a:xfrm>
            <a:custGeom>
              <a:avLst/>
              <a:gdLst/>
              <a:ahLst/>
              <a:cxnLst/>
              <a:rect l="l" t="t" r="r" b="b"/>
              <a:pathLst>
                <a:path w="197" h="207" extrusionOk="0">
                  <a:moveTo>
                    <a:pt x="194" y="104"/>
                  </a:moveTo>
                  <a:cubicBezTo>
                    <a:pt x="196" y="53"/>
                    <a:pt x="38" y="1"/>
                    <a:pt x="1" y="104"/>
                  </a:cubicBezTo>
                  <a:cubicBezTo>
                    <a:pt x="1" y="152"/>
                    <a:pt x="160" y="207"/>
                    <a:pt x="194" y="1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70" name="Google Shape;56570;p23"/>
            <p:cNvSpPr/>
            <p:nvPr/>
          </p:nvSpPr>
          <p:spPr>
            <a:xfrm>
              <a:off x="5771549" y="4377087"/>
              <a:ext cx="20737" cy="8250"/>
            </a:xfrm>
            <a:custGeom>
              <a:avLst/>
              <a:gdLst/>
              <a:ahLst/>
              <a:cxnLst/>
              <a:rect l="l" t="t" r="r" b="b"/>
              <a:pathLst>
                <a:path w="581" h="274" extrusionOk="0">
                  <a:moveTo>
                    <a:pt x="580" y="1"/>
                  </a:moveTo>
                  <a:lnTo>
                    <a:pt x="1" y="1"/>
                  </a:lnTo>
                  <a:lnTo>
                    <a:pt x="1" y="274"/>
                  </a:lnTo>
                  <a:lnTo>
                    <a:pt x="580" y="274"/>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71" name="Google Shape;56571;p23"/>
            <p:cNvSpPr/>
            <p:nvPr/>
          </p:nvSpPr>
          <p:spPr>
            <a:xfrm>
              <a:off x="4662532" y="4377087"/>
              <a:ext cx="14705" cy="9515"/>
            </a:xfrm>
            <a:custGeom>
              <a:avLst/>
              <a:gdLst/>
              <a:ahLst/>
              <a:cxnLst/>
              <a:rect l="l" t="t" r="r" b="b"/>
              <a:pathLst>
                <a:path w="412" h="316" extrusionOk="0">
                  <a:moveTo>
                    <a:pt x="412" y="274"/>
                  </a:moveTo>
                  <a:lnTo>
                    <a:pt x="412" y="91"/>
                  </a:lnTo>
                  <a:cubicBezTo>
                    <a:pt x="219" y="92"/>
                    <a:pt x="183" y="18"/>
                    <a:pt x="25" y="1"/>
                  </a:cubicBezTo>
                  <a:cubicBezTo>
                    <a:pt x="45" y="143"/>
                    <a:pt x="1" y="315"/>
                    <a:pt x="412"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72" name="Google Shape;56572;p23"/>
            <p:cNvSpPr/>
            <p:nvPr/>
          </p:nvSpPr>
          <p:spPr>
            <a:xfrm>
              <a:off x="805351" y="4379074"/>
              <a:ext cx="14027" cy="4276"/>
            </a:xfrm>
            <a:custGeom>
              <a:avLst/>
              <a:gdLst/>
              <a:ahLst/>
              <a:cxnLst/>
              <a:rect l="l" t="t" r="r" b="b"/>
              <a:pathLst>
                <a:path w="393" h="142" extrusionOk="0">
                  <a:moveTo>
                    <a:pt x="294" y="25"/>
                  </a:moveTo>
                  <a:cubicBezTo>
                    <a:pt x="241" y="0"/>
                    <a:pt x="1" y="69"/>
                    <a:pt x="99" y="116"/>
                  </a:cubicBezTo>
                  <a:cubicBezTo>
                    <a:pt x="156" y="141"/>
                    <a:pt x="392"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73" name="Google Shape;56573;p23"/>
            <p:cNvSpPr/>
            <p:nvPr/>
          </p:nvSpPr>
          <p:spPr>
            <a:xfrm>
              <a:off x="8779551" y="4373745"/>
              <a:ext cx="13849" cy="6775"/>
            </a:xfrm>
            <a:custGeom>
              <a:avLst/>
              <a:gdLst/>
              <a:ahLst/>
              <a:cxnLst/>
              <a:rect l="l" t="t" r="r" b="b"/>
              <a:pathLst>
                <a:path w="388" h="225" extrusionOk="0">
                  <a:moveTo>
                    <a:pt x="388" y="112"/>
                  </a:moveTo>
                  <a:cubicBezTo>
                    <a:pt x="346" y="1"/>
                    <a:pt x="171" y="57"/>
                    <a:pt x="0" y="112"/>
                  </a:cubicBezTo>
                  <a:cubicBezTo>
                    <a:pt x="4" y="202"/>
                    <a:pt x="336" y="224"/>
                    <a:pt x="388" y="11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74" name="Google Shape;56574;p23"/>
            <p:cNvSpPr/>
            <p:nvPr/>
          </p:nvSpPr>
          <p:spPr>
            <a:xfrm>
              <a:off x="8996236" y="4370855"/>
              <a:ext cx="14063" cy="4276"/>
            </a:xfrm>
            <a:custGeom>
              <a:avLst/>
              <a:gdLst/>
              <a:ahLst/>
              <a:cxnLst/>
              <a:rect l="l" t="t" r="r" b="b"/>
              <a:pathLst>
                <a:path w="394" h="142" extrusionOk="0">
                  <a:moveTo>
                    <a:pt x="294" y="25"/>
                  </a:moveTo>
                  <a:cubicBezTo>
                    <a:pt x="238" y="0"/>
                    <a:pt x="0" y="68"/>
                    <a:pt x="100" y="116"/>
                  </a:cubicBezTo>
                  <a:cubicBezTo>
                    <a:pt x="152" y="141"/>
                    <a:pt x="393"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75" name="Google Shape;56575;p23"/>
            <p:cNvSpPr/>
            <p:nvPr/>
          </p:nvSpPr>
          <p:spPr>
            <a:xfrm>
              <a:off x="8913574" y="4370855"/>
              <a:ext cx="14170" cy="4276"/>
            </a:xfrm>
            <a:custGeom>
              <a:avLst/>
              <a:gdLst/>
              <a:ahLst/>
              <a:cxnLst/>
              <a:rect l="l" t="t" r="r" b="b"/>
              <a:pathLst>
                <a:path w="397" h="142" extrusionOk="0">
                  <a:moveTo>
                    <a:pt x="296" y="25"/>
                  </a:moveTo>
                  <a:cubicBezTo>
                    <a:pt x="242" y="0"/>
                    <a:pt x="1" y="68"/>
                    <a:pt x="104" y="116"/>
                  </a:cubicBezTo>
                  <a:cubicBezTo>
                    <a:pt x="157" y="141"/>
                    <a:pt x="396" y="72"/>
                    <a:pt x="296"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76" name="Google Shape;56576;p23"/>
            <p:cNvSpPr/>
            <p:nvPr/>
          </p:nvSpPr>
          <p:spPr>
            <a:xfrm>
              <a:off x="8571146" y="4359805"/>
              <a:ext cx="22629" cy="11833"/>
            </a:xfrm>
            <a:custGeom>
              <a:avLst/>
              <a:gdLst/>
              <a:ahLst/>
              <a:cxnLst/>
              <a:rect l="l" t="t" r="r" b="b"/>
              <a:pathLst>
                <a:path w="634" h="393" extrusionOk="0">
                  <a:moveTo>
                    <a:pt x="634" y="392"/>
                  </a:moveTo>
                  <a:lnTo>
                    <a:pt x="634" y="28"/>
                  </a:lnTo>
                  <a:cubicBezTo>
                    <a:pt x="124" y="0"/>
                    <a:pt x="0" y="154"/>
                    <a:pt x="54" y="3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77" name="Google Shape;56577;p23"/>
            <p:cNvSpPr/>
            <p:nvPr/>
          </p:nvSpPr>
          <p:spPr>
            <a:xfrm>
              <a:off x="1713958" y="4368085"/>
              <a:ext cx="14063" cy="4336"/>
            </a:xfrm>
            <a:custGeom>
              <a:avLst/>
              <a:gdLst/>
              <a:ahLst/>
              <a:cxnLst/>
              <a:rect l="l" t="t" r="r" b="b"/>
              <a:pathLst>
                <a:path w="394" h="144" extrusionOk="0">
                  <a:moveTo>
                    <a:pt x="291" y="26"/>
                  </a:moveTo>
                  <a:cubicBezTo>
                    <a:pt x="238" y="1"/>
                    <a:pt x="0" y="70"/>
                    <a:pt x="101" y="117"/>
                  </a:cubicBezTo>
                  <a:cubicBezTo>
                    <a:pt x="152" y="143"/>
                    <a:pt x="393" y="75"/>
                    <a:pt x="291"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78" name="Google Shape;56578;p23"/>
            <p:cNvSpPr/>
            <p:nvPr/>
          </p:nvSpPr>
          <p:spPr>
            <a:xfrm>
              <a:off x="1690009" y="4355198"/>
              <a:ext cx="22950" cy="13700"/>
            </a:xfrm>
            <a:custGeom>
              <a:avLst/>
              <a:gdLst/>
              <a:ahLst/>
              <a:cxnLst/>
              <a:rect l="l" t="t" r="r" b="b"/>
              <a:pathLst>
                <a:path w="643" h="455" extrusionOk="0">
                  <a:moveTo>
                    <a:pt x="0" y="92"/>
                  </a:moveTo>
                  <a:lnTo>
                    <a:pt x="0" y="455"/>
                  </a:lnTo>
                  <a:lnTo>
                    <a:pt x="580" y="455"/>
                  </a:lnTo>
                  <a:cubicBezTo>
                    <a:pt x="630" y="219"/>
                    <a:pt x="643" y="1"/>
                    <a:pt x="0" y="9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79" name="Google Shape;56579;p23"/>
            <p:cNvSpPr/>
            <p:nvPr/>
          </p:nvSpPr>
          <p:spPr>
            <a:xfrm>
              <a:off x="8063751" y="4355198"/>
              <a:ext cx="26841" cy="13038"/>
            </a:xfrm>
            <a:custGeom>
              <a:avLst/>
              <a:gdLst/>
              <a:ahLst/>
              <a:cxnLst/>
              <a:rect l="l" t="t" r="r" b="b"/>
              <a:pathLst>
                <a:path w="752" h="433" extrusionOk="0">
                  <a:moveTo>
                    <a:pt x="191" y="1"/>
                  </a:moveTo>
                  <a:cubicBezTo>
                    <a:pt x="209" y="159"/>
                    <a:pt x="150" y="283"/>
                    <a:pt x="0" y="362"/>
                  </a:cubicBezTo>
                  <a:cubicBezTo>
                    <a:pt x="658" y="433"/>
                    <a:pt x="752" y="16"/>
                    <a:pt x="1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80" name="Google Shape;56580;p23"/>
            <p:cNvSpPr/>
            <p:nvPr/>
          </p:nvSpPr>
          <p:spPr>
            <a:xfrm>
              <a:off x="3851185" y="4359986"/>
              <a:ext cx="13849" cy="7437"/>
            </a:xfrm>
            <a:custGeom>
              <a:avLst/>
              <a:gdLst/>
              <a:ahLst/>
              <a:cxnLst/>
              <a:rect l="l" t="t" r="r" b="b"/>
              <a:pathLst>
                <a:path w="388" h="247" extrusionOk="0">
                  <a:moveTo>
                    <a:pt x="388" y="113"/>
                  </a:moveTo>
                  <a:cubicBezTo>
                    <a:pt x="385" y="22"/>
                    <a:pt x="50" y="1"/>
                    <a:pt x="0" y="113"/>
                  </a:cubicBezTo>
                  <a:cubicBezTo>
                    <a:pt x="219" y="104"/>
                    <a:pt x="304" y="246"/>
                    <a:pt x="388" y="11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81" name="Google Shape;56581;p23"/>
            <p:cNvSpPr/>
            <p:nvPr/>
          </p:nvSpPr>
          <p:spPr>
            <a:xfrm>
              <a:off x="1486672" y="4362665"/>
              <a:ext cx="14206" cy="4276"/>
            </a:xfrm>
            <a:custGeom>
              <a:avLst/>
              <a:gdLst/>
              <a:ahLst/>
              <a:cxnLst/>
              <a:rect l="l" t="t" r="r" b="b"/>
              <a:pathLst>
                <a:path w="398" h="142" extrusionOk="0">
                  <a:moveTo>
                    <a:pt x="296" y="24"/>
                  </a:moveTo>
                  <a:cubicBezTo>
                    <a:pt x="242" y="1"/>
                    <a:pt x="1" y="69"/>
                    <a:pt x="104" y="116"/>
                  </a:cubicBezTo>
                  <a:cubicBezTo>
                    <a:pt x="158" y="142"/>
                    <a:pt x="398" y="73"/>
                    <a:pt x="296" y="2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82" name="Google Shape;56582;p23"/>
            <p:cNvSpPr/>
            <p:nvPr/>
          </p:nvSpPr>
          <p:spPr>
            <a:xfrm>
              <a:off x="506003" y="4360317"/>
              <a:ext cx="7031" cy="6233"/>
            </a:xfrm>
            <a:custGeom>
              <a:avLst/>
              <a:gdLst/>
              <a:ahLst/>
              <a:cxnLst/>
              <a:rect l="l" t="t" r="r" b="b"/>
              <a:pathLst>
                <a:path w="197" h="207" extrusionOk="0">
                  <a:moveTo>
                    <a:pt x="197" y="102"/>
                  </a:moveTo>
                  <a:cubicBezTo>
                    <a:pt x="197" y="53"/>
                    <a:pt x="37" y="0"/>
                    <a:pt x="4" y="102"/>
                  </a:cubicBezTo>
                  <a:cubicBezTo>
                    <a:pt x="1" y="153"/>
                    <a:pt x="160" y="207"/>
                    <a:pt x="197" y="10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83" name="Google Shape;56583;p23"/>
            <p:cNvSpPr/>
            <p:nvPr/>
          </p:nvSpPr>
          <p:spPr>
            <a:xfrm>
              <a:off x="217006" y="4357095"/>
              <a:ext cx="27626" cy="9936"/>
            </a:xfrm>
            <a:custGeom>
              <a:avLst/>
              <a:gdLst/>
              <a:ahLst/>
              <a:cxnLst/>
              <a:rect l="l" t="t" r="r" b="b"/>
              <a:pathLst>
                <a:path w="774" h="330" extrusionOk="0">
                  <a:moveTo>
                    <a:pt x="774" y="120"/>
                  </a:moveTo>
                  <a:cubicBezTo>
                    <a:pt x="514" y="3"/>
                    <a:pt x="54" y="0"/>
                    <a:pt x="1" y="209"/>
                  </a:cubicBezTo>
                  <a:cubicBezTo>
                    <a:pt x="257" y="329"/>
                    <a:pt x="719" y="329"/>
                    <a:pt x="774" y="12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84" name="Google Shape;56584;p23"/>
            <p:cNvSpPr/>
            <p:nvPr/>
          </p:nvSpPr>
          <p:spPr>
            <a:xfrm>
              <a:off x="4081219" y="4346828"/>
              <a:ext cx="37120" cy="16591"/>
            </a:xfrm>
            <a:custGeom>
              <a:avLst/>
              <a:gdLst/>
              <a:ahLst/>
              <a:cxnLst/>
              <a:rect l="l" t="t" r="r" b="b"/>
              <a:pathLst>
                <a:path w="1040" h="551" extrusionOk="0">
                  <a:moveTo>
                    <a:pt x="887" y="550"/>
                  </a:moveTo>
                  <a:cubicBezTo>
                    <a:pt x="1040" y="1"/>
                    <a:pt x="1" y="490"/>
                    <a:pt x="887" y="55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85" name="Google Shape;56585;p23"/>
            <p:cNvSpPr/>
            <p:nvPr/>
          </p:nvSpPr>
          <p:spPr>
            <a:xfrm>
              <a:off x="806207" y="4355409"/>
              <a:ext cx="34086" cy="8792"/>
            </a:xfrm>
            <a:custGeom>
              <a:avLst/>
              <a:gdLst/>
              <a:ahLst/>
              <a:cxnLst/>
              <a:rect l="l" t="t" r="r" b="b"/>
              <a:pathLst>
                <a:path w="955" h="292" extrusionOk="0">
                  <a:moveTo>
                    <a:pt x="75" y="176"/>
                  </a:moveTo>
                  <a:cubicBezTo>
                    <a:pt x="321" y="180"/>
                    <a:pt x="345" y="291"/>
                    <a:pt x="655" y="265"/>
                  </a:cubicBezTo>
                  <a:cubicBezTo>
                    <a:pt x="954" y="43"/>
                    <a:pt x="0" y="0"/>
                    <a:pt x="75" y="17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86" name="Google Shape;56586;p23"/>
            <p:cNvSpPr/>
            <p:nvPr/>
          </p:nvSpPr>
          <p:spPr>
            <a:xfrm>
              <a:off x="6903837" y="4357216"/>
              <a:ext cx="13991" cy="4215"/>
            </a:xfrm>
            <a:custGeom>
              <a:avLst/>
              <a:gdLst/>
              <a:ahLst/>
              <a:cxnLst/>
              <a:rect l="l" t="t" r="r" b="b"/>
              <a:pathLst>
                <a:path w="392" h="140" extrusionOk="0">
                  <a:moveTo>
                    <a:pt x="294" y="25"/>
                  </a:moveTo>
                  <a:cubicBezTo>
                    <a:pt x="239" y="0"/>
                    <a:pt x="0" y="68"/>
                    <a:pt x="98" y="116"/>
                  </a:cubicBezTo>
                  <a:cubicBezTo>
                    <a:pt x="153" y="140"/>
                    <a:pt x="392" y="72"/>
                    <a:pt x="294"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87" name="Google Shape;56587;p23"/>
            <p:cNvSpPr/>
            <p:nvPr/>
          </p:nvSpPr>
          <p:spPr>
            <a:xfrm>
              <a:off x="5927023" y="4349749"/>
              <a:ext cx="25556" cy="10990"/>
            </a:xfrm>
            <a:custGeom>
              <a:avLst/>
              <a:gdLst/>
              <a:ahLst/>
              <a:cxnLst/>
              <a:rect l="l" t="t" r="r" b="b"/>
              <a:pathLst>
                <a:path w="716" h="365" extrusionOk="0">
                  <a:moveTo>
                    <a:pt x="662" y="364"/>
                  </a:moveTo>
                  <a:cubicBezTo>
                    <a:pt x="716" y="157"/>
                    <a:pt x="613" y="21"/>
                    <a:pt x="275" y="0"/>
                  </a:cubicBezTo>
                  <a:cubicBezTo>
                    <a:pt x="215" y="123"/>
                    <a:pt x="1" y="173"/>
                    <a:pt x="84" y="36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88" name="Google Shape;56588;p23"/>
            <p:cNvSpPr/>
            <p:nvPr/>
          </p:nvSpPr>
          <p:spPr>
            <a:xfrm>
              <a:off x="2857632" y="4346015"/>
              <a:ext cx="39833" cy="15838"/>
            </a:xfrm>
            <a:custGeom>
              <a:avLst/>
              <a:gdLst/>
              <a:ahLst/>
              <a:cxnLst/>
              <a:rect l="l" t="t" r="r" b="b"/>
              <a:pathLst>
                <a:path w="1116" h="526" extrusionOk="0">
                  <a:moveTo>
                    <a:pt x="650" y="306"/>
                  </a:moveTo>
                  <a:cubicBezTo>
                    <a:pt x="1116" y="0"/>
                    <a:pt x="1" y="525"/>
                    <a:pt x="650" y="30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89" name="Google Shape;56589;p23"/>
            <p:cNvSpPr/>
            <p:nvPr/>
          </p:nvSpPr>
          <p:spPr>
            <a:xfrm>
              <a:off x="2122701" y="4346979"/>
              <a:ext cx="14705" cy="9515"/>
            </a:xfrm>
            <a:custGeom>
              <a:avLst/>
              <a:gdLst/>
              <a:ahLst/>
              <a:cxnLst/>
              <a:rect l="l" t="t" r="r" b="b"/>
              <a:pathLst>
                <a:path w="412" h="316" extrusionOk="0">
                  <a:moveTo>
                    <a:pt x="411" y="274"/>
                  </a:moveTo>
                  <a:lnTo>
                    <a:pt x="411" y="92"/>
                  </a:lnTo>
                  <a:cubicBezTo>
                    <a:pt x="219" y="92"/>
                    <a:pt x="182" y="19"/>
                    <a:pt x="26" y="1"/>
                  </a:cubicBezTo>
                  <a:cubicBezTo>
                    <a:pt x="46" y="145"/>
                    <a:pt x="0" y="316"/>
                    <a:pt x="411" y="27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90" name="Google Shape;56590;p23"/>
            <p:cNvSpPr/>
            <p:nvPr/>
          </p:nvSpPr>
          <p:spPr>
            <a:xfrm>
              <a:off x="1855155" y="4352489"/>
              <a:ext cx="13884" cy="2740"/>
            </a:xfrm>
            <a:custGeom>
              <a:avLst/>
              <a:gdLst/>
              <a:ahLst/>
              <a:cxnLst/>
              <a:rect l="l" t="t" r="r" b="b"/>
              <a:pathLst>
                <a:path w="389" h="91" extrusionOk="0">
                  <a:moveTo>
                    <a:pt x="389" y="1"/>
                  </a:moveTo>
                  <a:cubicBezTo>
                    <a:pt x="238" y="20"/>
                    <a:pt x="6" y="2"/>
                    <a:pt x="1" y="91"/>
                  </a:cubicBezTo>
                  <a:cubicBezTo>
                    <a:pt x="152" y="71"/>
                    <a:pt x="382" y="88"/>
                    <a:pt x="3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91" name="Google Shape;56591;p23"/>
            <p:cNvSpPr/>
            <p:nvPr/>
          </p:nvSpPr>
          <p:spPr>
            <a:xfrm>
              <a:off x="3944056" y="4348966"/>
              <a:ext cx="13991" cy="4306"/>
            </a:xfrm>
            <a:custGeom>
              <a:avLst/>
              <a:gdLst/>
              <a:ahLst/>
              <a:cxnLst/>
              <a:rect l="l" t="t" r="r" b="b"/>
              <a:pathLst>
                <a:path w="392" h="143" extrusionOk="0">
                  <a:moveTo>
                    <a:pt x="293" y="26"/>
                  </a:moveTo>
                  <a:cubicBezTo>
                    <a:pt x="242" y="0"/>
                    <a:pt x="1" y="68"/>
                    <a:pt x="100" y="118"/>
                  </a:cubicBezTo>
                  <a:cubicBezTo>
                    <a:pt x="155" y="142"/>
                    <a:pt x="391"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92" name="Google Shape;56592;p23"/>
            <p:cNvSpPr/>
            <p:nvPr/>
          </p:nvSpPr>
          <p:spPr>
            <a:xfrm>
              <a:off x="750350" y="4348966"/>
              <a:ext cx="13956" cy="4306"/>
            </a:xfrm>
            <a:custGeom>
              <a:avLst/>
              <a:gdLst/>
              <a:ahLst/>
              <a:cxnLst/>
              <a:rect l="l" t="t" r="r" b="b"/>
              <a:pathLst>
                <a:path w="391" h="143" extrusionOk="0">
                  <a:moveTo>
                    <a:pt x="293" y="26"/>
                  </a:moveTo>
                  <a:cubicBezTo>
                    <a:pt x="239" y="0"/>
                    <a:pt x="0" y="68"/>
                    <a:pt x="99" y="118"/>
                  </a:cubicBezTo>
                  <a:cubicBezTo>
                    <a:pt x="152" y="142"/>
                    <a:pt x="390" y="73"/>
                    <a:pt x="293"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93" name="Google Shape;56593;p23"/>
            <p:cNvSpPr/>
            <p:nvPr/>
          </p:nvSpPr>
          <p:spPr>
            <a:xfrm>
              <a:off x="6928108" y="4344269"/>
              <a:ext cx="13777" cy="5540"/>
            </a:xfrm>
            <a:custGeom>
              <a:avLst/>
              <a:gdLst/>
              <a:ahLst/>
              <a:cxnLst/>
              <a:rect l="l" t="t" r="r" b="b"/>
              <a:pathLst>
                <a:path w="386" h="184" extrusionOk="0">
                  <a:moveTo>
                    <a:pt x="386" y="1"/>
                  </a:moveTo>
                  <a:lnTo>
                    <a:pt x="0" y="1"/>
                  </a:lnTo>
                  <a:lnTo>
                    <a:pt x="0" y="184"/>
                  </a:lnTo>
                  <a:lnTo>
                    <a:pt x="386" y="184"/>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94" name="Google Shape;56594;p23"/>
            <p:cNvSpPr/>
            <p:nvPr/>
          </p:nvSpPr>
          <p:spPr>
            <a:xfrm>
              <a:off x="3101014" y="4341529"/>
              <a:ext cx="13777" cy="5540"/>
            </a:xfrm>
            <a:custGeom>
              <a:avLst/>
              <a:gdLst/>
              <a:ahLst/>
              <a:cxnLst/>
              <a:rect l="l" t="t" r="r" b="b"/>
              <a:pathLst>
                <a:path w="386" h="184" extrusionOk="0">
                  <a:moveTo>
                    <a:pt x="386" y="0"/>
                  </a:moveTo>
                  <a:lnTo>
                    <a:pt x="1" y="0"/>
                  </a:lnTo>
                  <a:lnTo>
                    <a:pt x="1" y="183"/>
                  </a:lnTo>
                  <a:lnTo>
                    <a:pt x="386" y="183"/>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95" name="Google Shape;56595;p23"/>
            <p:cNvSpPr/>
            <p:nvPr/>
          </p:nvSpPr>
          <p:spPr>
            <a:xfrm>
              <a:off x="2031473" y="4338970"/>
              <a:ext cx="34051" cy="8882"/>
            </a:xfrm>
            <a:custGeom>
              <a:avLst/>
              <a:gdLst/>
              <a:ahLst/>
              <a:cxnLst/>
              <a:rect l="l" t="t" r="r" b="b"/>
              <a:pathLst>
                <a:path w="954" h="295" extrusionOk="0">
                  <a:moveTo>
                    <a:pt x="75" y="177"/>
                  </a:moveTo>
                  <a:cubicBezTo>
                    <a:pt x="321" y="182"/>
                    <a:pt x="341" y="294"/>
                    <a:pt x="654" y="268"/>
                  </a:cubicBezTo>
                  <a:cubicBezTo>
                    <a:pt x="953" y="45"/>
                    <a:pt x="0" y="1"/>
                    <a:pt x="75" y="17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96" name="Google Shape;56596;p23"/>
            <p:cNvSpPr/>
            <p:nvPr/>
          </p:nvSpPr>
          <p:spPr>
            <a:xfrm>
              <a:off x="3083739" y="4340776"/>
              <a:ext cx="13956" cy="4276"/>
            </a:xfrm>
            <a:custGeom>
              <a:avLst/>
              <a:gdLst/>
              <a:ahLst/>
              <a:cxnLst/>
              <a:rect l="l" t="t" r="r" b="b"/>
              <a:pathLst>
                <a:path w="391" h="142" extrusionOk="0">
                  <a:moveTo>
                    <a:pt x="290" y="25"/>
                  </a:moveTo>
                  <a:cubicBezTo>
                    <a:pt x="237" y="1"/>
                    <a:pt x="1" y="70"/>
                    <a:pt x="98" y="117"/>
                  </a:cubicBezTo>
                  <a:cubicBezTo>
                    <a:pt x="152" y="142"/>
                    <a:pt x="391" y="71"/>
                    <a:pt x="290" y="2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97" name="Google Shape;56597;p23"/>
            <p:cNvSpPr/>
            <p:nvPr/>
          </p:nvSpPr>
          <p:spPr>
            <a:xfrm>
              <a:off x="2171849" y="4341529"/>
              <a:ext cx="13706" cy="2770"/>
            </a:xfrm>
            <a:custGeom>
              <a:avLst/>
              <a:gdLst/>
              <a:ahLst/>
              <a:cxnLst/>
              <a:rect l="l" t="t" r="r" b="b"/>
              <a:pathLst>
                <a:path w="384" h="92" extrusionOk="0">
                  <a:moveTo>
                    <a:pt x="384" y="0"/>
                  </a:moveTo>
                  <a:cubicBezTo>
                    <a:pt x="235" y="20"/>
                    <a:pt x="3" y="4"/>
                    <a:pt x="0" y="92"/>
                  </a:cubicBezTo>
                  <a:cubicBezTo>
                    <a:pt x="149" y="71"/>
                    <a:pt x="377" y="89"/>
                    <a:pt x="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98" name="Google Shape;56598;p23"/>
            <p:cNvSpPr/>
            <p:nvPr/>
          </p:nvSpPr>
          <p:spPr>
            <a:xfrm>
              <a:off x="2027225" y="5008644"/>
              <a:ext cx="50683" cy="16410"/>
            </a:xfrm>
            <a:custGeom>
              <a:avLst/>
              <a:gdLst/>
              <a:ahLst/>
              <a:cxnLst/>
              <a:rect l="l" t="t" r="r" b="b"/>
              <a:pathLst>
                <a:path w="1420" h="545" extrusionOk="0">
                  <a:moveTo>
                    <a:pt x="194" y="545"/>
                  </a:moveTo>
                  <a:cubicBezTo>
                    <a:pt x="1419" y="479"/>
                    <a:pt x="207" y="0"/>
                    <a:pt x="0" y="271"/>
                  </a:cubicBezTo>
                  <a:cubicBezTo>
                    <a:pt x="226" y="289"/>
                    <a:pt x="211" y="417"/>
                    <a:pt x="194" y="54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599" name="Google Shape;56599;p23"/>
            <p:cNvSpPr/>
            <p:nvPr/>
          </p:nvSpPr>
          <p:spPr>
            <a:xfrm>
              <a:off x="8717625" y="4718789"/>
              <a:ext cx="34479" cy="10990"/>
            </a:xfrm>
            <a:custGeom>
              <a:avLst/>
              <a:gdLst/>
              <a:ahLst/>
              <a:cxnLst/>
              <a:rect l="l" t="t" r="r" b="b"/>
              <a:pathLst>
                <a:path w="966" h="365" extrusionOk="0">
                  <a:moveTo>
                    <a:pt x="965" y="365"/>
                  </a:moveTo>
                  <a:cubicBezTo>
                    <a:pt x="897" y="123"/>
                    <a:pt x="459" y="59"/>
                    <a:pt x="0" y="0"/>
                  </a:cubicBezTo>
                  <a:cubicBezTo>
                    <a:pt x="79" y="237"/>
                    <a:pt x="601" y="264"/>
                    <a:pt x="965" y="36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600" name="Google Shape;56600;p23"/>
            <p:cNvSpPr/>
            <p:nvPr/>
          </p:nvSpPr>
          <p:spPr>
            <a:xfrm>
              <a:off x="9040779" y="4491891"/>
              <a:ext cx="36799" cy="16320"/>
            </a:xfrm>
            <a:custGeom>
              <a:avLst/>
              <a:gdLst/>
              <a:ahLst/>
              <a:cxnLst/>
              <a:rect l="l" t="t" r="r" b="b"/>
              <a:pathLst>
                <a:path w="1031" h="542" extrusionOk="0">
                  <a:moveTo>
                    <a:pt x="203" y="455"/>
                  </a:moveTo>
                  <a:cubicBezTo>
                    <a:pt x="791" y="541"/>
                    <a:pt x="1030" y="10"/>
                    <a:pt x="781" y="1"/>
                  </a:cubicBezTo>
                  <a:cubicBezTo>
                    <a:pt x="609" y="161"/>
                    <a:pt x="0" y="117"/>
                    <a:pt x="203" y="45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601" name="Google Shape;56601;p23"/>
            <p:cNvSpPr/>
            <p:nvPr/>
          </p:nvSpPr>
          <p:spPr>
            <a:xfrm>
              <a:off x="780616" y="4419510"/>
              <a:ext cx="35264" cy="10117"/>
            </a:xfrm>
            <a:custGeom>
              <a:avLst/>
              <a:gdLst/>
              <a:ahLst/>
              <a:cxnLst/>
              <a:rect l="l" t="t" r="r" b="b"/>
              <a:pathLst>
                <a:path w="988" h="336" extrusionOk="0">
                  <a:moveTo>
                    <a:pt x="409" y="316"/>
                  </a:moveTo>
                  <a:cubicBezTo>
                    <a:pt x="487" y="162"/>
                    <a:pt x="658" y="336"/>
                    <a:pt x="987" y="316"/>
                  </a:cubicBezTo>
                  <a:lnTo>
                    <a:pt x="987" y="45"/>
                  </a:lnTo>
                  <a:cubicBezTo>
                    <a:pt x="613" y="0"/>
                    <a:pt x="1" y="289"/>
                    <a:pt x="409" y="31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602" name="Google Shape;56602;p23"/>
            <p:cNvSpPr/>
            <p:nvPr/>
          </p:nvSpPr>
          <p:spPr>
            <a:xfrm>
              <a:off x="754097" y="4355921"/>
              <a:ext cx="37656" cy="11111"/>
            </a:xfrm>
            <a:custGeom>
              <a:avLst/>
              <a:gdLst/>
              <a:ahLst/>
              <a:cxnLst/>
              <a:rect l="l" t="t" r="r" b="b"/>
              <a:pathLst>
                <a:path w="1055" h="369" extrusionOk="0">
                  <a:moveTo>
                    <a:pt x="960" y="248"/>
                  </a:moveTo>
                  <a:cubicBezTo>
                    <a:pt x="574" y="248"/>
                    <a:pt x="715" y="0"/>
                    <a:pt x="188" y="68"/>
                  </a:cubicBezTo>
                  <a:cubicBezTo>
                    <a:pt x="1" y="290"/>
                    <a:pt x="1054" y="368"/>
                    <a:pt x="960" y="24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6603" name="Google Shape;56603;p23"/>
          <p:cNvSpPr txBox="1">
            <a:spLocks noGrp="1"/>
          </p:cNvSpPr>
          <p:nvPr>
            <p:ph type="title" hasCustomPrompt="1"/>
          </p:nvPr>
        </p:nvSpPr>
        <p:spPr>
          <a:xfrm>
            <a:off x="3285725" y="720000"/>
            <a:ext cx="3858900" cy="1104400"/>
          </a:xfrm>
          <a:prstGeom prst="rect">
            <a:avLst/>
          </a:prstGeom>
          <a:solidFill>
            <a:schemeClr val="accent3"/>
          </a:solidFill>
        </p:spPr>
        <p:txBody>
          <a:bodyPr spcFirstLastPara="1" wrap="square" lIns="91425" tIns="91425" rIns="91425" bIns="91425" anchor="b" anchorCtr="0">
            <a:noAutofit/>
          </a:bodyPr>
          <a:lstStyle>
            <a:lvl1pPr lvl="0" rtl="0">
              <a:spcBef>
                <a:spcPts val="0"/>
              </a:spcBef>
              <a:spcAft>
                <a:spcPts val="0"/>
              </a:spcAft>
              <a:buSzPts val="6200"/>
              <a:buNone/>
              <a:defRPr sz="6000">
                <a:solidFill>
                  <a:schemeClr val="dk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6604" name="Google Shape;56604;p23"/>
          <p:cNvSpPr txBox="1">
            <a:spLocks noGrp="1"/>
          </p:cNvSpPr>
          <p:nvPr>
            <p:ph type="subTitle" idx="1"/>
          </p:nvPr>
        </p:nvSpPr>
        <p:spPr>
          <a:xfrm>
            <a:off x="3285725" y="1824403"/>
            <a:ext cx="3858900" cy="5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605" name="Google Shape;56605;p23"/>
          <p:cNvSpPr txBox="1">
            <a:spLocks noGrp="1"/>
          </p:cNvSpPr>
          <p:nvPr>
            <p:ph type="title" idx="2" hasCustomPrompt="1"/>
          </p:nvPr>
        </p:nvSpPr>
        <p:spPr>
          <a:xfrm>
            <a:off x="3285725" y="2579991"/>
            <a:ext cx="3858900" cy="1104400"/>
          </a:xfrm>
          <a:prstGeom prst="rect">
            <a:avLst/>
          </a:prstGeom>
          <a:solidFill>
            <a:schemeClr val="accent3"/>
          </a:solidFill>
        </p:spPr>
        <p:txBody>
          <a:bodyPr spcFirstLastPara="1" wrap="square" lIns="91425" tIns="91425" rIns="91425" bIns="91425" anchor="b" anchorCtr="0">
            <a:noAutofit/>
          </a:bodyPr>
          <a:lstStyle>
            <a:lvl1pPr lvl="0" rtl="0">
              <a:spcBef>
                <a:spcPts val="0"/>
              </a:spcBef>
              <a:spcAft>
                <a:spcPts val="0"/>
              </a:spcAft>
              <a:buClr>
                <a:schemeClr val="dk1"/>
              </a:buClr>
              <a:buSzPts val="6200"/>
              <a:buNone/>
              <a:defRPr sz="6000">
                <a:solidFill>
                  <a:schemeClr val="dk1"/>
                </a:solidFill>
              </a:defRPr>
            </a:lvl1pPr>
            <a:lvl2pPr lvl="1" algn="ctr" rtl="0">
              <a:spcBef>
                <a:spcPts val="0"/>
              </a:spcBef>
              <a:spcAft>
                <a:spcPts val="0"/>
              </a:spcAft>
              <a:buClr>
                <a:schemeClr val="dk1"/>
              </a:buClr>
              <a:buSzPts val="6200"/>
              <a:buNone/>
              <a:defRPr sz="6200">
                <a:solidFill>
                  <a:schemeClr val="dk1"/>
                </a:solidFill>
              </a:defRPr>
            </a:lvl2pPr>
            <a:lvl3pPr lvl="2" algn="ctr" rtl="0">
              <a:spcBef>
                <a:spcPts val="0"/>
              </a:spcBef>
              <a:spcAft>
                <a:spcPts val="0"/>
              </a:spcAft>
              <a:buClr>
                <a:schemeClr val="dk1"/>
              </a:buClr>
              <a:buSzPts val="6200"/>
              <a:buNone/>
              <a:defRPr sz="6200">
                <a:solidFill>
                  <a:schemeClr val="dk1"/>
                </a:solidFill>
              </a:defRPr>
            </a:lvl3pPr>
            <a:lvl4pPr lvl="3" algn="ctr" rtl="0">
              <a:spcBef>
                <a:spcPts val="0"/>
              </a:spcBef>
              <a:spcAft>
                <a:spcPts val="0"/>
              </a:spcAft>
              <a:buClr>
                <a:schemeClr val="dk1"/>
              </a:buClr>
              <a:buSzPts val="6200"/>
              <a:buNone/>
              <a:defRPr sz="6200">
                <a:solidFill>
                  <a:schemeClr val="dk1"/>
                </a:solidFill>
              </a:defRPr>
            </a:lvl4pPr>
            <a:lvl5pPr lvl="4" algn="ctr" rtl="0">
              <a:spcBef>
                <a:spcPts val="0"/>
              </a:spcBef>
              <a:spcAft>
                <a:spcPts val="0"/>
              </a:spcAft>
              <a:buClr>
                <a:schemeClr val="dk1"/>
              </a:buClr>
              <a:buSzPts val="6200"/>
              <a:buNone/>
              <a:defRPr sz="6200">
                <a:solidFill>
                  <a:schemeClr val="dk1"/>
                </a:solidFill>
              </a:defRPr>
            </a:lvl5pPr>
            <a:lvl6pPr lvl="5" algn="ctr" rtl="0">
              <a:spcBef>
                <a:spcPts val="0"/>
              </a:spcBef>
              <a:spcAft>
                <a:spcPts val="0"/>
              </a:spcAft>
              <a:buClr>
                <a:schemeClr val="dk1"/>
              </a:buClr>
              <a:buSzPts val="6200"/>
              <a:buNone/>
              <a:defRPr sz="6200">
                <a:solidFill>
                  <a:schemeClr val="dk1"/>
                </a:solidFill>
              </a:defRPr>
            </a:lvl6pPr>
            <a:lvl7pPr lvl="6" algn="ctr" rtl="0">
              <a:spcBef>
                <a:spcPts val="0"/>
              </a:spcBef>
              <a:spcAft>
                <a:spcPts val="0"/>
              </a:spcAft>
              <a:buClr>
                <a:schemeClr val="dk1"/>
              </a:buClr>
              <a:buSzPts val="6200"/>
              <a:buNone/>
              <a:defRPr sz="6200">
                <a:solidFill>
                  <a:schemeClr val="dk1"/>
                </a:solidFill>
              </a:defRPr>
            </a:lvl7pPr>
            <a:lvl8pPr lvl="7" algn="ctr" rtl="0">
              <a:spcBef>
                <a:spcPts val="0"/>
              </a:spcBef>
              <a:spcAft>
                <a:spcPts val="0"/>
              </a:spcAft>
              <a:buClr>
                <a:schemeClr val="dk1"/>
              </a:buClr>
              <a:buSzPts val="6200"/>
              <a:buNone/>
              <a:defRPr sz="6200">
                <a:solidFill>
                  <a:schemeClr val="dk1"/>
                </a:solidFill>
              </a:defRPr>
            </a:lvl8pPr>
            <a:lvl9pPr lvl="8" algn="ctr" rtl="0">
              <a:spcBef>
                <a:spcPts val="0"/>
              </a:spcBef>
              <a:spcAft>
                <a:spcPts val="0"/>
              </a:spcAft>
              <a:buClr>
                <a:schemeClr val="dk1"/>
              </a:buClr>
              <a:buSzPts val="6200"/>
              <a:buNone/>
              <a:defRPr sz="6200">
                <a:solidFill>
                  <a:schemeClr val="dk1"/>
                </a:solidFill>
              </a:defRPr>
            </a:lvl9pPr>
          </a:lstStyle>
          <a:p>
            <a:r>
              <a:t>xx%</a:t>
            </a:r>
          </a:p>
        </p:txBody>
      </p:sp>
      <p:sp>
        <p:nvSpPr>
          <p:cNvPr id="56606" name="Google Shape;56606;p23"/>
          <p:cNvSpPr txBox="1">
            <a:spLocks noGrp="1"/>
          </p:cNvSpPr>
          <p:nvPr>
            <p:ph type="subTitle" idx="3"/>
          </p:nvPr>
        </p:nvSpPr>
        <p:spPr>
          <a:xfrm>
            <a:off x="3285725" y="3684393"/>
            <a:ext cx="3858900" cy="5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607" name="Google Shape;56607;p23"/>
          <p:cNvSpPr txBox="1">
            <a:spLocks noGrp="1"/>
          </p:cNvSpPr>
          <p:nvPr>
            <p:ph type="title" idx="4" hasCustomPrompt="1"/>
          </p:nvPr>
        </p:nvSpPr>
        <p:spPr>
          <a:xfrm>
            <a:off x="3285725" y="4439997"/>
            <a:ext cx="3858900" cy="1104400"/>
          </a:xfrm>
          <a:prstGeom prst="rect">
            <a:avLst/>
          </a:prstGeom>
          <a:solidFill>
            <a:schemeClr val="accent3"/>
          </a:solidFill>
        </p:spPr>
        <p:txBody>
          <a:bodyPr spcFirstLastPara="1" wrap="square" lIns="91425" tIns="91425" rIns="91425" bIns="91425" anchor="b" anchorCtr="0">
            <a:noAutofit/>
          </a:bodyPr>
          <a:lstStyle>
            <a:lvl1pPr lvl="0" rtl="0">
              <a:spcBef>
                <a:spcPts val="0"/>
              </a:spcBef>
              <a:spcAft>
                <a:spcPts val="0"/>
              </a:spcAft>
              <a:buClr>
                <a:schemeClr val="dk1"/>
              </a:buClr>
              <a:buSzPts val="6200"/>
              <a:buNone/>
              <a:defRPr sz="6000">
                <a:solidFill>
                  <a:schemeClr val="dk1"/>
                </a:solidFill>
              </a:defRPr>
            </a:lvl1pPr>
            <a:lvl2pPr lvl="1" algn="ctr" rtl="0">
              <a:spcBef>
                <a:spcPts val="0"/>
              </a:spcBef>
              <a:spcAft>
                <a:spcPts val="0"/>
              </a:spcAft>
              <a:buClr>
                <a:schemeClr val="dk1"/>
              </a:buClr>
              <a:buSzPts val="6200"/>
              <a:buNone/>
              <a:defRPr sz="6200">
                <a:solidFill>
                  <a:schemeClr val="dk1"/>
                </a:solidFill>
              </a:defRPr>
            </a:lvl2pPr>
            <a:lvl3pPr lvl="2" algn="ctr" rtl="0">
              <a:spcBef>
                <a:spcPts val="0"/>
              </a:spcBef>
              <a:spcAft>
                <a:spcPts val="0"/>
              </a:spcAft>
              <a:buClr>
                <a:schemeClr val="dk1"/>
              </a:buClr>
              <a:buSzPts val="6200"/>
              <a:buNone/>
              <a:defRPr sz="6200">
                <a:solidFill>
                  <a:schemeClr val="dk1"/>
                </a:solidFill>
              </a:defRPr>
            </a:lvl3pPr>
            <a:lvl4pPr lvl="3" algn="ctr" rtl="0">
              <a:spcBef>
                <a:spcPts val="0"/>
              </a:spcBef>
              <a:spcAft>
                <a:spcPts val="0"/>
              </a:spcAft>
              <a:buClr>
                <a:schemeClr val="dk1"/>
              </a:buClr>
              <a:buSzPts val="6200"/>
              <a:buNone/>
              <a:defRPr sz="6200">
                <a:solidFill>
                  <a:schemeClr val="dk1"/>
                </a:solidFill>
              </a:defRPr>
            </a:lvl4pPr>
            <a:lvl5pPr lvl="4" algn="ctr" rtl="0">
              <a:spcBef>
                <a:spcPts val="0"/>
              </a:spcBef>
              <a:spcAft>
                <a:spcPts val="0"/>
              </a:spcAft>
              <a:buClr>
                <a:schemeClr val="dk1"/>
              </a:buClr>
              <a:buSzPts val="6200"/>
              <a:buNone/>
              <a:defRPr sz="6200">
                <a:solidFill>
                  <a:schemeClr val="dk1"/>
                </a:solidFill>
              </a:defRPr>
            </a:lvl5pPr>
            <a:lvl6pPr lvl="5" algn="ctr" rtl="0">
              <a:spcBef>
                <a:spcPts val="0"/>
              </a:spcBef>
              <a:spcAft>
                <a:spcPts val="0"/>
              </a:spcAft>
              <a:buClr>
                <a:schemeClr val="dk1"/>
              </a:buClr>
              <a:buSzPts val="6200"/>
              <a:buNone/>
              <a:defRPr sz="6200">
                <a:solidFill>
                  <a:schemeClr val="dk1"/>
                </a:solidFill>
              </a:defRPr>
            </a:lvl6pPr>
            <a:lvl7pPr lvl="6" algn="ctr" rtl="0">
              <a:spcBef>
                <a:spcPts val="0"/>
              </a:spcBef>
              <a:spcAft>
                <a:spcPts val="0"/>
              </a:spcAft>
              <a:buClr>
                <a:schemeClr val="dk1"/>
              </a:buClr>
              <a:buSzPts val="6200"/>
              <a:buNone/>
              <a:defRPr sz="6200">
                <a:solidFill>
                  <a:schemeClr val="dk1"/>
                </a:solidFill>
              </a:defRPr>
            </a:lvl7pPr>
            <a:lvl8pPr lvl="7" algn="ctr" rtl="0">
              <a:spcBef>
                <a:spcPts val="0"/>
              </a:spcBef>
              <a:spcAft>
                <a:spcPts val="0"/>
              </a:spcAft>
              <a:buClr>
                <a:schemeClr val="dk1"/>
              </a:buClr>
              <a:buSzPts val="6200"/>
              <a:buNone/>
              <a:defRPr sz="6200">
                <a:solidFill>
                  <a:schemeClr val="dk1"/>
                </a:solidFill>
              </a:defRPr>
            </a:lvl8pPr>
            <a:lvl9pPr lvl="8" algn="ctr" rtl="0">
              <a:spcBef>
                <a:spcPts val="0"/>
              </a:spcBef>
              <a:spcAft>
                <a:spcPts val="0"/>
              </a:spcAft>
              <a:buClr>
                <a:schemeClr val="dk1"/>
              </a:buClr>
              <a:buSzPts val="6200"/>
              <a:buNone/>
              <a:defRPr sz="6200">
                <a:solidFill>
                  <a:schemeClr val="dk1"/>
                </a:solidFill>
              </a:defRPr>
            </a:lvl9pPr>
          </a:lstStyle>
          <a:p>
            <a:r>
              <a:t>xx%</a:t>
            </a:r>
          </a:p>
        </p:txBody>
      </p:sp>
      <p:sp>
        <p:nvSpPr>
          <p:cNvPr id="56608" name="Google Shape;56608;p23"/>
          <p:cNvSpPr txBox="1">
            <a:spLocks noGrp="1"/>
          </p:cNvSpPr>
          <p:nvPr>
            <p:ph type="subTitle" idx="5"/>
          </p:nvPr>
        </p:nvSpPr>
        <p:spPr>
          <a:xfrm>
            <a:off x="3285725" y="5544400"/>
            <a:ext cx="3858900" cy="5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12493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7D00A-453D-472C-BD9D-0F5934785C01}" type="datetimeFigureOut">
              <a:rPr lang="en-US" smtClean="0"/>
              <a:pPr/>
              <a:t>04/12/2025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7D00A-453D-472C-BD9D-0F5934785C01}" type="datetimeFigureOut">
              <a:rPr lang="en-US" smtClean="0"/>
              <a:pPr/>
              <a:t>04/12/2025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7D00A-453D-472C-BD9D-0F5934785C01}" type="datetimeFigureOut">
              <a:rPr lang="en-US" smtClean="0"/>
              <a:pPr/>
              <a:t>04/12/2025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7D00A-453D-472C-BD9D-0F5934785C01}" type="datetimeFigureOut">
              <a:rPr lang="en-US" smtClean="0"/>
              <a:pPr/>
              <a:t>04/12/2025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7D00A-453D-472C-BD9D-0F5934785C01}" type="datetimeFigureOut">
              <a:rPr lang="en-US" smtClean="0"/>
              <a:pPr/>
              <a:t>04/12/2025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7D00A-453D-472C-BD9D-0F5934785C01}" type="datetimeFigureOut">
              <a:rPr lang="en-US" smtClean="0"/>
              <a:pPr/>
              <a:t>04/12/2025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7D00A-453D-472C-BD9D-0F5934785C01}" type="datetimeFigureOut">
              <a:rPr lang="en-US" smtClean="0"/>
              <a:pPr/>
              <a:t>04/12/2025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7D00A-453D-472C-BD9D-0F5934785C01}" type="datetimeFigureOut">
              <a:rPr lang="en-US" smtClean="0"/>
              <a:pPr/>
              <a:t>04/12/2025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57575-D464-4305-BC34-3A177B807D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D8BD707-D9CF-40AE-B4C6-C98DA3205C09}" type="datetimeFigureOut">
              <a:rPr lang="en-US" smtClean="0">
                <a:solidFill>
                  <a:prstClr val="black">
                    <a:tint val="75000"/>
                  </a:prstClr>
                </a:solidFill>
              </a:rPr>
              <a:pPr defTabSz="685800"/>
              <a:t>04/12/2025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B6F15528-21DE-4FAA-801E-634DDDAF4B2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04224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2000">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26.png"/><Relationship Id="rId3" Type="http://schemas.openxmlformats.org/officeDocument/2006/relationships/image" Target="../media/image20.png"/><Relationship Id="rId7" Type="http://schemas.microsoft.com/office/2007/relationships/hdphoto" Target="../media/hdphoto1.wdp"/><Relationship Id="rId12" Type="http://schemas.openxmlformats.org/officeDocument/2006/relationships/image" Target="../media/image25.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slide" Target="slide18.xml"/><Relationship Id="rId5" Type="http://schemas.openxmlformats.org/officeDocument/2006/relationships/image" Target="../media/image23.png"/><Relationship Id="rId10" Type="http://schemas.openxmlformats.org/officeDocument/2006/relationships/slide" Target="slide17.xml"/><Relationship Id="rId4" Type="http://schemas.openxmlformats.org/officeDocument/2006/relationships/slide" Target="slide19.xml"/><Relationship Id="rId9" Type="http://schemas.openxmlformats.org/officeDocument/2006/relationships/slide" Target="slide16.xml"/><Relationship Id="rId14" Type="http://schemas.openxmlformats.org/officeDocument/2006/relationships/slide" Target="slide2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0.jpeg"/><Relationship Id="rId3" Type="http://schemas.openxmlformats.org/officeDocument/2006/relationships/audio" Target="../media/audio2.wav"/><Relationship Id="rId7" Type="http://schemas.openxmlformats.org/officeDocument/2006/relationships/image" Target="../media/image27.png"/><Relationship Id="rId12"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slide" Target="slide14.xml"/><Relationship Id="rId5" Type="http://schemas.openxmlformats.org/officeDocument/2006/relationships/image" Target="../media/image20.png"/><Relationship Id="rId10" Type="http://schemas.openxmlformats.org/officeDocument/2006/relationships/image" Target="../media/image28.png"/><Relationship Id="rId4" Type="http://schemas.openxmlformats.org/officeDocument/2006/relationships/slide" Target="slide2.xml"/><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30.jpeg"/><Relationship Id="rId5" Type="http://schemas.openxmlformats.org/officeDocument/2006/relationships/image" Target="../media/image27.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slide" Target="slide14.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0.jpeg"/><Relationship Id="rId3" Type="http://schemas.openxmlformats.org/officeDocument/2006/relationships/audio" Target="../media/audio2.wav"/><Relationship Id="rId7" Type="http://schemas.openxmlformats.org/officeDocument/2006/relationships/image" Target="../media/image27.png"/><Relationship Id="rId12"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slide" Target="slide14.xml"/><Relationship Id="rId5" Type="http://schemas.openxmlformats.org/officeDocument/2006/relationships/image" Target="../media/image20.png"/><Relationship Id="rId10" Type="http://schemas.openxmlformats.org/officeDocument/2006/relationships/image" Target="../media/image28.png"/><Relationship Id="rId4" Type="http://schemas.openxmlformats.org/officeDocument/2006/relationships/slide" Target="slide2.xml"/><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0.jpeg"/><Relationship Id="rId3" Type="http://schemas.openxmlformats.org/officeDocument/2006/relationships/audio" Target="../media/audio2.wav"/><Relationship Id="rId7" Type="http://schemas.openxmlformats.org/officeDocument/2006/relationships/image" Target="../media/image27.png"/><Relationship Id="rId12"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slide" Target="slide14.xml"/><Relationship Id="rId5" Type="http://schemas.openxmlformats.org/officeDocument/2006/relationships/image" Target="../media/image20.png"/><Relationship Id="rId10" Type="http://schemas.openxmlformats.org/officeDocument/2006/relationships/image" Target="../media/image28.png"/><Relationship Id="rId4" Type="http://schemas.openxmlformats.org/officeDocument/2006/relationships/slide" Target="slide2.xml"/><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35.jpeg"/><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2.wmf"/><Relationship Id="rId10" Type="http://schemas.openxmlformats.org/officeDocument/2006/relationships/slide" Target="slide22.xml"/><Relationship Id="rId4" Type="http://schemas.openxmlformats.org/officeDocument/2006/relationships/oleObject" Target="../embeddings/oleObject4.bin"/><Relationship Id="rId9" Type="http://schemas.openxmlformats.org/officeDocument/2006/relationships/image" Target="../media/image34.wmf"/></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 y="457200"/>
            <a:ext cx="8910517" cy="3023905"/>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685800"/>
            <a:r>
              <a:rPr lang="en-US" sz="4800" b="1" spc="38" smtClean="0">
                <a:ln w="11430">
                  <a:solidFill>
                    <a:srgbClr val="FFFF00"/>
                  </a:solidFill>
                </a:ln>
                <a:solidFill>
                  <a:srgbClr val="FFFF00"/>
                </a:solidFill>
                <a:effectLst>
                  <a:outerShdw blurRad="76200" dist="50800" dir="5400000" algn="tl" rotWithShape="0">
                    <a:srgbClr val="000000">
                      <a:alpha val="65000"/>
                    </a:srgbClr>
                  </a:outerShdw>
                </a:effectLst>
                <a:latin typeface="Calibri"/>
              </a:rPr>
              <a:t>Nhiệt liệt chào mừng quý thầy cô </a:t>
            </a:r>
          </a:p>
          <a:p>
            <a:pPr algn="ctr" defTabSz="685800"/>
            <a:r>
              <a:rPr lang="en-US" sz="4800" b="1" spc="38" smtClean="0">
                <a:ln w="11430">
                  <a:solidFill>
                    <a:srgbClr val="FFFF00"/>
                  </a:solidFill>
                </a:ln>
                <a:solidFill>
                  <a:srgbClr val="FFFF00"/>
                </a:solidFill>
                <a:effectLst>
                  <a:outerShdw blurRad="76200" dist="50800" dir="5400000" algn="tl" rotWithShape="0">
                    <a:srgbClr val="000000">
                      <a:alpha val="65000"/>
                    </a:srgbClr>
                  </a:outerShdw>
                </a:effectLst>
                <a:latin typeface="Calibri"/>
              </a:rPr>
              <a:t>ban giám khảo về dự Hội thi </a:t>
            </a:r>
          </a:p>
          <a:p>
            <a:pPr algn="ctr" defTabSz="685800"/>
            <a:r>
              <a:rPr lang="en-US" sz="4800" b="1" spc="38" smtClean="0">
                <a:ln w="11430">
                  <a:solidFill>
                    <a:srgbClr val="FFFF00"/>
                  </a:solidFill>
                </a:ln>
                <a:solidFill>
                  <a:srgbClr val="FFFF00"/>
                </a:solidFill>
                <a:effectLst>
                  <a:outerShdw blurRad="76200" dist="50800" dir="5400000" algn="tl" rotWithShape="0">
                    <a:srgbClr val="000000">
                      <a:alpha val="65000"/>
                    </a:srgbClr>
                  </a:outerShdw>
                </a:effectLst>
                <a:latin typeface="Calibri"/>
              </a:rPr>
              <a:t>giáo viên giỏi cấp trường </a:t>
            </a:r>
          </a:p>
          <a:p>
            <a:pPr algn="ctr" defTabSz="685800"/>
            <a:r>
              <a:rPr lang="en-US" sz="4800" b="1" spc="38" smtClean="0">
                <a:ln w="11430">
                  <a:solidFill>
                    <a:srgbClr val="FFFF00"/>
                  </a:solidFill>
                </a:ln>
                <a:solidFill>
                  <a:srgbClr val="FFFF00"/>
                </a:solidFill>
                <a:effectLst>
                  <a:outerShdw blurRad="76200" dist="50800" dir="5400000" algn="tl" rotWithShape="0">
                    <a:srgbClr val="000000">
                      <a:alpha val="65000"/>
                    </a:srgbClr>
                  </a:outerShdw>
                </a:effectLst>
                <a:latin typeface="Calibri"/>
              </a:rPr>
              <a:t>năm học 2022-2023</a:t>
            </a:r>
            <a:endParaRPr lang="en-US" sz="4800" b="1" spc="38" dirty="0">
              <a:ln w="11430">
                <a:solidFill>
                  <a:srgbClr val="FFFF00"/>
                </a:solidFill>
              </a:ln>
              <a:solidFill>
                <a:srgbClr val="FFFF00"/>
              </a:solidFill>
              <a:effectLst>
                <a:outerShdw blurRad="76200" dist="50800" dir="5400000" algn="tl" rotWithShape="0">
                  <a:srgbClr val="000000">
                    <a:alpha val="65000"/>
                  </a:srgbClr>
                </a:outerShdw>
              </a:effectLst>
              <a:latin typeface="Calibri"/>
            </a:endParaRPr>
          </a:p>
        </p:txBody>
      </p:sp>
      <p:sp>
        <p:nvSpPr>
          <p:cNvPr id="3" name="TextBox 2"/>
          <p:cNvSpPr txBox="1"/>
          <p:nvPr/>
        </p:nvSpPr>
        <p:spPr>
          <a:xfrm>
            <a:off x="1600200" y="4038600"/>
            <a:ext cx="5636312" cy="1200329"/>
          </a:xfrm>
          <a:prstGeom prst="rect">
            <a:avLst/>
          </a:prstGeom>
          <a:noFill/>
        </p:spPr>
        <p:txBody>
          <a:bodyPr wrap="square" rtlCol="0">
            <a:spAutoFit/>
          </a:bodyPr>
          <a:lstStyle/>
          <a:p>
            <a:pPr algn="ctr" defTabSz="685800"/>
            <a:r>
              <a:rPr lang="am-ET" sz="3600" noProof="1" smtClean="0">
                <a:solidFill>
                  <a:prstClr val="white"/>
                </a:solidFill>
                <a:latin typeface="Times New Roman" pitchFamily="18" charset="0"/>
                <a:cs typeface="Times New Roman" pitchFamily="18" charset="0"/>
              </a:rPr>
              <a:t>GV : </a:t>
            </a:r>
            <a:r>
              <a:rPr lang="en-US" sz="3600" noProof="1" smtClean="0">
                <a:solidFill>
                  <a:prstClr val="white"/>
                </a:solidFill>
                <a:latin typeface="Times New Roman" pitchFamily="18" charset="0"/>
                <a:cs typeface="Times New Roman" pitchFamily="18" charset="0"/>
              </a:rPr>
              <a:t>Lâm Huỳnh Như Trúc</a:t>
            </a:r>
          </a:p>
          <a:p>
            <a:pPr algn="ctr" defTabSz="685800"/>
            <a:r>
              <a:rPr lang="en-US" sz="3600" noProof="1" smtClean="0">
                <a:solidFill>
                  <a:prstClr val="white"/>
                </a:solidFill>
                <a:latin typeface="Times New Roman" pitchFamily="18" charset="0"/>
                <a:cs typeface="Times New Roman" pitchFamily="18" charset="0"/>
              </a:rPr>
              <a:t>Lớp 6.11</a:t>
            </a:r>
            <a:endParaRPr lang="am-ET" sz="3600" noProof="1">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720819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5"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6"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7" name="Text Box 6"/>
          <p:cNvSpPr txBox="1">
            <a:spLocks noChangeArrowheads="1"/>
          </p:cNvSpPr>
          <p:nvPr/>
        </p:nvSpPr>
        <p:spPr bwMode="auto">
          <a:xfrm>
            <a:off x="75841" y="838200"/>
            <a:ext cx="4621778" cy="523220"/>
          </a:xfrm>
          <a:prstGeom prst="rect">
            <a:avLst/>
          </a:prstGeom>
          <a:noFill/>
          <a:ln w="9525">
            <a:noFill/>
            <a:miter lim="800000"/>
            <a:headEnd/>
            <a:tailEnd/>
          </a:ln>
          <a:effectLst/>
        </p:spPr>
        <p:txBody>
          <a:bodyPr wrap="none">
            <a:spAutoFit/>
          </a:bodyPr>
          <a:lstStyle/>
          <a:p>
            <a:r>
              <a:rPr lang="en-US" sz="2800" b="1" u="sng" dirty="0" smtClean="0">
                <a:solidFill>
                  <a:srgbClr val="FF0000"/>
                </a:solidFill>
                <a:latin typeface="Times New Roman" pitchFamily="18" charset="0"/>
              </a:rPr>
              <a:t>3.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trừ</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chia</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hết</a:t>
            </a:r>
            <a:r>
              <a:rPr lang="en-US" sz="2800" b="1" u="sng" dirty="0" smtClean="0">
                <a:solidFill>
                  <a:srgbClr val="FF0000"/>
                </a:solidFill>
                <a:latin typeface="Times New Roman" pitchFamily="18" charset="0"/>
              </a:rPr>
              <a:t>:</a:t>
            </a:r>
            <a:endParaRPr lang="en-US" sz="2800" b="1" u="sng" dirty="0">
              <a:solidFill>
                <a:srgbClr val="FF0000"/>
              </a:solidFill>
              <a:latin typeface="Times New Roman" pitchFamily="18" charset="0"/>
            </a:endParaRPr>
          </a:p>
        </p:txBody>
      </p:sp>
      <p:sp>
        <p:nvSpPr>
          <p:cNvPr id="8"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mj-cs"/>
              </a:rPr>
              <a:t> 3: CÁC PHÉP TÍNH TRONG TẬP HỢP SỐ TỰ NHIÊN</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endParaRPr>
          </a:p>
        </p:txBody>
      </p:sp>
      <p:pic>
        <p:nvPicPr>
          <p:cNvPr id="9"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10"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11" name="Rectangle 10"/>
          <p:cNvSpPr/>
          <p:nvPr/>
        </p:nvSpPr>
        <p:spPr>
          <a:xfrm>
            <a:off x="381000" y="1816387"/>
            <a:ext cx="1531188" cy="461665"/>
          </a:xfrm>
          <a:prstGeom prst="rect">
            <a:avLst/>
          </a:prstGeom>
        </p:spPr>
        <p:txBody>
          <a:bodyPr wrap="none">
            <a:spAutoFit/>
          </a:bodyPr>
          <a:lstStyle/>
          <a:p>
            <a:r>
              <a:rPr lang="en-US" sz="2400" b="1">
                <a:solidFill>
                  <a:srgbClr val="0070C0"/>
                </a:solidFill>
                <a:latin typeface="Times New Roman" pitchFamily="18" charset="0"/>
              </a:rPr>
              <a:t>Phép trừ </a:t>
            </a:r>
            <a:r>
              <a:rPr lang="en-US" sz="2400" b="1" smtClean="0">
                <a:solidFill>
                  <a:srgbClr val="0070C0"/>
                </a:solidFill>
                <a:latin typeface="Times New Roman" pitchFamily="18" charset="0"/>
              </a:rPr>
              <a:t>:</a:t>
            </a:r>
            <a:endParaRPr lang="en-US" sz="2400">
              <a:solidFill>
                <a:srgbClr val="0070C0"/>
              </a:solidFill>
            </a:endParaRPr>
          </a:p>
        </p:txBody>
      </p:sp>
      <mc:AlternateContent xmlns:mc="http://schemas.openxmlformats.org/markup-compatibility/2006" xmlns:a14="http://schemas.microsoft.com/office/drawing/2010/main">
        <mc:Choice Requires="a14">
          <p:sp>
            <p:nvSpPr>
              <p:cNvPr id="12" name="Rectangle 11"/>
              <p:cNvSpPr/>
              <p:nvPr/>
            </p:nvSpPr>
            <p:spPr>
              <a:xfrm>
                <a:off x="2179243" y="1816387"/>
                <a:ext cx="6626558" cy="461665"/>
              </a:xfrm>
              <a:prstGeom prst="rect">
                <a:avLst/>
              </a:prstGeom>
            </p:spPr>
            <p:txBody>
              <a:bodyPr wrap="none">
                <a:spAutoFit/>
              </a:bodyPr>
              <a:lstStyle/>
              <a:p>
                <a:r>
                  <a:rPr lang="en-US" sz="2400" b="1" smtClean="0">
                    <a:latin typeface="Times New Roman" pitchFamily="18" charset="0"/>
                  </a:rPr>
                  <a:t>a         -             b          =              x        (với </a:t>
                </a:r>
                <a14:m>
                  <m:oMath xmlns:m="http://schemas.openxmlformats.org/officeDocument/2006/math">
                    <m:r>
                      <a:rPr lang="en-US" sz="2400" b="1" i="1" smtClean="0">
                        <a:latin typeface="Cambria Math" panose="02040503050406030204" pitchFamily="18" charset="0"/>
                      </a:rPr>
                      <m:t>𝒂</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𝒃</m:t>
                    </m:r>
                  </m:oMath>
                </a14:m>
                <a:r>
                  <a:rPr lang="en-US" sz="2400" smtClean="0"/>
                  <a:t> )</a:t>
                </a:r>
                <a:endParaRPr lang="en-US" sz="2400"/>
              </a:p>
            </p:txBody>
          </p:sp>
        </mc:Choice>
        <mc:Fallback xmlns="">
          <p:sp>
            <p:nvSpPr>
              <p:cNvPr id="12" name="Rectangle 11"/>
              <p:cNvSpPr>
                <a:spLocks noRot="1" noChangeAspect="1" noMove="1" noResize="1" noEditPoints="1" noAdjustHandles="1" noChangeArrowheads="1" noChangeShapeType="1" noTextEdit="1"/>
              </p:cNvSpPr>
              <p:nvPr/>
            </p:nvSpPr>
            <p:spPr>
              <a:xfrm>
                <a:off x="2179243" y="1816387"/>
                <a:ext cx="6626558" cy="461665"/>
              </a:xfrm>
              <a:prstGeom prst="rect">
                <a:avLst/>
              </a:prstGeom>
              <a:blipFill>
                <a:blip r:embed="rId4"/>
                <a:stretch>
                  <a:fillRect l="-1379" t="-11842" r="-460" b="-28947"/>
                </a:stretch>
              </a:blipFill>
            </p:spPr>
            <p:txBody>
              <a:bodyPr/>
              <a:lstStyle/>
              <a:p>
                <a:r>
                  <a:rPr lang="en-US">
                    <a:noFill/>
                  </a:rPr>
                  <a:t> </a:t>
                </a:r>
              </a:p>
            </p:txBody>
          </p:sp>
        </mc:Fallback>
      </mc:AlternateContent>
      <p:sp>
        <p:nvSpPr>
          <p:cNvPr id="13" name="Rectangle 12"/>
          <p:cNvSpPr/>
          <p:nvPr/>
        </p:nvSpPr>
        <p:spPr>
          <a:xfrm>
            <a:off x="375745" y="4191000"/>
            <a:ext cx="1654620" cy="461665"/>
          </a:xfrm>
          <a:prstGeom prst="rect">
            <a:avLst/>
          </a:prstGeom>
        </p:spPr>
        <p:txBody>
          <a:bodyPr wrap="none">
            <a:spAutoFit/>
          </a:bodyPr>
          <a:lstStyle/>
          <a:p>
            <a:r>
              <a:rPr lang="en-US" sz="2400" b="1">
                <a:solidFill>
                  <a:srgbClr val="0070C0"/>
                </a:solidFill>
                <a:latin typeface="Times New Roman" pitchFamily="18" charset="0"/>
              </a:rPr>
              <a:t>Phép </a:t>
            </a:r>
            <a:r>
              <a:rPr lang="en-US" sz="2400" b="1" smtClean="0">
                <a:solidFill>
                  <a:srgbClr val="0070C0"/>
                </a:solidFill>
                <a:latin typeface="Times New Roman" pitchFamily="18" charset="0"/>
              </a:rPr>
              <a:t>chia :</a:t>
            </a:r>
            <a:endParaRPr lang="en-US" sz="2400">
              <a:solidFill>
                <a:srgbClr val="0070C0"/>
              </a:solidFill>
            </a:endParaRPr>
          </a:p>
        </p:txBody>
      </p:sp>
      <mc:AlternateContent xmlns:mc="http://schemas.openxmlformats.org/markup-compatibility/2006" xmlns:a14="http://schemas.microsoft.com/office/drawing/2010/main">
        <mc:Choice Requires="a14">
          <p:sp>
            <p:nvSpPr>
              <p:cNvPr id="14" name="Rectangle 13"/>
              <p:cNvSpPr/>
              <p:nvPr/>
            </p:nvSpPr>
            <p:spPr>
              <a:xfrm>
                <a:off x="2173988" y="4191000"/>
                <a:ext cx="6626558" cy="461665"/>
              </a:xfrm>
              <a:prstGeom prst="rect">
                <a:avLst/>
              </a:prstGeom>
            </p:spPr>
            <p:txBody>
              <a:bodyPr wrap="none">
                <a:spAutoFit/>
              </a:bodyPr>
              <a:lstStyle/>
              <a:p>
                <a:r>
                  <a:rPr lang="en-US" sz="2400" b="1" smtClean="0">
                    <a:latin typeface="Times New Roman" pitchFamily="18" charset="0"/>
                  </a:rPr>
                  <a:t>a         :             b          =              x         </a:t>
                </a:r>
                <a:r>
                  <a:rPr lang="en-US" sz="2400" b="1">
                    <a:latin typeface="Times New Roman" pitchFamily="18" charset="0"/>
                  </a:rPr>
                  <a:t>(với </a:t>
                </a:r>
                <a14:m>
                  <m:oMath xmlns:m="http://schemas.openxmlformats.org/officeDocument/2006/math">
                    <m:r>
                      <a:rPr lang="en-US" sz="2400" b="1" i="1" smtClean="0">
                        <a:latin typeface="Cambria Math" panose="02040503050406030204" pitchFamily="18" charset="0"/>
                      </a:rPr>
                      <m:t>𝒃</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𝟎</m:t>
                    </m:r>
                  </m:oMath>
                </a14:m>
                <a:r>
                  <a:rPr lang="en-US" sz="2400" smtClean="0"/>
                  <a:t>)</a:t>
                </a:r>
                <a:endParaRPr lang="en-US" sz="2400"/>
              </a:p>
            </p:txBody>
          </p:sp>
        </mc:Choice>
        <mc:Fallback xmlns="">
          <p:sp>
            <p:nvSpPr>
              <p:cNvPr id="14" name="Rectangle 13"/>
              <p:cNvSpPr>
                <a:spLocks noRot="1" noChangeAspect="1" noMove="1" noResize="1" noEditPoints="1" noAdjustHandles="1" noChangeArrowheads="1" noChangeShapeType="1" noTextEdit="1"/>
              </p:cNvSpPr>
              <p:nvPr/>
            </p:nvSpPr>
            <p:spPr>
              <a:xfrm>
                <a:off x="2173988" y="4191000"/>
                <a:ext cx="6626558" cy="461665"/>
              </a:xfrm>
              <a:prstGeom prst="rect">
                <a:avLst/>
              </a:prstGeom>
              <a:blipFill>
                <a:blip r:embed="rId5"/>
                <a:stretch>
                  <a:fillRect l="-1472" t="-12000" r="-368" b="-29333"/>
                </a:stretch>
              </a:blipFill>
            </p:spPr>
            <p:txBody>
              <a:bodyPr/>
              <a:lstStyle/>
              <a:p>
                <a:r>
                  <a:rPr lang="en-US">
                    <a:noFill/>
                  </a:rPr>
                  <a:t> </a:t>
                </a:r>
              </a:p>
            </p:txBody>
          </p:sp>
        </mc:Fallback>
      </mc:AlternateContent>
      <p:cxnSp>
        <p:nvCxnSpPr>
          <p:cNvPr id="18" name="Straight Arrow Connector 17"/>
          <p:cNvCxnSpPr/>
          <p:nvPr/>
        </p:nvCxnSpPr>
        <p:spPr>
          <a:xfrm flipH="1">
            <a:off x="2354405" y="2215294"/>
            <a:ext cx="794" cy="5609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267200" y="2210039"/>
            <a:ext cx="794" cy="5609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477000" y="2195488"/>
            <a:ext cx="794" cy="5609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475412" y="4620737"/>
            <a:ext cx="794" cy="5609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266406" y="4630852"/>
            <a:ext cx="794" cy="5609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353611" y="4652665"/>
            <a:ext cx="794" cy="5609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621136" y="2944283"/>
            <a:ext cx="1343638" cy="461665"/>
          </a:xfrm>
          <a:prstGeom prst="rect">
            <a:avLst/>
          </a:prstGeom>
        </p:spPr>
        <p:txBody>
          <a:bodyPr wrap="none">
            <a:spAutoFit/>
          </a:bodyPr>
          <a:lstStyle/>
          <a:p>
            <a:r>
              <a:rPr lang="en-US" sz="2400" b="1" smtClean="0">
                <a:solidFill>
                  <a:schemeClr val="accent6">
                    <a:lumMod val="50000"/>
                  </a:schemeClr>
                </a:solidFill>
                <a:latin typeface="Times New Roman" pitchFamily="18" charset="0"/>
              </a:rPr>
              <a:t>Số bị trừ</a:t>
            </a:r>
            <a:endParaRPr lang="en-US" sz="2400">
              <a:solidFill>
                <a:schemeClr val="accent6">
                  <a:lumMod val="50000"/>
                </a:schemeClr>
              </a:solidFill>
            </a:endParaRPr>
          </a:p>
        </p:txBody>
      </p:sp>
      <p:sp>
        <p:nvSpPr>
          <p:cNvPr id="28" name="Rectangle 27"/>
          <p:cNvSpPr/>
          <p:nvPr/>
        </p:nvSpPr>
        <p:spPr>
          <a:xfrm>
            <a:off x="3761299" y="2944283"/>
            <a:ext cx="1010213" cy="461665"/>
          </a:xfrm>
          <a:prstGeom prst="rect">
            <a:avLst/>
          </a:prstGeom>
        </p:spPr>
        <p:txBody>
          <a:bodyPr wrap="none">
            <a:spAutoFit/>
          </a:bodyPr>
          <a:lstStyle/>
          <a:p>
            <a:r>
              <a:rPr lang="en-US" sz="2400" b="1" smtClean="0">
                <a:solidFill>
                  <a:schemeClr val="accent6">
                    <a:lumMod val="50000"/>
                  </a:schemeClr>
                </a:solidFill>
                <a:latin typeface="Times New Roman" pitchFamily="18" charset="0"/>
              </a:rPr>
              <a:t>Số trừ</a:t>
            </a:r>
            <a:endParaRPr lang="en-US" sz="2400">
              <a:solidFill>
                <a:schemeClr val="accent6">
                  <a:lumMod val="50000"/>
                </a:schemeClr>
              </a:solidFill>
            </a:endParaRPr>
          </a:p>
        </p:txBody>
      </p:sp>
      <p:sp>
        <p:nvSpPr>
          <p:cNvPr id="30" name="Rectangle 29"/>
          <p:cNvSpPr/>
          <p:nvPr/>
        </p:nvSpPr>
        <p:spPr>
          <a:xfrm>
            <a:off x="6117951" y="2944283"/>
            <a:ext cx="816249" cy="461665"/>
          </a:xfrm>
          <a:prstGeom prst="rect">
            <a:avLst/>
          </a:prstGeom>
        </p:spPr>
        <p:txBody>
          <a:bodyPr wrap="none">
            <a:spAutoFit/>
          </a:bodyPr>
          <a:lstStyle/>
          <a:p>
            <a:r>
              <a:rPr lang="en-US" sz="2400" b="1" smtClean="0">
                <a:solidFill>
                  <a:schemeClr val="accent6">
                    <a:lumMod val="50000"/>
                  </a:schemeClr>
                </a:solidFill>
                <a:latin typeface="Times New Roman" pitchFamily="18" charset="0"/>
              </a:rPr>
              <a:t>Hiệu</a:t>
            </a:r>
            <a:endParaRPr lang="en-US" sz="2400">
              <a:solidFill>
                <a:schemeClr val="accent6">
                  <a:lumMod val="50000"/>
                </a:schemeClr>
              </a:solidFill>
            </a:endParaRPr>
          </a:p>
        </p:txBody>
      </p:sp>
      <p:sp>
        <p:nvSpPr>
          <p:cNvPr id="31" name="Rectangle 30"/>
          <p:cNvSpPr/>
          <p:nvPr/>
        </p:nvSpPr>
        <p:spPr>
          <a:xfrm>
            <a:off x="1681792" y="5318896"/>
            <a:ext cx="1467068" cy="461665"/>
          </a:xfrm>
          <a:prstGeom prst="rect">
            <a:avLst/>
          </a:prstGeom>
        </p:spPr>
        <p:txBody>
          <a:bodyPr wrap="none">
            <a:spAutoFit/>
          </a:bodyPr>
          <a:lstStyle/>
          <a:p>
            <a:r>
              <a:rPr lang="en-US" sz="2400" b="1" smtClean="0">
                <a:solidFill>
                  <a:schemeClr val="accent6">
                    <a:lumMod val="50000"/>
                  </a:schemeClr>
                </a:solidFill>
                <a:latin typeface="Times New Roman" pitchFamily="18" charset="0"/>
              </a:rPr>
              <a:t>Số bị chia</a:t>
            </a:r>
            <a:endParaRPr lang="en-US" sz="2400">
              <a:solidFill>
                <a:schemeClr val="accent6">
                  <a:lumMod val="50000"/>
                </a:schemeClr>
              </a:solidFill>
            </a:endParaRPr>
          </a:p>
        </p:txBody>
      </p:sp>
      <p:sp>
        <p:nvSpPr>
          <p:cNvPr id="32" name="Rectangle 31"/>
          <p:cNvSpPr/>
          <p:nvPr/>
        </p:nvSpPr>
        <p:spPr>
          <a:xfrm>
            <a:off x="3761299" y="5343653"/>
            <a:ext cx="1133644" cy="461665"/>
          </a:xfrm>
          <a:prstGeom prst="rect">
            <a:avLst/>
          </a:prstGeom>
        </p:spPr>
        <p:txBody>
          <a:bodyPr wrap="none">
            <a:spAutoFit/>
          </a:bodyPr>
          <a:lstStyle/>
          <a:p>
            <a:r>
              <a:rPr lang="en-US" sz="2400" b="1" smtClean="0">
                <a:solidFill>
                  <a:schemeClr val="accent6">
                    <a:lumMod val="50000"/>
                  </a:schemeClr>
                </a:solidFill>
                <a:latin typeface="Times New Roman" pitchFamily="18" charset="0"/>
              </a:rPr>
              <a:t>Số chia</a:t>
            </a:r>
            <a:endParaRPr lang="en-US" sz="2400">
              <a:solidFill>
                <a:schemeClr val="accent6">
                  <a:lumMod val="50000"/>
                </a:schemeClr>
              </a:solidFill>
            </a:endParaRPr>
          </a:p>
        </p:txBody>
      </p:sp>
      <p:sp>
        <p:nvSpPr>
          <p:cNvPr id="33" name="Rectangle 32"/>
          <p:cNvSpPr/>
          <p:nvPr/>
        </p:nvSpPr>
        <p:spPr>
          <a:xfrm>
            <a:off x="5908590" y="5318895"/>
            <a:ext cx="1241045" cy="461665"/>
          </a:xfrm>
          <a:prstGeom prst="rect">
            <a:avLst/>
          </a:prstGeom>
        </p:spPr>
        <p:txBody>
          <a:bodyPr wrap="none">
            <a:spAutoFit/>
          </a:bodyPr>
          <a:lstStyle/>
          <a:p>
            <a:r>
              <a:rPr lang="en-US" sz="2400" b="1" smtClean="0">
                <a:solidFill>
                  <a:schemeClr val="accent6">
                    <a:lumMod val="50000"/>
                  </a:schemeClr>
                </a:solidFill>
                <a:latin typeface="Times New Roman" pitchFamily="18" charset="0"/>
              </a:rPr>
              <a:t>Thương</a:t>
            </a:r>
            <a:endParaRPr lang="en-US" sz="2400">
              <a:solidFill>
                <a:schemeClr val="accent6">
                  <a:lumMod val="50000"/>
                </a:schemeClr>
              </a:solidFill>
            </a:endParaRPr>
          </a:p>
        </p:txBody>
      </p:sp>
    </p:spTree>
    <p:extLst>
      <p:ext uri="{BB962C8B-B14F-4D97-AF65-F5344CB8AC3E}">
        <p14:creationId xmlns:p14="http://schemas.microsoft.com/office/powerpoint/2010/main" val="385378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2000"/>
                                        <p:tgtEl>
                                          <p:spTgt spid="1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ircle(in)">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circle(in)">
                                      <p:cBhvr>
                                        <p:cTn id="30" dur="20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circle(in)">
                                      <p:cBhvr>
                                        <p:cTn id="35" dur="2000"/>
                                        <p:tgtEl>
                                          <p:spTgt spid="23"/>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circle(in)">
                                      <p:cBhvr>
                                        <p:cTn id="38" dur="20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80">
                                          <p:stCondLst>
                                            <p:cond delay="0"/>
                                          </p:stCondLst>
                                        </p:cTn>
                                        <p:tgtEl>
                                          <p:spTgt spid="14"/>
                                        </p:tgtEl>
                                      </p:cBhvr>
                                    </p:animEffect>
                                    <p:anim calcmode="lin" valueType="num">
                                      <p:cBhvr>
                                        <p:cTn id="5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5" dur="26">
                                          <p:stCondLst>
                                            <p:cond delay="650"/>
                                          </p:stCondLst>
                                        </p:cTn>
                                        <p:tgtEl>
                                          <p:spTgt spid="14"/>
                                        </p:tgtEl>
                                      </p:cBhvr>
                                      <p:to x="100000" y="60000"/>
                                    </p:animScale>
                                    <p:animScale>
                                      <p:cBhvr>
                                        <p:cTn id="56" dur="166" decel="50000">
                                          <p:stCondLst>
                                            <p:cond delay="676"/>
                                          </p:stCondLst>
                                        </p:cTn>
                                        <p:tgtEl>
                                          <p:spTgt spid="14"/>
                                        </p:tgtEl>
                                      </p:cBhvr>
                                      <p:to x="100000" y="100000"/>
                                    </p:animScale>
                                    <p:animScale>
                                      <p:cBhvr>
                                        <p:cTn id="57" dur="26">
                                          <p:stCondLst>
                                            <p:cond delay="1312"/>
                                          </p:stCondLst>
                                        </p:cTn>
                                        <p:tgtEl>
                                          <p:spTgt spid="14"/>
                                        </p:tgtEl>
                                      </p:cBhvr>
                                      <p:to x="100000" y="80000"/>
                                    </p:animScale>
                                    <p:animScale>
                                      <p:cBhvr>
                                        <p:cTn id="58" dur="166" decel="50000">
                                          <p:stCondLst>
                                            <p:cond delay="1338"/>
                                          </p:stCondLst>
                                        </p:cTn>
                                        <p:tgtEl>
                                          <p:spTgt spid="14"/>
                                        </p:tgtEl>
                                      </p:cBhvr>
                                      <p:to x="100000" y="100000"/>
                                    </p:animScale>
                                    <p:animScale>
                                      <p:cBhvr>
                                        <p:cTn id="59" dur="26">
                                          <p:stCondLst>
                                            <p:cond delay="1642"/>
                                          </p:stCondLst>
                                        </p:cTn>
                                        <p:tgtEl>
                                          <p:spTgt spid="14"/>
                                        </p:tgtEl>
                                      </p:cBhvr>
                                      <p:to x="100000" y="90000"/>
                                    </p:animScale>
                                    <p:animScale>
                                      <p:cBhvr>
                                        <p:cTn id="60" dur="166" decel="50000">
                                          <p:stCondLst>
                                            <p:cond delay="1668"/>
                                          </p:stCondLst>
                                        </p:cTn>
                                        <p:tgtEl>
                                          <p:spTgt spid="14"/>
                                        </p:tgtEl>
                                      </p:cBhvr>
                                      <p:to x="100000" y="100000"/>
                                    </p:animScale>
                                    <p:animScale>
                                      <p:cBhvr>
                                        <p:cTn id="61" dur="26">
                                          <p:stCondLst>
                                            <p:cond delay="1808"/>
                                          </p:stCondLst>
                                        </p:cTn>
                                        <p:tgtEl>
                                          <p:spTgt spid="14"/>
                                        </p:tgtEl>
                                      </p:cBhvr>
                                      <p:to x="100000" y="95000"/>
                                    </p:animScale>
                                    <p:animScale>
                                      <p:cBhvr>
                                        <p:cTn id="62" dur="166" decel="50000">
                                          <p:stCondLst>
                                            <p:cond delay="1834"/>
                                          </p:stCondLst>
                                        </p:cTn>
                                        <p:tgtEl>
                                          <p:spTgt spid="14"/>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circle(in)">
                                      <p:cBhvr>
                                        <p:cTn id="67" dur="2000"/>
                                        <p:tgtEl>
                                          <p:spTgt spid="26"/>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circle(in)">
                                      <p:cBhvr>
                                        <p:cTn id="70" dur="20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circle(in)">
                                      <p:cBhvr>
                                        <p:cTn id="75" dur="2000"/>
                                        <p:tgtEl>
                                          <p:spTgt spid="25"/>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circle(in)">
                                      <p:cBhvr>
                                        <p:cTn id="78" dur="20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circle(in)">
                                      <p:cBhvr>
                                        <p:cTn id="83" dur="2000"/>
                                        <p:tgtEl>
                                          <p:spTgt spid="24"/>
                                        </p:tgtEl>
                                      </p:cBhvr>
                                    </p:animEffect>
                                  </p:childTnLst>
                                </p:cTn>
                              </p:par>
                              <p:par>
                                <p:cTn id="84" presetID="6" presetClass="entr" presetSubtype="16"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circle(in)">
                                      <p:cBhvr>
                                        <p:cTn id="86"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27" grpId="0"/>
      <p:bldP spid="28" grpId="0"/>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5"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6"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8"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mj-cs"/>
              </a:rPr>
              <a:t> 3: CÁC PHÉP TÍNH TRONG TẬP HỢP SỐ TỰ NHIÊN</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endParaRPr>
          </a:p>
        </p:txBody>
      </p:sp>
      <p:sp>
        <p:nvSpPr>
          <p:cNvPr id="9" name="Text Box 6"/>
          <p:cNvSpPr txBox="1">
            <a:spLocks noChangeArrowheads="1"/>
          </p:cNvSpPr>
          <p:nvPr/>
        </p:nvSpPr>
        <p:spPr bwMode="auto">
          <a:xfrm>
            <a:off x="75841" y="838200"/>
            <a:ext cx="4621778" cy="523220"/>
          </a:xfrm>
          <a:prstGeom prst="rect">
            <a:avLst/>
          </a:prstGeom>
          <a:noFill/>
          <a:ln w="9525">
            <a:noFill/>
            <a:miter lim="800000"/>
            <a:headEnd/>
            <a:tailEnd/>
          </a:ln>
          <a:effectLst/>
        </p:spPr>
        <p:txBody>
          <a:bodyPr wrap="none">
            <a:spAutoFit/>
          </a:bodyPr>
          <a:lstStyle/>
          <a:p>
            <a:r>
              <a:rPr lang="en-US" sz="2800" b="1" u="sng" dirty="0" smtClean="0">
                <a:solidFill>
                  <a:srgbClr val="FF0000"/>
                </a:solidFill>
                <a:latin typeface="Times New Roman" pitchFamily="18" charset="0"/>
              </a:rPr>
              <a:t>3.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trừ</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chia</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hết</a:t>
            </a:r>
            <a:r>
              <a:rPr lang="en-US" sz="2800" b="1" u="sng" dirty="0" smtClean="0">
                <a:solidFill>
                  <a:srgbClr val="FF0000"/>
                </a:solidFill>
                <a:latin typeface="Times New Roman" pitchFamily="18" charset="0"/>
              </a:rPr>
              <a:t>:</a:t>
            </a:r>
            <a:endParaRPr lang="en-US" sz="2800" b="1" u="sng" dirty="0">
              <a:solidFill>
                <a:srgbClr val="FF0000"/>
              </a:solidFill>
              <a:latin typeface="Times New Roman" pitchFamily="18" charset="0"/>
            </a:endParaRPr>
          </a:p>
        </p:txBody>
      </p:sp>
      <p:sp>
        <p:nvSpPr>
          <p:cNvPr id="10" name="TextBox 9"/>
          <p:cNvSpPr txBox="1"/>
          <p:nvPr/>
        </p:nvSpPr>
        <p:spPr>
          <a:xfrm>
            <a:off x="320566" y="3358000"/>
            <a:ext cx="9144000" cy="3093154"/>
          </a:xfrm>
          <a:prstGeom prst="rect">
            <a:avLst/>
          </a:prstGeom>
          <a:noFill/>
        </p:spPr>
        <p:txBody>
          <a:bodyPr wrap="square" rtlCol="0">
            <a:spAutoFit/>
          </a:bodyPr>
          <a:lstStyle/>
          <a:p>
            <a:pPr>
              <a:lnSpc>
                <a:spcPct val="150000"/>
              </a:lnSpc>
            </a:pPr>
            <a:r>
              <a:rPr lang="en-US" sz="2600" dirty="0" smtClean="0">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Giải</a:t>
            </a:r>
            <a:endParaRPr lang="en-US" sz="2600" dirty="0" smtClean="0">
              <a:solidFill>
                <a:srgbClr val="FF0000"/>
              </a:solidFill>
              <a:latin typeface="Times New Roman" pitchFamily="18" charset="0"/>
              <a:cs typeface="Times New Roman" pitchFamily="18" charset="0"/>
            </a:endParaRPr>
          </a:p>
          <a:p>
            <a:pPr>
              <a:lnSpc>
                <a:spcPct val="150000"/>
              </a:lnSpc>
            </a:pPr>
            <a:r>
              <a:rPr lang="en-US" sz="2600" dirty="0" smtClean="0">
                <a:latin typeface="Times New Roman" pitchFamily="18" charset="0"/>
                <a:cs typeface="Times New Roman" pitchFamily="18" charset="0"/>
              </a:rPr>
              <a:t>a)                      Ta </a:t>
            </a:r>
            <a:r>
              <a:rPr lang="en-US" sz="2600" dirty="0" err="1" smtClean="0">
                <a:latin typeface="Times New Roman" pitchFamily="18" charset="0"/>
                <a:cs typeface="Times New Roman" pitchFamily="18" charset="0"/>
              </a:rPr>
              <a:t>có</a:t>
            </a:r>
            <a:r>
              <a:rPr lang="en-US" sz="2600" dirty="0" smtClean="0">
                <a:latin typeface="Times New Roman" pitchFamily="18" charset="0"/>
                <a:cs typeface="Times New Roman" pitchFamily="18" charset="0"/>
              </a:rPr>
              <a:t>: 36 – 12 = 24 </a:t>
            </a:r>
          </a:p>
          <a:p>
            <a:pPr>
              <a:lnSpc>
                <a:spcPct val="150000"/>
              </a:lnSpc>
            </a:pPr>
            <a:r>
              <a:rPr lang="en-US" sz="2600" dirty="0" err="1" smtClean="0">
                <a:latin typeface="Times New Roman" pitchFamily="18" charset="0"/>
                <a:cs typeface="Times New Roman" pitchFamily="18" charset="0"/>
              </a:rPr>
              <a:t>Vậy</a:t>
            </a:r>
            <a:r>
              <a:rPr lang="en-US" sz="2600" dirty="0" smtClean="0">
                <a:latin typeface="Times New Roman" pitchFamily="18" charset="0"/>
                <a:cs typeface="Times New Roman" pitchFamily="18" charset="0"/>
              </a:rPr>
              <a:t> 24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nữa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thì</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bằng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a:t>
            </a:r>
          </a:p>
          <a:p>
            <a:pPr>
              <a:lnSpc>
                <a:spcPct val="150000"/>
              </a:lnSpc>
            </a:pPr>
            <a:r>
              <a:rPr lang="en-US" sz="2600" dirty="0" smtClean="0">
                <a:latin typeface="Times New Roman" pitchFamily="18" charset="0"/>
                <a:cs typeface="Times New Roman" pitchFamily="18" charset="0"/>
              </a:rPr>
              <a:t>b)                       Ta </a:t>
            </a:r>
            <a:r>
              <a:rPr lang="en-US" sz="2600" dirty="0" err="1" smtClean="0">
                <a:latin typeface="Times New Roman" pitchFamily="18" charset="0"/>
                <a:cs typeface="Times New Roman" pitchFamily="18" charset="0"/>
              </a:rPr>
              <a:t>có</a:t>
            </a:r>
            <a:r>
              <a:rPr lang="en-US" sz="2600" dirty="0" smtClean="0">
                <a:latin typeface="Times New Roman" pitchFamily="18" charset="0"/>
                <a:cs typeface="Times New Roman" pitchFamily="18" charset="0"/>
              </a:rPr>
              <a:t>: 36 : 12 = 3</a:t>
            </a:r>
          </a:p>
          <a:p>
            <a:pPr>
              <a:lnSpc>
                <a:spcPct val="150000"/>
              </a:lnSpc>
            </a:pPr>
            <a:r>
              <a:rPr lang="en-US" sz="2600" dirty="0" err="1" smtClean="0">
                <a:latin typeface="Times New Roman" pitchFamily="18" charset="0"/>
                <a:cs typeface="Times New Roman" pitchFamily="18" charset="0"/>
              </a:rPr>
              <a:t>Vậy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bằng</a:t>
            </a:r>
            <a:r>
              <a:rPr lang="en-US" sz="2600" dirty="0" smtClean="0">
                <a:latin typeface="Times New Roman" pitchFamily="18" charset="0"/>
                <a:cs typeface="Times New Roman" pitchFamily="18" charset="0"/>
              </a:rPr>
              <a:t> 3 </a:t>
            </a:r>
            <a:r>
              <a:rPr lang="en-US" sz="2600" dirty="0" err="1" smtClean="0">
                <a:latin typeface="Times New Roman" pitchFamily="18" charset="0"/>
                <a:cs typeface="Times New Roman" pitchFamily="18" charset="0"/>
              </a:rPr>
              <a:t>lần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An.</a:t>
            </a:r>
          </a:p>
        </p:txBody>
      </p:sp>
      <p:sp>
        <p:nvSpPr>
          <p:cNvPr id="11" name="TextBox 10"/>
          <p:cNvSpPr txBox="1"/>
          <p:nvPr/>
        </p:nvSpPr>
        <p:spPr>
          <a:xfrm>
            <a:off x="304800" y="1888629"/>
            <a:ext cx="9144000" cy="1692771"/>
          </a:xfrm>
          <a:prstGeom prst="rect">
            <a:avLst/>
          </a:prstGeom>
          <a:noFill/>
        </p:spPr>
        <p:txBody>
          <a:bodyPr wrap="square" rtlCol="0">
            <a:spAutoFit/>
          </a:bodyPr>
          <a:lstStyle/>
          <a:p>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 An 12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An 36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a:t>
            </a:r>
          </a:p>
          <a:p>
            <a:pPr lvl="0"/>
            <a:r>
              <a:rPr lang="en-US" sz="2600" dirty="0" smtClean="0">
                <a:latin typeface="Times New Roman" pitchFamily="18" charset="0"/>
                <a:cs typeface="Times New Roman" pitchFamily="18" charset="0"/>
              </a:rPr>
              <a:t>a) </a:t>
            </a:r>
            <a:r>
              <a:rPr lang="en-US" sz="2600" dirty="0" err="1" smtClean="0">
                <a:latin typeface="Times New Roman" pitchFamily="18" charset="0"/>
                <a:cs typeface="Times New Roman" pitchFamily="18" charset="0"/>
              </a:rPr>
              <a:t>Hỏi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bao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nhiêu</a:t>
            </a:r>
            <a:r>
              <a:rPr lang="en-US" sz="2600" dirty="0" smtClean="0">
                <a:latin typeface="Times New Roman" pitchFamily="18" charset="0"/>
                <a:cs typeface="Times New Roman" pitchFamily="18" charset="0"/>
              </a:rPr>
              <a:t> </a:t>
            </a:r>
            <a:r>
              <a:rPr lang="en-US" sz="2600" err="1" smtClean="0">
                <a:latin typeface="Times New Roman" pitchFamily="18" charset="0"/>
                <a:cs typeface="Times New Roman" pitchFamily="18" charset="0"/>
              </a:rPr>
              <a:t>năm</a:t>
            </a:r>
            <a:r>
              <a:rPr lang="en-US" sz="2600" smtClean="0">
                <a:latin typeface="Times New Roman" pitchFamily="18" charset="0"/>
                <a:cs typeface="Times New Roman" pitchFamily="18" charset="0"/>
              </a:rPr>
              <a:t> nữa </a:t>
            </a:r>
            <a:r>
              <a:rPr lang="en-US" sz="2600" dirty="0" err="1" smtClean="0">
                <a:latin typeface="Times New Roman" pitchFamily="18" charset="0"/>
                <a:cs typeface="Times New Roman" pitchFamily="18" charset="0"/>
              </a:rPr>
              <a:t>thì</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bằng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a:t>
            </a:r>
          </a:p>
          <a:p>
            <a:pPr lvl="0"/>
            <a:r>
              <a:rPr lang="en-US" sz="2600" dirty="0" smtClean="0">
                <a:latin typeface="Times New Roman" pitchFamily="18" charset="0"/>
                <a:cs typeface="Times New Roman" pitchFamily="18" charset="0"/>
              </a:rPr>
              <a:t>b)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gấp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mấy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lần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An?</a:t>
            </a:r>
            <a:endParaRPr lang="en-US" sz="2600" dirty="0">
              <a:latin typeface="Times New Roman" pitchFamily="18" charset="0"/>
              <a:cs typeface="Times New Roman" pitchFamily="18" charset="0"/>
            </a:endParaRPr>
          </a:p>
        </p:txBody>
      </p:sp>
      <p:pic>
        <p:nvPicPr>
          <p:cNvPr id="12"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13"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14" name="Pentagon 13"/>
          <p:cNvSpPr/>
          <p:nvPr/>
        </p:nvSpPr>
        <p:spPr>
          <a:xfrm>
            <a:off x="0" y="1371600"/>
            <a:ext cx="1993900" cy="468770"/>
          </a:xfrm>
          <a:prstGeom prst="homePlate">
            <a:avLst/>
          </a:prstGeom>
          <a:solidFill>
            <a:srgbClr val="E6EE84"/>
          </a:solidFill>
          <a:ln>
            <a:solidFill>
              <a:srgbClr val="C7C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smtClean="0">
                <a:solidFill>
                  <a:srgbClr val="FF0000"/>
                </a:solidFill>
                <a:latin typeface="Times New Roman" pitchFamily="18" charset="0"/>
                <a:ea typeface="Cambria Math" panose="02040503050406030204" pitchFamily="18" charset="0"/>
                <a:cs typeface="Times New Roman" pitchFamily="18" charset="0"/>
              </a:rPr>
              <a:t>Vận</a:t>
            </a:r>
            <a:r>
              <a:rPr lang="en-US" altLang="en-US" sz="2400" b="1" dirty="0" smtClean="0">
                <a:solidFill>
                  <a:srgbClr val="FF0000"/>
                </a:solidFill>
                <a:latin typeface="Times New Roman" pitchFamily="18" charset="0"/>
                <a:ea typeface="Cambria Math" panose="02040503050406030204" pitchFamily="18" charset="0"/>
                <a:cs typeface="Times New Roman" pitchFamily="18" charset="0"/>
              </a:rPr>
              <a:t> </a:t>
            </a:r>
            <a:r>
              <a:rPr lang="en-US" altLang="en-US" sz="2400" b="1" dirty="0" err="1" smtClean="0">
                <a:solidFill>
                  <a:srgbClr val="FF0000"/>
                </a:solidFill>
                <a:latin typeface="Times New Roman" pitchFamily="18" charset="0"/>
                <a:ea typeface="Cambria Math" panose="02040503050406030204" pitchFamily="18" charset="0"/>
                <a:cs typeface="Times New Roman" pitchFamily="18" charset="0"/>
              </a:rPr>
              <a:t>dụng</a:t>
            </a:r>
            <a:endParaRPr lang="en-US" altLang="en-US" sz="2400" b="1" dirty="0">
              <a:solidFill>
                <a:srgbClr val="FF0000"/>
              </a:solidFill>
              <a:latin typeface="Times New Roman" pitchFamily="18" charset="0"/>
              <a:ea typeface="Cambria Math" panose="02040503050406030204" pitchFamily="18" charset="0"/>
              <a:cs typeface="Times New Roman" pitchFamily="18" charset="0"/>
            </a:endParaRPr>
          </a:p>
        </p:txBody>
      </p:sp>
      <p:sp>
        <p:nvSpPr>
          <p:cNvPr id="15" name="TextBox 14"/>
          <p:cNvSpPr txBox="1"/>
          <p:nvPr/>
        </p:nvSpPr>
        <p:spPr>
          <a:xfrm>
            <a:off x="0" y="2743200"/>
            <a:ext cx="9144000" cy="1292662"/>
          </a:xfrm>
          <a:prstGeom prst="rect">
            <a:avLst/>
          </a:prstGeom>
          <a:noFill/>
        </p:spPr>
        <p:txBody>
          <a:bodyPr wrap="square" rtlCol="0">
            <a:spAutoFit/>
          </a:bodyPr>
          <a:lstStyle/>
          <a:p>
            <a:r>
              <a:rPr lang="en-US" sz="2600" dirty="0" smtClean="0">
                <a:latin typeface="Times New Roman" pitchFamily="18" charset="0"/>
                <a:cs typeface="Times New Roman" pitchFamily="18" charset="0"/>
              </a:rPr>
              <a:t>* </a:t>
            </a:r>
            <a:r>
              <a:rPr lang="en-US" sz="2600" b="1" i="1" u="sng" dirty="0" err="1" smtClean="0">
                <a:latin typeface="Times New Roman" pitchFamily="18" charset="0"/>
                <a:cs typeface="Times New Roman" pitchFamily="18" charset="0"/>
              </a:rPr>
              <a:t>Chú</a:t>
            </a:r>
            <a:r>
              <a:rPr lang="en-US" sz="2600" b="1" i="1" u="sng" dirty="0" smtClean="0">
                <a:latin typeface="Times New Roman" pitchFamily="18" charset="0"/>
                <a:cs typeface="Times New Roman" pitchFamily="18" charset="0"/>
              </a:rPr>
              <a:t> ý: </a:t>
            </a:r>
            <a:r>
              <a:rPr lang="en-US" sz="2600" dirty="0" err="1" smtClean="0">
                <a:latin typeface="Times New Roman" pitchFamily="18" charset="0"/>
                <a:cs typeface="Times New Roman" pitchFamily="18" charset="0"/>
              </a:rPr>
              <a:t>Phép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cũng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có</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tính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phối</a:t>
            </a:r>
            <a:r>
              <a:rPr lang="en-US" sz="2600" dirty="0" smtClean="0">
                <a:latin typeface="Times New Roman" pitchFamily="18" charset="0"/>
                <a:cs typeface="Times New Roman" pitchFamily="18" charset="0"/>
              </a:rPr>
              <a:t> </a:t>
            </a:r>
            <a:r>
              <a:rPr lang="en-US" sz="2600" err="1" smtClean="0">
                <a:latin typeface="Times New Roman" pitchFamily="18" charset="0"/>
                <a:cs typeface="Times New Roman" pitchFamily="18" charset="0"/>
              </a:rPr>
              <a:t>đối</a:t>
            </a:r>
            <a:r>
              <a:rPr lang="en-US" sz="2600" smtClean="0">
                <a:latin typeface="Times New Roman" pitchFamily="18" charset="0"/>
                <a:cs typeface="Times New Roman" pitchFamily="18" charset="0"/>
              </a:rPr>
              <a:t> với </a:t>
            </a:r>
            <a:r>
              <a:rPr lang="en-US" sz="2600" dirty="0" err="1" smtClean="0">
                <a:latin typeface="Times New Roman" pitchFamily="18" charset="0"/>
                <a:cs typeface="Times New Roman" pitchFamily="18" charset="0"/>
              </a:rPr>
              <a:t>phép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trừ</a:t>
            </a:r>
            <a:r>
              <a:rPr lang="en-US" sz="2600" dirty="0" smtClean="0">
                <a:latin typeface="Times New Roman" pitchFamily="18" charset="0"/>
                <a:cs typeface="Times New Roman" pitchFamily="18" charset="0"/>
              </a:rPr>
              <a:t>:</a:t>
            </a:r>
          </a:p>
          <a:p>
            <a:r>
              <a:rPr lang="en-US" sz="2600" dirty="0" smtClean="0">
                <a:latin typeface="Times New Roman" pitchFamily="18" charset="0"/>
                <a:cs typeface="Times New Roman" pitchFamily="18" charset="0"/>
              </a:rPr>
              <a:t>                          a. (b –c) = </a:t>
            </a:r>
            <a:r>
              <a:rPr lang="en-US" sz="2600" dirty="0" err="1" smtClean="0">
                <a:latin typeface="Times New Roman" pitchFamily="18" charset="0"/>
                <a:cs typeface="Times New Roman" pitchFamily="18" charset="0"/>
              </a:rPr>
              <a:t>a.b</a:t>
            </a:r>
            <a:r>
              <a:rPr lang="en-US" sz="2600" dirty="0" smtClean="0">
                <a:latin typeface="Times New Roman" pitchFamily="18" charset="0"/>
                <a:cs typeface="Times New Roman" pitchFamily="18" charset="0"/>
              </a:rPr>
              <a:t> – </a:t>
            </a:r>
            <a:r>
              <a:rPr lang="en-US" sz="2600" dirty="0" err="1" smtClean="0">
                <a:latin typeface="Times New Roman" pitchFamily="18" charset="0"/>
                <a:cs typeface="Times New Roman" pitchFamily="18" charset="0"/>
              </a:rPr>
              <a:t>a.c</a:t>
            </a:r>
            <a:r>
              <a:rPr lang="en-US" sz="2600" dirty="0" smtClean="0">
                <a:latin typeface="Times New Roman" pitchFamily="18" charset="0"/>
                <a:cs typeface="Times New Roman" pitchFamily="18" charset="0"/>
              </a:rPr>
              <a:t> ( b &gt; c )</a:t>
            </a:r>
          </a:p>
          <a:p>
            <a:endParaRPr lang="en-US" sz="2600" dirty="0"/>
          </a:p>
        </p:txBody>
      </p:sp>
      <p:sp>
        <p:nvSpPr>
          <p:cNvPr id="16" name="Pentagon 15"/>
          <p:cNvSpPr/>
          <p:nvPr/>
        </p:nvSpPr>
        <p:spPr>
          <a:xfrm>
            <a:off x="0" y="3767541"/>
            <a:ext cx="1993900" cy="468770"/>
          </a:xfrm>
          <a:prstGeom prst="homePlate">
            <a:avLst/>
          </a:prstGeom>
          <a:solidFill>
            <a:schemeClr val="tx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Thực</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hành</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smtClean="0">
                <a:solidFill>
                  <a:srgbClr val="A8289F"/>
                </a:solidFill>
                <a:latin typeface="Times New Roman" pitchFamily="18" charset="0"/>
                <a:ea typeface="Cambria Math" panose="02040503050406030204" pitchFamily="18" charset="0"/>
                <a:cs typeface="Times New Roman" pitchFamily="18" charset="0"/>
              </a:rPr>
              <a:t>3 </a:t>
            </a:r>
            <a:endParaRPr lang="en-US" altLang="en-US" sz="2400" b="1" dirty="0">
              <a:solidFill>
                <a:srgbClr val="A8289F"/>
              </a:solidFill>
              <a:latin typeface="Times New Roman" pitchFamily="18" charset="0"/>
              <a:ea typeface="Cambria Math" panose="02040503050406030204" pitchFamily="18" charset="0"/>
              <a:cs typeface="Times New Roman" pitchFamily="18" charset="0"/>
            </a:endParaRPr>
          </a:p>
        </p:txBody>
      </p:sp>
      <p:sp>
        <p:nvSpPr>
          <p:cNvPr id="17" name="TextBox 16"/>
          <p:cNvSpPr txBox="1"/>
          <p:nvPr/>
        </p:nvSpPr>
        <p:spPr>
          <a:xfrm>
            <a:off x="1993900" y="3610303"/>
            <a:ext cx="7522785" cy="2862322"/>
          </a:xfrm>
          <a:prstGeom prst="rect">
            <a:avLst/>
          </a:prstGeom>
          <a:noFill/>
        </p:spPr>
        <p:txBody>
          <a:bodyPr wrap="square" rtlCol="0">
            <a:spAutoFit/>
          </a:bodyPr>
          <a:lstStyle/>
          <a:p>
            <a:pPr>
              <a:lnSpc>
                <a:spcPct val="150000"/>
              </a:lnSpc>
            </a:pPr>
            <a:r>
              <a:rPr lang="en-US" sz="2400" smtClean="0">
                <a:latin typeface="Times New Roman" pitchFamily="18" charset="0"/>
                <a:cs typeface="Times New Roman" pitchFamily="18" charset="0"/>
              </a:rPr>
              <a:t>Có thể tính nhanh tích của một số với 9 hoặc 99 như sau:</a:t>
            </a:r>
          </a:p>
          <a:p>
            <a:pPr>
              <a:lnSpc>
                <a:spcPct val="150000"/>
              </a:lnSpc>
            </a:pPr>
            <a:endParaRPr lang="en-US" sz="2400" smtClean="0">
              <a:latin typeface="Times New Roman" pitchFamily="18" charset="0"/>
              <a:cs typeface="Times New Roman" pitchFamily="18" charset="0"/>
            </a:endParaRPr>
          </a:p>
          <a:p>
            <a:pPr>
              <a:lnSpc>
                <a:spcPct val="150000"/>
              </a:lnSpc>
            </a:pPr>
            <a:endParaRPr lang="en-US" sz="2400">
              <a:latin typeface="Times New Roman" pitchFamily="18" charset="0"/>
              <a:cs typeface="Times New Roman" pitchFamily="18" charset="0"/>
            </a:endParaRPr>
          </a:p>
          <a:p>
            <a:pPr>
              <a:lnSpc>
                <a:spcPct val="150000"/>
              </a:lnSpc>
            </a:pPr>
            <a:r>
              <a:rPr lang="en-US" sz="2400" smtClean="0">
                <a:latin typeface="Times New Roman" pitchFamily="18" charset="0"/>
                <a:cs typeface="Times New Roman" pitchFamily="18" charset="0"/>
              </a:rPr>
              <a:t>Tính  a) 1 234 . 9       b) 1 234 . 99</a:t>
            </a:r>
          </a:p>
          <a:p>
            <a:pPr>
              <a:lnSpc>
                <a:spcPct val="150000"/>
              </a:lnSpc>
            </a:pPr>
            <a:endParaRPr lang="en-US" sz="2400" dirty="0">
              <a:latin typeface="Times New Roman" pitchFamily="18" charset="0"/>
              <a:cs typeface="Times New Roman" pitchFamily="18" charset="0"/>
            </a:endParaRPr>
          </a:p>
        </p:txBody>
      </p:sp>
      <p:sp>
        <p:nvSpPr>
          <p:cNvPr id="18" name="Rectangle 17"/>
          <p:cNvSpPr/>
          <p:nvPr/>
        </p:nvSpPr>
        <p:spPr>
          <a:xfrm>
            <a:off x="2027916" y="4214662"/>
            <a:ext cx="800219" cy="461665"/>
          </a:xfrm>
          <a:prstGeom prst="rect">
            <a:avLst/>
          </a:prstGeom>
        </p:spPr>
        <p:txBody>
          <a:bodyPr wrap="none">
            <a:spAutoFit/>
          </a:bodyPr>
          <a:lstStyle/>
          <a:p>
            <a:r>
              <a:rPr lang="en-US" sz="2400">
                <a:latin typeface="Times New Roman" pitchFamily="18" charset="0"/>
                <a:cs typeface="Times New Roman" pitchFamily="18" charset="0"/>
              </a:rPr>
              <a:t>67.9 </a:t>
            </a:r>
            <a:endParaRPr lang="en-US" sz="2400"/>
          </a:p>
        </p:txBody>
      </p:sp>
      <p:sp>
        <p:nvSpPr>
          <p:cNvPr id="19" name="Rectangle 18"/>
          <p:cNvSpPr/>
          <p:nvPr/>
        </p:nvSpPr>
        <p:spPr>
          <a:xfrm>
            <a:off x="155803" y="4812270"/>
            <a:ext cx="1031051" cy="461665"/>
          </a:xfrm>
          <a:prstGeom prst="rect">
            <a:avLst/>
          </a:prstGeom>
        </p:spPr>
        <p:txBody>
          <a:bodyPr wrap="none">
            <a:spAutoFit/>
          </a:bodyPr>
          <a:lstStyle/>
          <a:p>
            <a:r>
              <a:rPr lang="en-US" sz="2400" smtClean="0">
                <a:latin typeface="Times New Roman" pitchFamily="18" charset="0"/>
                <a:cs typeface="Times New Roman" pitchFamily="18" charset="0"/>
              </a:rPr>
              <a:t>346.99</a:t>
            </a:r>
            <a:endParaRPr lang="en-US" sz="2400"/>
          </a:p>
        </p:txBody>
      </p:sp>
      <p:sp>
        <p:nvSpPr>
          <p:cNvPr id="20" name="Rectangle 19"/>
          <p:cNvSpPr/>
          <p:nvPr/>
        </p:nvSpPr>
        <p:spPr>
          <a:xfrm>
            <a:off x="2716952" y="4208752"/>
            <a:ext cx="2024913" cy="461665"/>
          </a:xfrm>
          <a:prstGeom prst="rect">
            <a:avLst/>
          </a:prstGeom>
        </p:spPr>
        <p:txBody>
          <a:bodyPr wrap="none">
            <a:spAutoFit/>
          </a:bodyPr>
          <a:lstStyle/>
          <a:p>
            <a:r>
              <a:rPr lang="en-US" sz="2400" smtClean="0">
                <a:latin typeface="Times New Roman" pitchFamily="18" charset="0"/>
                <a:cs typeface="Times New Roman" pitchFamily="18" charset="0"/>
              </a:rPr>
              <a:t>= 67</a:t>
            </a:r>
            <a:r>
              <a:rPr lang="en-US" sz="2400">
                <a:latin typeface="Times New Roman" pitchFamily="18" charset="0"/>
                <a:cs typeface="Times New Roman" pitchFamily="18" charset="0"/>
              </a:rPr>
              <a:t>. </a:t>
            </a:r>
            <a:r>
              <a:rPr lang="en-US" sz="2400">
                <a:solidFill>
                  <a:srgbClr val="FF0000"/>
                </a:solidFill>
                <a:latin typeface="Times New Roman" pitchFamily="18" charset="0"/>
                <a:cs typeface="Times New Roman" pitchFamily="18" charset="0"/>
              </a:rPr>
              <a:t>(10 – 1) </a:t>
            </a:r>
            <a:r>
              <a:rPr lang="en-US" sz="2400" smtClean="0">
                <a:solidFill>
                  <a:srgbClr val="FF0000"/>
                </a:solidFill>
                <a:latin typeface="Times New Roman" pitchFamily="18" charset="0"/>
                <a:cs typeface="Times New Roman" pitchFamily="18" charset="0"/>
              </a:rPr>
              <a:t> </a:t>
            </a:r>
            <a:endParaRPr lang="en-US" sz="2400">
              <a:solidFill>
                <a:srgbClr val="FF0000"/>
              </a:solidFill>
            </a:endParaRPr>
          </a:p>
        </p:txBody>
      </p:sp>
      <p:sp>
        <p:nvSpPr>
          <p:cNvPr id="21" name="Rectangle 20"/>
          <p:cNvSpPr/>
          <p:nvPr/>
        </p:nvSpPr>
        <p:spPr>
          <a:xfrm>
            <a:off x="6686319" y="4236311"/>
            <a:ext cx="1588897" cy="461665"/>
          </a:xfrm>
          <a:prstGeom prst="rect">
            <a:avLst/>
          </a:prstGeom>
        </p:spPr>
        <p:txBody>
          <a:bodyPr wrap="none">
            <a:spAutoFit/>
          </a:bodyPr>
          <a:lstStyle/>
          <a:p>
            <a:r>
              <a:rPr lang="en-US" sz="2400" smtClean="0">
                <a:latin typeface="Times New Roman" pitchFamily="18" charset="0"/>
                <a:cs typeface="Times New Roman" pitchFamily="18" charset="0"/>
              </a:rPr>
              <a:t>= 670 </a:t>
            </a:r>
            <a:r>
              <a:rPr lang="en-US" sz="2400">
                <a:latin typeface="Times New Roman" pitchFamily="18" charset="0"/>
                <a:cs typeface="Times New Roman" pitchFamily="18" charset="0"/>
              </a:rPr>
              <a:t>– 67 </a:t>
            </a:r>
            <a:endParaRPr lang="en-US" sz="2400"/>
          </a:p>
        </p:txBody>
      </p:sp>
      <p:sp>
        <p:nvSpPr>
          <p:cNvPr id="22" name="Rectangle 21"/>
          <p:cNvSpPr/>
          <p:nvPr/>
        </p:nvSpPr>
        <p:spPr>
          <a:xfrm>
            <a:off x="8095201" y="4108508"/>
            <a:ext cx="896399" cy="646331"/>
          </a:xfrm>
          <a:prstGeom prst="rect">
            <a:avLst/>
          </a:prstGeom>
        </p:spPr>
        <p:txBody>
          <a:bodyPr wrap="none">
            <a:spAutoFit/>
          </a:bodyPr>
          <a:lstStyle/>
          <a:p>
            <a:pPr>
              <a:lnSpc>
                <a:spcPct val="150000"/>
              </a:lnSpc>
            </a:pPr>
            <a:r>
              <a:rPr lang="en-US" sz="2400">
                <a:latin typeface="Times New Roman" pitchFamily="18" charset="0"/>
                <a:cs typeface="Times New Roman" pitchFamily="18" charset="0"/>
              </a:rPr>
              <a:t>= 603</a:t>
            </a:r>
          </a:p>
        </p:txBody>
      </p:sp>
      <p:sp>
        <p:nvSpPr>
          <p:cNvPr id="23" name="Rectangle 22"/>
          <p:cNvSpPr/>
          <p:nvPr/>
        </p:nvSpPr>
        <p:spPr>
          <a:xfrm>
            <a:off x="4533943" y="4217026"/>
            <a:ext cx="2204450" cy="461665"/>
          </a:xfrm>
          <a:prstGeom prst="rect">
            <a:avLst/>
          </a:prstGeom>
        </p:spPr>
        <p:txBody>
          <a:bodyPr wrap="none">
            <a:spAutoFit/>
          </a:bodyPr>
          <a:lstStyle/>
          <a:p>
            <a:r>
              <a:rPr lang="en-US" sz="2400" smtClean="0">
                <a:latin typeface="Times New Roman" pitchFamily="18" charset="0"/>
                <a:cs typeface="Times New Roman" pitchFamily="18" charset="0"/>
              </a:rPr>
              <a:t>= 67</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10 – 67 . 1</a:t>
            </a:r>
            <a:endParaRPr lang="en-US" sz="2400"/>
          </a:p>
        </p:txBody>
      </p:sp>
      <p:sp>
        <p:nvSpPr>
          <p:cNvPr id="24" name="Rectangle 23"/>
          <p:cNvSpPr/>
          <p:nvPr/>
        </p:nvSpPr>
        <p:spPr>
          <a:xfrm>
            <a:off x="1064796" y="4806360"/>
            <a:ext cx="2255746" cy="461665"/>
          </a:xfrm>
          <a:prstGeom prst="rect">
            <a:avLst/>
          </a:prstGeom>
        </p:spPr>
        <p:txBody>
          <a:bodyPr wrap="none">
            <a:spAutoFit/>
          </a:bodyPr>
          <a:lstStyle/>
          <a:p>
            <a:r>
              <a:rPr lang="en-US" sz="2400" smtClean="0">
                <a:latin typeface="Times New Roman" pitchFamily="18" charset="0"/>
                <a:cs typeface="Times New Roman" pitchFamily="18" charset="0"/>
              </a:rPr>
              <a:t>= 346</a:t>
            </a:r>
            <a:r>
              <a:rPr lang="en-US" sz="2400">
                <a:latin typeface="Times New Roman" pitchFamily="18" charset="0"/>
                <a:cs typeface="Times New Roman" pitchFamily="18" charset="0"/>
              </a:rPr>
              <a:t>. </a:t>
            </a:r>
            <a:r>
              <a:rPr lang="en-US" sz="2400">
                <a:solidFill>
                  <a:srgbClr val="FF0000"/>
                </a:solidFill>
                <a:latin typeface="Times New Roman" pitchFamily="18" charset="0"/>
                <a:cs typeface="Times New Roman" pitchFamily="18" charset="0"/>
              </a:rPr>
              <a:t>(100 – 1) </a:t>
            </a:r>
            <a:endParaRPr lang="en-US" sz="2400">
              <a:solidFill>
                <a:srgbClr val="FF0000"/>
              </a:solidFill>
            </a:endParaRPr>
          </a:p>
        </p:txBody>
      </p:sp>
      <p:sp>
        <p:nvSpPr>
          <p:cNvPr id="25" name="Rectangle 24"/>
          <p:cNvSpPr/>
          <p:nvPr/>
        </p:nvSpPr>
        <p:spPr>
          <a:xfrm>
            <a:off x="5914127" y="4811189"/>
            <a:ext cx="2127505" cy="461665"/>
          </a:xfrm>
          <a:prstGeom prst="rect">
            <a:avLst/>
          </a:prstGeom>
        </p:spPr>
        <p:txBody>
          <a:bodyPr wrap="none">
            <a:spAutoFit/>
          </a:bodyPr>
          <a:lstStyle/>
          <a:p>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34 600 </a:t>
            </a:r>
            <a:r>
              <a:rPr lang="en-US" sz="2400">
                <a:latin typeface="Times New Roman" pitchFamily="18" charset="0"/>
                <a:cs typeface="Times New Roman" pitchFamily="18" charset="0"/>
              </a:rPr>
              <a:t>– 346 </a:t>
            </a:r>
            <a:endParaRPr lang="en-US" sz="2400"/>
          </a:p>
        </p:txBody>
      </p:sp>
      <p:sp>
        <p:nvSpPr>
          <p:cNvPr id="26" name="Rectangle 25"/>
          <p:cNvSpPr/>
          <p:nvPr/>
        </p:nvSpPr>
        <p:spPr>
          <a:xfrm>
            <a:off x="7822126" y="4691681"/>
            <a:ext cx="1281120" cy="646331"/>
          </a:xfrm>
          <a:prstGeom prst="rect">
            <a:avLst/>
          </a:prstGeom>
        </p:spPr>
        <p:txBody>
          <a:bodyPr wrap="none">
            <a:spAutoFit/>
          </a:bodyPr>
          <a:lstStyle/>
          <a:p>
            <a:pPr>
              <a:lnSpc>
                <a:spcPct val="150000"/>
              </a:lnSpc>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34 254</a:t>
            </a:r>
            <a:endParaRPr lang="en-US" sz="2400">
              <a:latin typeface="Times New Roman" pitchFamily="18" charset="0"/>
              <a:cs typeface="Times New Roman" pitchFamily="18" charset="0"/>
            </a:endParaRPr>
          </a:p>
        </p:txBody>
      </p:sp>
      <p:sp>
        <p:nvSpPr>
          <p:cNvPr id="27" name="Rectangle 26"/>
          <p:cNvSpPr/>
          <p:nvPr/>
        </p:nvSpPr>
        <p:spPr>
          <a:xfrm>
            <a:off x="3250565" y="4818726"/>
            <a:ext cx="2922595" cy="461665"/>
          </a:xfrm>
          <a:prstGeom prst="rect">
            <a:avLst/>
          </a:prstGeom>
        </p:spPr>
        <p:txBody>
          <a:bodyPr wrap="none">
            <a:spAutoFit/>
          </a:bodyPr>
          <a:lstStyle/>
          <a:p>
            <a:r>
              <a:rPr lang="en-US" sz="2400" smtClean="0">
                <a:latin typeface="Times New Roman" pitchFamily="18" charset="0"/>
                <a:cs typeface="Times New Roman" pitchFamily="18" charset="0"/>
              </a:rPr>
              <a:t>= 346 . 100 </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346 . 1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down)">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fade">
                                      <p:cBhvr>
                                        <p:cTn id="34" dur="1000"/>
                                        <p:tgtEl>
                                          <p:spTgt spid="10">
                                            <p:txEl>
                                              <p:pRg st="2" end="2"/>
                                            </p:txEl>
                                          </p:spTgt>
                                        </p:tgtEl>
                                      </p:cBhvr>
                                    </p:animEffect>
                                    <p:anim calcmode="lin" valueType="num">
                                      <p:cBhvr>
                                        <p:cTn id="3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Effect transition="in" filter="fade">
                                      <p:cBhvr>
                                        <p:cTn id="46" dur="1000"/>
                                        <p:tgtEl>
                                          <p:spTgt spid="10">
                                            <p:txEl>
                                              <p:pRg st="4" end="4"/>
                                            </p:txEl>
                                          </p:spTgt>
                                        </p:tgtEl>
                                      </p:cBhvr>
                                    </p:animEffect>
                                    <p:anim calcmode="lin" valueType="num">
                                      <p:cBhvr>
                                        <p:cTn id="47"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xit" presetSubtype="32" fill="hold" grpId="1" nodeType="clickEffect">
                                  <p:stCondLst>
                                    <p:cond delay="0"/>
                                  </p:stCondLst>
                                  <p:childTnLst>
                                    <p:animEffect transition="out" filter="circle(out)">
                                      <p:cBhvr>
                                        <p:cTn id="52" dur="2000"/>
                                        <p:tgtEl>
                                          <p:spTgt spid="14"/>
                                        </p:tgtEl>
                                      </p:cBhvr>
                                    </p:animEffect>
                                    <p:set>
                                      <p:cBhvr>
                                        <p:cTn id="53" dur="1" fill="hold">
                                          <p:stCondLst>
                                            <p:cond delay="1999"/>
                                          </p:stCondLst>
                                        </p:cTn>
                                        <p:tgtEl>
                                          <p:spTgt spid="14"/>
                                        </p:tgtEl>
                                        <p:attrNameLst>
                                          <p:attrName>style.visibility</p:attrName>
                                        </p:attrNameLst>
                                      </p:cBhvr>
                                      <p:to>
                                        <p:strVal val="hidden"/>
                                      </p:to>
                                    </p:set>
                                  </p:childTnLst>
                                </p:cTn>
                              </p:par>
                              <p:par>
                                <p:cTn id="54" presetID="18" presetClass="exit" presetSubtype="12" fill="hold" grpId="1" nodeType="withEffect">
                                  <p:stCondLst>
                                    <p:cond delay="0"/>
                                  </p:stCondLst>
                                  <p:childTnLst>
                                    <p:animEffect transition="out" filter="strips(downLeft)">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18" presetClass="exit" presetSubtype="12" fill="hold" grpId="0" nodeType="withEffect">
                                  <p:stCondLst>
                                    <p:cond delay="0"/>
                                  </p:stCondLst>
                                  <p:childTnLst>
                                    <p:animEffect transition="out" filter="strips(downLeft)">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par>
                                <p:cTn id="60" presetID="6" presetClass="exit" presetSubtype="32" fill="hold" grpId="2" nodeType="withEffect">
                                  <p:stCondLst>
                                    <p:cond delay="0"/>
                                  </p:stCondLst>
                                  <p:childTnLst>
                                    <p:animEffect transition="out" filter="circle(out)">
                                      <p:cBhvr>
                                        <p:cTn id="61" dur="2000"/>
                                        <p:tgtEl>
                                          <p:spTgt spid="10">
                                            <p:txEl>
                                              <p:pRg st="0" end="0"/>
                                            </p:txEl>
                                          </p:spTgt>
                                        </p:tgtEl>
                                      </p:cBhvr>
                                    </p:animEffect>
                                    <p:set>
                                      <p:cBhvr>
                                        <p:cTn id="62" dur="1" fill="hold">
                                          <p:stCondLst>
                                            <p:cond delay="1999"/>
                                          </p:stCondLst>
                                        </p:cTn>
                                        <p:tgtEl>
                                          <p:spTgt spid="10">
                                            <p:txEl>
                                              <p:pRg st="0" end="0"/>
                                            </p:txEl>
                                          </p:spTgt>
                                        </p:tgtEl>
                                        <p:attrNameLst>
                                          <p:attrName>style.visibility</p:attrName>
                                        </p:attrNameLst>
                                      </p:cBhvr>
                                      <p:to>
                                        <p:strVal val="hidden"/>
                                      </p:to>
                                    </p:set>
                                  </p:childTnLst>
                                </p:cTn>
                              </p:par>
                              <p:par>
                                <p:cTn id="63" presetID="6" presetClass="exit" presetSubtype="32" fill="hold" grpId="2" nodeType="withEffect">
                                  <p:stCondLst>
                                    <p:cond delay="0"/>
                                  </p:stCondLst>
                                  <p:childTnLst>
                                    <p:animEffect transition="out" filter="circle(out)">
                                      <p:cBhvr>
                                        <p:cTn id="64" dur="2000"/>
                                        <p:tgtEl>
                                          <p:spTgt spid="10">
                                            <p:txEl>
                                              <p:pRg st="1" end="1"/>
                                            </p:txEl>
                                          </p:spTgt>
                                        </p:tgtEl>
                                      </p:cBhvr>
                                    </p:animEffect>
                                    <p:set>
                                      <p:cBhvr>
                                        <p:cTn id="65" dur="1" fill="hold">
                                          <p:stCondLst>
                                            <p:cond delay="1999"/>
                                          </p:stCondLst>
                                        </p:cTn>
                                        <p:tgtEl>
                                          <p:spTgt spid="10">
                                            <p:txEl>
                                              <p:pRg st="1" end="1"/>
                                            </p:txEl>
                                          </p:spTgt>
                                        </p:tgtEl>
                                        <p:attrNameLst>
                                          <p:attrName>style.visibility</p:attrName>
                                        </p:attrNameLst>
                                      </p:cBhvr>
                                      <p:to>
                                        <p:strVal val="hidden"/>
                                      </p:to>
                                    </p:set>
                                  </p:childTnLst>
                                </p:cTn>
                              </p:par>
                              <p:par>
                                <p:cTn id="66" presetID="6" presetClass="exit" presetSubtype="32" fill="hold" grpId="2" nodeType="withEffect">
                                  <p:stCondLst>
                                    <p:cond delay="0"/>
                                  </p:stCondLst>
                                  <p:childTnLst>
                                    <p:animEffect transition="out" filter="circle(out)">
                                      <p:cBhvr>
                                        <p:cTn id="67" dur="2000"/>
                                        <p:tgtEl>
                                          <p:spTgt spid="10">
                                            <p:txEl>
                                              <p:pRg st="2" end="2"/>
                                            </p:txEl>
                                          </p:spTgt>
                                        </p:tgtEl>
                                      </p:cBhvr>
                                    </p:animEffect>
                                    <p:set>
                                      <p:cBhvr>
                                        <p:cTn id="68" dur="1" fill="hold">
                                          <p:stCondLst>
                                            <p:cond delay="1999"/>
                                          </p:stCondLst>
                                        </p:cTn>
                                        <p:tgtEl>
                                          <p:spTgt spid="10">
                                            <p:txEl>
                                              <p:pRg st="2" end="2"/>
                                            </p:txEl>
                                          </p:spTgt>
                                        </p:tgtEl>
                                        <p:attrNameLst>
                                          <p:attrName>style.visibility</p:attrName>
                                        </p:attrNameLst>
                                      </p:cBhvr>
                                      <p:to>
                                        <p:strVal val="hidden"/>
                                      </p:to>
                                    </p:set>
                                  </p:childTnLst>
                                </p:cTn>
                              </p:par>
                              <p:par>
                                <p:cTn id="69" presetID="6" presetClass="exit" presetSubtype="32" fill="hold" grpId="2" nodeType="withEffect">
                                  <p:stCondLst>
                                    <p:cond delay="0"/>
                                  </p:stCondLst>
                                  <p:childTnLst>
                                    <p:animEffect transition="out" filter="circle(out)">
                                      <p:cBhvr>
                                        <p:cTn id="70" dur="2000"/>
                                        <p:tgtEl>
                                          <p:spTgt spid="10">
                                            <p:txEl>
                                              <p:pRg st="3" end="3"/>
                                            </p:txEl>
                                          </p:spTgt>
                                        </p:tgtEl>
                                      </p:cBhvr>
                                    </p:animEffect>
                                    <p:set>
                                      <p:cBhvr>
                                        <p:cTn id="71" dur="1" fill="hold">
                                          <p:stCondLst>
                                            <p:cond delay="1999"/>
                                          </p:stCondLst>
                                        </p:cTn>
                                        <p:tgtEl>
                                          <p:spTgt spid="10">
                                            <p:txEl>
                                              <p:pRg st="3" end="3"/>
                                            </p:txEl>
                                          </p:spTgt>
                                        </p:tgtEl>
                                        <p:attrNameLst>
                                          <p:attrName>style.visibility</p:attrName>
                                        </p:attrNameLst>
                                      </p:cBhvr>
                                      <p:to>
                                        <p:strVal val="hidden"/>
                                      </p:to>
                                    </p:set>
                                  </p:childTnLst>
                                </p:cTn>
                              </p:par>
                              <p:par>
                                <p:cTn id="72" presetID="6" presetClass="exit" presetSubtype="32" fill="hold" grpId="2" nodeType="withEffect">
                                  <p:stCondLst>
                                    <p:cond delay="0"/>
                                  </p:stCondLst>
                                  <p:childTnLst>
                                    <p:animEffect transition="out" filter="circle(out)">
                                      <p:cBhvr>
                                        <p:cTn id="73" dur="2000"/>
                                        <p:tgtEl>
                                          <p:spTgt spid="10">
                                            <p:txEl>
                                              <p:pRg st="4" end="4"/>
                                            </p:txEl>
                                          </p:spTgt>
                                        </p:tgtEl>
                                      </p:cBhvr>
                                    </p:animEffect>
                                    <p:set>
                                      <p:cBhvr>
                                        <p:cTn id="74" dur="1" fill="hold">
                                          <p:stCondLst>
                                            <p:cond delay="1999"/>
                                          </p:stCondLst>
                                        </p:cTn>
                                        <p:tgtEl>
                                          <p:spTgt spid="10">
                                            <p:txEl>
                                              <p:pRg st="4" end="4"/>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4"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to="" calcmode="lin" valueType="num">
                                      <p:cBhvr>
                                        <p:cTn id="79" dur="1" fill="hold"/>
                                        <p:tgtEl>
                                          <p:spTgt spid="15"/>
                                        </p:tgtEl>
                                        <p:attrNameLst>
                                          <p:attrName/>
                                        </p:attrNameLst>
                                      </p:cBhvr>
                                    </p:anim>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down)">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box(in)">
                                      <p:cBhvr>
                                        <p:cTn id="89" dur="5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17">
                                            <p:txEl>
                                              <p:pRg st="0" end="0"/>
                                            </p:txEl>
                                          </p:spTgt>
                                        </p:tgtEl>
                                        <p:attrNameLst>
                                          <p:attrName>style.visibility</p:attrName>
                                        </p:attrNameLst>
                                      </p:cBhvr>
                                      <p:to>
                                        <p:strVal val="visible"/>
                                      </p:to>
                                    </p:set>
                                    <p:animEffect transition="in" filter="fade">
                                      <p:cBhvr>
                                        <p:cTn id="94" dur="1000"/>
                                        <p:tgtEl>
                                          <p:spTgt spid="17">
                                            <p:txEl>
                                              <p:pRg st="0" end="0"/>
                                            </p:txEl>
                                          </p:spTgt>
                                        </p:tgtEl>
                                      </p:cBhvr>
                                    </p:animEffect>
                                    <p:anim calcmode="lin" valueType="num">
                                      <p:cBhvr>
                                        <p:cTn id="9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1" presetClass="entr" presetSubtype="1" fill="hold" grpId="0" nodeType="click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heel(1)">
                                      <p:cBhvr>
                                        <p:cTn id="101" dur="2000"/>
                                        <p:tgtEl>
                                          <p:spTgt spid="18"/>
                                        </p:tgtEl>
                                      </p:cBhvr>
                                    </p:animEffect>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heel(1)">
                                      <p:cBhvr>
                                        <p:cTn id="106" dur="2000"/>
                                        <p:tgtEl>
                                          <p:spTgt spid="20"/>
                                        </p:tgtEl>
                                      </p:cBhvr>
                                    </p:animEffect>
                                  </p:childTnLst>
                                </p:cTn>
                              </p:par>
                            </p:childTnLst>
                          </p:cTn>
                        </p:par>
                      </p:childTnLst>
                    </p:cTn>
                  </p:par>
                  <p:par>
                    <p:cTn id="107" fill="hold">
                      <p:stCondLst>
                        <p:cond delay="indefinite"/>
                      </p:stCondLst>
                      <p:childTnLst>
                        <p:par>
                          <p:cTn id="108" fill="hold">
                            <p:stCondLst>
                              <p:cond delay="0"/>
                            </p:stCondLst>
                            <p:childTnLst>
                              <p:par>
                                <p:cTn id="109" presetID="21" presetClass="entr" presetSubtype="1"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wheel(1)">
                                      <p:cBhvr>
                                        <p:cTn id="111" dur="2000"/>
                                        <p:tgtEl>
                                          <p:spTgt spid="23"/>
                                        </p:tgtEl>
                                      </p:cBhvr>
                                    </p:animEffect>
                                  </p:childTnLst>
                                </p:cTn>
                              </p:par>
                            </p:childTnLst>
                          </p:cTn>
                        </p:par>
                      </p:childTnLst>
                    </p:cTn>
                  </p:par>
                  <p:par>
                    <p:cTn id="112" fill="hold">
                      <p:stCondLst>
                        <p:cond delay="indefinite"/>
                      </p:stCondLst>
                      <p:childTnLst>
                        <p:par>
                          <p:cTn id="113" fill="hold">
                            <p:stCondLst>
                              <p:cond delay="0"/>
                            </p:stCondLst>
                            <p:childTnLst>
                              <p:par>
                                <p:cTn id="114" presetID="21" presetClass="entr" presetSubtype="1" fill="hold" grpId="0" nodeType="click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heel(1)">
                                      <p:cBhvr>
                                        <p:cTn id="116" dur="2000"/>
                                        <p:tgtEl>
                                          <p:spTgt spid="21"/>
                                        </p:tgtEl>
                                      </p:cBhvr>
                                    </p:animEffect>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22"/>
                                        </p:tgtEl>
                                        <p:attrNameLst>
                                          <p:attrName>style.visibility</p:attrName>
                                        </p:attrNameLst>
                                      </p:cBhvr>
                                      <p:to>
                                        <p:strVal val="visible"/>
                                      </p:to>
                                    </p:set>
                                    <p:animEffect transition="in" filter="fade">
                                      <p:cBhvr>
                                        <p:cTn id="121" dur="1000"/>
                                        <p:tgtEl>
                                          <p:spTgt spid="22"/>
                                        </p:tgtEl>
                                      </p:cBhvr>
                                    </p:animEffect>
                                    <p:anim calcmode="lin" valueType="num">
                                      <p:cBhvr>
                                        <p:cTn id="122" dur="1000" fill="hold"/>
                                        <p:tgtEl>
                                          <p:spTgt spid="22"/>
                                        </p:tgtEl>
                                        <p:attrNameLst>
                                          <p:attrName>ppt_x</p:attrName>
                                        </p:attrNameLst>
                                      </p:cBhvr>
                                      <p:tavLst>
                                        <p:tav tm="0">
                                          <p:val>
                                            <p:strVal val="#ppt_x"/>
                                          </p:val>
                                        </p:tav>
                                        <p:tav tm="100000">
                                          <p:val>
                                            <p:strVal val="#ppt_x"/>
                                          </p:val>
                                        </p:tav>
                                      </p:tavLst>
                                    </p:anim>
                                    <p:anim calcmode="lin" valueType="num">
                                      <p:cBhvr>
                                        <p:cTn id="1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1" presetClass="entr" presetSubtype="1" fill="hold" grpId="0" nodeType="clickEffect">
                                  <p:stCondLst>
                                    <p:cond delay="0"/>
                                  </p:stCondLst>
                                  <p:childTnLst>
                                    <p:set>
                                      <p:cBhvr>
                                        <p:cTn id="127" dur="1" fill="hold">
                                          <p:stCondLst>
                                            <p:cond delay="0"/>
                                          </p:stCondLst>
                                        </p:cTn>
                                        <p:tgtEl>
                                          <p:spTgt spid="19"/>
                                        </p:tgtEl>
                                        <p:attrNameLst>
                                          <p:attrName>style.visibility</p:attrName>
                                        </p:attrNameLst>
                                      </p:cBhvr>
                                      <p:to>
                                        <p:strVal val="visible"/>
                                      </p:to>
                                    </p:set>
                                    <p:animEffect transition="in" filter="wheel(1)">
                                      <p:cBhvr>
                                        <p:cTn id="128" dur="2000"/>
                                        <p:tgtEl>
                                          <p:spTgt spid="19"/>
                                        </p:tgtEl>
                                      </p:cBhvr>
                                    </p:animEffect>
                                  </p:childTnLst>
                                </p:cTn>
                              </p:par>
                            </p:childTnLst>
                          </p:cTn>
                        </p:par>
                      </p:childTnLst>
                    </p:cTn>
                  </p:par>
                  <p:par>
                    <p:cTn id="129" fill="hold">
                      <p:stCondLst>
                        <p:cond delay="indefinite"/>
                      </p:stCondLst>
                      <p:childTnLst>
                        <p:par>
                          <p:cTn id="130" fill="hold">
                            <p:stCondLst>
                              <p:cond delay="0"/>
                            </p:stCondLst>
                            <p:childTnLst>
                              <p:par>
                                <p:cTn id="131" presetID="21" presetClass="entr" presetSubtype="1" fill="hold" grpId="0" nodeType="click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wheel(1)">
                                      <p:cBhvr>
                                        <p:cTn id="133" dur="2000"/>
                                        <p:tgtEl>
                                          <p:spTgt spid="24"/>
                                        </p:tgtEl>
                                      </p:cBhvr>
                                    </p:animEffect>
                                  </p:childTnLst>
                                </p:cTn>
                              </p:par>
                            </p:childTnLst>
                          </p:cTn>
                        </p:par>
                      </p:childTnLst>
                    </p:cTn>
                  </p:par>
                  <p:par>
                    <p:cTn id="134" fill="hold">
                      <p:stCondLst>
                        <p:cond delay="indefinite"/>
                      </p:stCondLst>
                      <p:childTnLst>
                        <p:par>
                          <p:cTn id="135" fill="hold">
                            <p:stCondLst>
                              <p:cond delay="0"/>
                            </p:stCondLst>
                            <p:childTnLst>
                              <p:par>
                                <p:cTn id="136" presetID="21" presetClass="entr" presetSubtype="1" fill="hold" grpId="0" nodeType="clickEffect">
                                  <p:stCondLst>
                                    <p:cond delay="0"/>
                                  </p:stCondLst>
                                  <p:childTnLst>
                                    <p:set>
                                      <p:cBhvr>
                                        <p:cTn id="137" dur="1" fill="hold">
                                          <p:stCondLst>
                                            <p:cond delay="0"/>
                                          </p:stCondLst>
                                        </p:cTn>
                                        <p:tgtEl>
                                          <p:spTgt spid="27"/>
                                        </p:tgtEl>
                                        <p:attrNameLst>
                                          <p:attrName>style.visibility</p:attrName>
                                        </p:attrNameLst>
                                      </p:cBhvr>
                                      <p:to>
                                        <p:strVal val="visible"/>
                                      </p:to>
                                    </p:set>
                                    <p:animEffect transition="in" filter="wheel(1)">
                                      <p:cBhvr>
                                        <p:cTn id="138" dur="2000"/>
                                        <p:tgtEl>
                                          <p:spTgt spid="27"/>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25"/>
                                        </p:tgtEl>
                                        <p:attrNameLst>
                                          <p:attrName>style.visibility</p:attrName>
                                        </p:attrNameLst>
                                      </p:cBhvr>
                                      <p:to>
                                        <p:strVal val="visible"/>
                                      </p:to>
                                    </p:set>
                                    <p:animEffect transition="in" filter="wheel(1)">
                                      <p:cBhvr>
                                        <p:cTn id="143" dur="2000"/>
                                        <p:tgtEl>
                                          <p:spTgt spid="25"/>
                                        </p:tgtEl>
                                      </p:cBhvr>
                                    </p:animEffect>
                                  </p:childTnLst>
                                </p:cTn>
                              </p:par>
                            </p:childTnLst>
                          </p:cTn>
                        </p:par>
                      </p:childTnLst>
                    </p:cTn>
                  </p:par>
                  <p:par>
                    <p:cTn id="144" fill="hold">
                      <p:stCondLst>
                        <p:cond delay="indefinite"/>
                      </p:stCondLst>
                      <p:childTnLst>
                        <p:par>
                          <p:cTn id="145" fill="hold">
                            <p:stCondLst>
                              <p:cond delay="0"/>
                            </p:stCondLst>
                            <p:childTnLst>
                              <p:par>
                                <p:cTn id="146" presetID="21" presetClass="entr" presetSubtype="1" fill="hold" grpId="0" nodeType="click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wheel(1)">
                                      <p:cBhvr>
                                        <p:cTn id="148" dur="2000"/>
                                        <p:tgtEl>
                                          <p:spTgt spid="26"/>
                                        </p:tgtEl>
                                      </p:cBhvr>
                                    </p:animEffect>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nodeType="clickEffect">
                                  <p:stCondLst>
                                    <p:cond delay="0"/>
                                  </p:stCondLst>
                                  <p:childTnLst>
                                    <p:set>
                                      <p:cBhvr>
                                        <p:cTn id="152" dur="1" fill="hold">
                                          <p:stCondLst>
                                            <p:cond delay="0"/>
                                          </p:stCondLst>
                                        </p:cTn>
                                        <p:tgtEl>
                                          <p:spTgt spid="17">
                                            <p:txEl>
                                              <p:pRg st="3" end="3"/>
                                            </p:txEl>
                                          </p:spTgt>
                                        </p:tgtEl>
                                        <p:attrNameLst>
                                          <p:attrName>style.visibility</p:attrName>
                                        </p:attrNameLst>
                                      </p:cBhvr>
                                      <p:to>
                                        <p:strVal val="visible"/>
                                      </p:to>
                                    </p:set>
                                    <p:animEffect transition="in" filter="fade">
                                      <p:cBhvr>
                                        <p:cTn id="153" dur="1000"/>
                                        <p:tgtEl>
                                          <p:spTgt spid="17">
                                            <p:txEl>
                                              <p:pRg st="3" end="3"/>
                                            </p:txEl>
                                          </p:spTgt>
                                        </p:tgtEl>
                                      </p:cBhvr>
                                    </p:animEffect>
                                    <p:anim calcmode="lin" valueType="num">
                                      <p:cBhvr>
                                        <p:cTn id="154"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55"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build="allAtOnce"/>
      <p:bldP spid="11" grpId="0"/>
      <p:bldP spid="11" grpId="1"/>
      <p:bldP spid="14" grpId="0" animBg="1"/>
      <p:bldP spid="14" grpId="1" animBg="1"/>
      <p:bldP spid="15" grpId="0"/>
      <p:bldP spid="16" grpId="0" animBg="1"/>
      <p:bldP spid="17" grpId="0"/>
      <p:bldP spid="18" grpId="0"/>
      <p:bldP spid="19" grpId="0"/>
      <p:bldP spid="20" grpId="0"/>
      <p:bldP spid="21" grpId="0"/>
      <p:bldP spid="22"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0"/>
            <a:ext cx="9144000" cy="6858000"/>
            <a:chOff x="-4895850" y="-388210"/>
            <a:chExt cx="9067800" cy="7246210"/>
          </a:xfrm>
        </p:grpSpPr>
        <p:pic>
          <p:nvPicPr>
            <p:cNvPr id="2052"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95850" y="3409950"/>
              <a:ext cx="9067800" cy="34480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grpSp>
      <p:pic>
        <p:nvPicPr>
          <p:cNvPr id="8" name="Picture 2" descr="Kết quả hình ảnh cho ảnh động tom và jerry"/>
          <p:cNvPicPr>
            <a:picLocks noChangeAspect="1" noChangeArrowheads="1"/>
          </p:cNvPicPr>
          <p:nvPr/>
        </p:nvPicPr>
        <p:blipFill rotWithShape="1">
          <a:blip r:embed="rId3">
            <a:extLst>
              <a:ext uri="{28A0092B-C50C-407E-A947-70E740481C1C}">
                <a14:useLocalDpi xmlns:a14="http://schemas.microsoft.com/office/drawing/2010/main" val="0"/>
              </a:ext>
            </a:extLst>
          </a:blip>
          <a:srcRect l="23320" t="34032" r="-1107" b="-3088"/>
          <a:stretch/>
        </p:blipFill>
        <p:spPr bwMode="auto">
          <a:xfrm>
            <a:off x="3908107" y="2654300"/>
            <a:ext cx="5083493" cy="3407830"/>
          </a:xfrm>
          <a:prstGeom prst="rect">
            <a:avLst/>
          </a:prstGeom>
          <a:noFill/>
          <a:extLst>
            <a:ext uri="{909E8E84-426E-40DD-AFC4-6F175D3DCCD1}">
              <a14:hiddenFill xmlns:a14="http://schemas.microsoft.com/office/drawing/2010/main">
                <a:solidFill>
                  <a:srgbClr val="FFFFFF"/>
                </a:solidFill>
              </a14:hiddenFill>
            </a:ext>
          </a:extLst>
        </p:spPr>
      </p:pic>
      <p:pic>
        <p:nvPicPr>
          <p:cNvPr id="10"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661096" y="4624996"/>
            <a:ext cx="3293622" cy="1437134"/>
          </a:xfrm>
          <a:prstGeom prst="rect">
            <a:avLst/>
          </a:prstGeom>
        </p:spPr>
      </p:pic>
      <p:sp>
        <p:nvSpPr>
          <p:cNvPr id="6" name="Hexagon 5"/>
          <p:cNvSpPr/>
          <p:nvPr/>
        </p:nvSpPr>
        <p:spPr>
          <a:xfrm>
            <a:off x="4318000" y="331353"/>
            <a:ext cx="4673600" cy="107088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Times New Roman" panose="02020603050405020304" pitchFamily="18" charset="0"/>
                <a:cs typeface="Times New Roman" panose="02020603050405020304" pitchFamily="18" charset="0"/>
              </a:rPr>
              <a:t>CHUỘT RERRY TÌM PHO MÁT</a:t>
            </a:r>
            <a:endParaRPr lang="vi-VN" b="1">
              <a:latin typeface="Times New Roman" panose="02020603050405020304" pitchFamily="18" charset="0"/>
              <a:cs typeface="Times New Roman" panose="02020603050405020304" pitchFamily="18" charset="0"/>
            </a:endParaRPr>
          </a:p>
        </p:txBody>
      </p:sp>
      <p:pic>
        <p:nvPicPr>
          <p:cNvPr id="12" name="Picture 2" descr="Kết quả hình ảnh cho ảnh động tom và jerry"/>
          <p:cNvPicPr>
            <a:picLocks noChangeAspect="1" noChangeArrowheads="1"/>
          </p:cNvPicPr>
          <p:nvPr/>
        </p:nvPicPr>
        <p:blipFill rotWithShape="1">
          <a:blip r:embed="rId6">
            <a:extLst>
              <a:ext uri="{28A0092B-C50C-407E-A947-70E740481C1C}">
                <a14:useLocalDpi xmlns:a14="http://schemas.microsoft.com/office/drawing/2010/main" val="0"/>
              </a:ext>
            </a:extLst>
          </a:blip>
          <a:srcRect r="61023" b="36103"/>
          <a:stretch/>
        </p:blipFill>
        <p:spPr bwMode="auto">
          <a:xfrm>
            <a:off x="1220295" y="1246793"/>
            <a:ext cx="1896621" cy="234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28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par>
                                <p:cTn id="16" presetID="26" presetClass="emph" presetSubtype="0" repeatCount="indefinite" fill="hold" nodeType="withEffect">
                                  <p:stCondLst>
                                    <p:cond delay="0"/>
                                  </p:stCondLst>
                                  <p:childTnLst>
                                    <p:animEffect transition="out" filter="fade">
                                      <p:cBhvr>
                                        <p:cTn id="17" dur="500" tmFilter="0, 0; .2, .5; .8, .5; 1, 0"/>
                                        <p:tgtEl>
                                          <p:spTgt spid="12"/>
                                        </p:tgtEl>
                                      </p:cBhvr>
                                    </p:animEffect>
                                    <p:animScale>
                                      <p:cBhvr>
                                        <p:cTn id="1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17625"/>
            <a:ext cx="6623050" cy="1325563"/>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GIỚI THIỆU – LUẬT CHƠI	</a:t>
            </a:r>
            <a:endParaRPr lang="vi-VN"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685800" y="3124200"/>
            <a:ext cx="7886700" cy="2352672"/>
          </a:xfrm>
        </p:spPr>
        <p:txBody>
          <a:bodyPr>
            <a:normAutofit fontScale="92500" lnSpcReduction="10000"/>
          </a:bodyPr>
          <a:lstStyle/>
          <a:p>
            <a:pPr algn="just"/>
            <a:r>
              <a:rPr lang="en-US" smtClean="0">
                <a:solidFill>
                  <a:schemeClr val="accent5"/>
                </a:solidFill>
                <a:latin typeface="Times New Roman" panose="02020603050405020304" pitchFamily="18" charset="0"/>
                <a:cs typeface="Times New Roman" panose="02020603050405020304" pitchFamily="18" charset="0"/>
              </a:rPr>
              <a:t>Có hai cánh cửa, một cánh cửa chứa miếng Pho Mát và một cánh cửa giấu Mèo Tom. Hãy giúp chuột Jerry lấy được miếng pho mát bằng cách đọc kỹ đề toán được đưa ra và lựa chọn cánh cửa phù hợp.</a:t>
            </a:r>
          </a:p>
        </p:txBody>
      </p:sp>
      <p:pic>
        <p:nvPicPr>
          <p:cNvPr id="5" name="Picture 4">
            <a:hlinkClick r:id="rId2" action="ppaction://hlinksldjump"/>
          </p:cNvPr>
          <p:cNvPicPr>
            <a:picLocks noChangeAspect="1"/>
          </p:cNvPicPr>
          <p:nvPr/>
        </p:nvPicPr>
        <p:blipFill rotWithShape="1">
          <a:blip r:embed="rId3" cstate="print">
            <a:extLst/>
          </a:blip>
          <a:srcRect r="4401"/>
          <a:stretch/>
        </p:blipFill>
        <p:spPr>
          <a:xfrm>
            <a:off x="309824" y="973093"/>
            <a:ext cx="1379276" cy="2014628"/>
          </a:xfrm>
          <a:prstGeom prst="rect">
            <a:avLst/>
          </a:prstGeom>
        </p:spPr>
      </p:pic>
    </p:spTree>
    <p:extLst>
      <p:ext uri="{BB962C8B-B14F-4D97-AF65-F5344CB8AC3E}">
        <p14:creationId xmlns:p14="http://schemas.microsoft.com/office/powerpoint/2010/main" val="619283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2" action="ppaction://hlinksldjump"/>
          </p:cNvPr>
          <p:cNvPicPr>
            <a:picLocks noChangeAspect="1"/>
          </p:cNvPicPr>
          <p:nvPr/>
        </p:nvPicPr>
        <p:blipFill>
          <a:blip r:embed="rId3">
            <a:clrChange>
              <a:clrFrom>
                <a:srgbClr val="FFFFFF"/>
              </a:clrFrom>
              <a:clrTo>
                <a:srgbClr val="FFFFFF">
                  <a:alpha val="0"/>
                </a:srgbClr>
              </a:clrTo>
            </a:clrChange>
          </a:blip>
          <a:stretch>
            <a:fillRect/>
          </a:stretch>
        </p:blipFill>
        <p:spPr>
          <a:xfrm>
            <a:off x="1330643" y="2364514"/>
            <a:ext cx="2307908" cy="1007029"/>
          </a:xfrm>
          <a:prstGeom prst="rect">
            <a:avLst/>
          </a:prstGeom>
        </p:spPr>
      </p:pic>
      <p:sp>
        <p:nvSpPr>
          <p:cNvPr id="16" name="Freeform 15"/>
          <p:cNvSpPr/>
          <p:nvPr/>
        </p:nvSpPr>
        <p:spPr>
          <a:xfrm>
            <a:off x="1482042" y="1927070"/>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Freeform 16"/>
          <p:cNvSpPr/>
          <p:nvPr/>
        </p:nvSpPr>
        <p:spPr>
          <a:xfrm>
            <a:off x="5346353" y="1931341"/>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4" name="Picture 10" descr="Kết quả hình ảnh cho jerry">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82347" y="4150439"/>
            <a:ext cx="1544190" cy="204200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927225" y="2620769"/>
            <a:ext cx="1525826" cy="9494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hlinkClick r:id="rId8" action="ppaction://hlinksldjump"/>
          </p:cNvPr>
          <p:cNvSpPr/>
          <p:nvPr/>
        </p:nvSpPr>
        <p:spPr>
          <a:xfrm>
            <a:off x="354869"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smtClean="0">
                <a:latin typeface="Palatino Linotype" panose="02040502050505030304" pitchFamily="18" charset="0"/>
              </a:rPr>
              <a:t>Câu</a:t>
            </a:r>
            <a:r>
              <a:rPr lang="en-US" sz="2000" dirty="0" smtClean="0">
                <a:latin typeface="Palatino Linotype" panose="02040502050505030304" pitchFamily="18" charset="0"/>
              </a:rPr>
              <a:t> 1</a:t>
            </a:r>
            <a:endParaRPr lang="vi-VN" sz="2000" dirty="0">
              <a:latin typeface="Palatino Linotype" panose="02040502050505030304" pitchFamily="18" charset="0"/>
            </a:endParaRPr>
          </a:p>
        </p:txBody>
      </p:sp>
      <p:sp>
        <p:nvSpPr>
          <p:cNvPr id="23" name="Rectangle 22">
            <a:hlinkClick r:id="rId9" action="ppaction://hlinksldjump"/>
          </p:cNvPr>
          <p:cNvSpPr/>
          <p:nvPr/>
        </p:nvSpPr>
        <p:spPr>
          <a:xfrm>
            <a:off x="1580981"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smtClean="0">
                <a:latin typeface="Palatino Linotype" panose="02040502050505030304" pitchFamily="18" charset="0"/>
              </a:rPr>
              <a:t>Câu</a:t>
            </a:r>
            <a:r>
              <a:rPr lang="en-US" sz="2000" dirty="0" smtClean="0">
                <a:latin typeface="Palatino Linotype" panose="02040502050505030304" pitchFamily="18" charset="0"/>
              </a:rPr>
              <a:t> 2</a:t>
            </a:r>
            <a:endParaRPr lang="vi-VN" sz="2000" dirty="0">
              <a:latin typeface="Palatino Linotype" panose="02040502050505030304" pitchFamily="18" charset="0"/>
            </a:endParaRPr>
          </a:p>
        </p:txBody>
      </p:sp>
      <p:sp>
        <p:nvSpPr>
          <p:cNvPr id="24" name="Rectangle 23">
            <a:hlinkClick r:id="rId10" action="ppaction://hlinksldjump"/>
          </p:cNvPr>
          <p:cNvSpPr/>
          <p:nvPr/>
        </p:nvSpPr>
        <p:spPr>
          <a:xfrm>
            <a:off x="2807093" y="277936"/>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smtClean="0">
                <a:latin typeface="Palatino Linotype" panose="02040502050505030304" pitchFamily="18" charset="0"/>
              </a:rPr>
              <a:t>Câu 3</a:t>
            </a:r>
            <a:endParaRPr lang="vi-VN" sz="2000">
              <a:latin typeface="Palatino Linotype" panose="02040502050505030304" pitchFamily="18" charset="0"/>
            </a:endParaRPr>
          </a:p>
        </p:txBody>
      </p:sp>
      <p:sp>
        <p:nvSpPr>
          <p:cNvPr id="25" name="Rectangle 24">
            <a:hlinkClick r:id="rId11" action="ppaction://hlinksldjump"/>
          </p:cNvPr>
          <p:cNvSpPr/>
          <p:nvPr/>
        </p:nvSpPr>
        <p:spPr>
          <a:xfrm>
            <a:off x="4073981"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smtClean="0">
                <a:latin typeface="Palatino Linotype" panose="02040502050505030304" pitchFamily="18" charset="0"/>
              </a:rPr>
              <a:t>Câu</a:t>
            </a:r>
            <a:r>
              <a:rPr lang="en-US" sz="2000" dirty="0" smtClean="0">
                <a:latin typeface="Palatino Linotype" panose="02040502050505030304" pitchFamily="18" charset="0"/>
              </a:rPr>
              <a:t> 4</a:t>
            </a:r>
            <a:endParaRPr lang="vi-VN" sz="2000" dirty="0">
              <a:latin typeface="Palatino Linotype" panose="02040502050505030304" pitchFamily="18" charset="0"/>
            </a:endParaRPr>
          </a:p>
        </p:txBody>
      </p:sp>
      <p:pic>
        <p:nvPicPr>
          <p:cNvPr id="1042" name="Picture 18" descr="Kết quả hình ảnh cho mèo tom"/>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42954" y="2165655"/>
            <a:ext cx="177165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27" name="Bat Dau"/>
          <p:cNvPicPr>
            <a:picLocks noChangeAspect="1"/>
          </p:cNvPicPr>
          <p:nvPr/>
        </p:nvPicPr>
        <p:blipFill>
          <a:blip r:embed="rId13">
            <a:clrChange>
              <a:clrFrom>
                <a:srgbClr val="FFFFFF"/>
              </a:clrFrom>
              <a:clrTo>
                <a:srgbClr val="FFFFFF">
                  <a:alpha val="0"/>
                </a:srgbClr>
              </a:clrTo>
            </a:clrChange>
          </a:blip>
          <a:stretch>
            <a:fillRect/>
          </a:stretch>
        </p:blipFill>
        <p:spPr>
          <a:xfrm>
            <a:off x="6587324" y="4319550"/>
            <a:ext cx="2358128" cy="1098631"/>
          </a:xfrm>
          <a:prstGeom prst="rect">
            <a:avLst/>
          </a:prstGeom>
        </p:spPr>
      </p:pic>
      <p:sp>
        <p:nvSpPr>
          <p:cNvPr id="28" name="Freeform 27"/>
          <p:cNvSpPr/>
          <p:nvPr/>
        </p:nvSpPr>
        <p:spPr>
          <a:xfrm>
            <a:off x="1488647" y="1924634"/>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9" name="Freeform 28"/>
          <p:cNvSpPr/>
          <p:nvPr/>
        </p:nvSpPr>
        <p:spPr>
          <a:xfrm>
            <a:off x="5342502" y="1919529"/>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30" name="Hexagon 29">
            <a:hlinkClick r:id="rId14" action="ppaction://hlinksldjump"/>
          </p:cNvPr>
          <p:cNvSpPr/>
          <p:nvPr/>
        </p:nvSpPr>
        <p:spPr>
          <a:xfrm>
            <a:off x="8144190" y="277936"/>
            <a:ext cx="801262"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Exit</a:t>
            </a:r>
            <a:endParaRPr lang="vi-VN"/>
          </a:p>
        </p:txBody>
      </p:sp>
    </p:spTree>
    <p:extLst>
      <p:ext uri="{BB962C8B-B14F-4D97-AF65-F5344CB8AC3E}">
        <p14:creationId xmlns:p14="http://schemas.microsoft.com/office/powerpoint/2010/main" val="75638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4"/>
                                        </p:tgtEl>
                                        <p:attrNameLst>
                                          <p:attrName>r</p:attrName>
                                        </p:attrNameLst>
                                      </p:cBhvr>
                                    </p:animRot>
                                    <p:animRot by="-240000">
                                      <p:cBhvr>
                                        <p:cTn id="7" dur="200" fill="hold">
                                          <p:stCondLst>
                                            <p:cond delay="200"/>
                                          </p:stCondLst>
                                        </p:cTn>
                                        <p:tgtEl>
                                          <p:spTgt spid="1034"/>
                                        </p:tgtEl>
                                        <p:attrNameLst>
                                          <p:attrName>r</p:attrName>
                                        </p:attrNameLst>
                                      </p:cBhvr>
                                    </p:animRot>
                                    <p:animRot by="240000">
                                      <p:cBhvr>
                                        <p:cTn id="8" dur="200" fill="hold">
                                          <p:stCondLst>
                                            <p:cond delay="400"/>
                                          </p:stCondLst>
                                        </p:cTn>
                                        <p:tgtEl>
                                          <p:spTgt spid="1034"/>
                                        </p:tgtEl>
                                        <p:attrNameLst>
                                          <p:attrName>r</p:attrName>
                                        </p:attrNameLst>
                                      </p:cBhvr>
                                    </p:animRot>
                                    <p:animRot by="-240000">
                                      <p:cBhvr>
                                        <p:cTn id="9" dur="200" fill="hold">
                                          <p:stCondLst>
                                            <p:cond delay="600"/>
                                          </p:stCondLst>
                                        </p:cTn>
                                        <p:tgtEl>
                                          <p:spTgt spid="1034"/>
                                        </p:tgtEl>
                                        <p:attrNameLst>
                                          <p:attrName>r</p:attrName>
                                        </p:attrNameLst>
                                      </p:cBhvr>
                                    </p:animRot>
                                    <p:animRot by="120000">
                                      <p:cBhvr>
                                        <p:cTn id="10" dur="200" fill="hold">
                                          <p:stCondLst>
                                            <p:cond delay="800"/>
                                          </p:stCondLst>
                                        </p:cTn>
                                        <p:tgtEl>
                                          <p:spTgt spid="1034"/>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1042"/>
                                        </p:tgtEl>
                                        <p:attrNameLst>
                                          <p:attrName>style.visibility</p:attrName>
                                        </p:attrNameLst>
                                      </p:cBhvr>
                                      <p:to>
                                        <p:strVal val="visible"/>
                                      </p:to>
                                    </p:set>
                                    <p:anim calcmode="lin" valueType="num">
                                      <p:cBhvr>
                                        <p:cTn id="13" dur="500" fill="hold"/>
                                        <p:tgtEl>
                                          <p:spTgt spid="1042"/>
                                        </p:tgtEl>
                                        <p:attrNameLst>
                                          <p:attrName>ppt_w</p:attrName>
                                        </p:attrNameLst>
                                      </p:cBhvr>
                                      <p:tavLst>
                                        <p:tav tm="0">
                                          <p:val>
                                            <p:fltVal val="0"/>
                                          </p:val>
                                        </p:tav>
                                        <p:tav tm="100000">
                                          <p:val>
                                            <p:strVal val="#ppt_w"/>
                                          </p:val>
                                        </p:tav>
                                      </p:tavLst>
                                    </p:anim>
                                    <p:anim calcmode="lin" valueType="num">
                                      <p:cBhvr>
                                        <p:cTn id="14" dur="500" fill="hold"/>
                                        <p:tgtEl>
                                          <p:spTgt spid="1042"/>
                                        </p:tgtEl>
                                        <p:attrNameLst>
                                          <p:attrName>ppt_h</p:attrName>
                                        </p:attrNameLst>
                                      </p:cBhvr>
                                      <p:tavLst>
                                        <p:tav tm="0">
                                          <p:val>
                                            <p:fltVal val="0"/>
                                          </p:val>
                                        </p:tav>
                                        <p:tav tm="100000">
                                          <p:val>
                                            <p:strVal val="#ppt_h"/>
                                          </p:val>
                                        </p:tav>
                                      </p:tavLst>
                                    </p:anim>
                                    <p:animEffect transition="in" filter="fade">
                                      <p:cBhvr>
                                        <p:cTn id="15" dur="500"/>
                                        <p:tgtEl>
                                          <p:spTgt spid="1042"/>
                                        </p:tgtEl>
                                      </p:cBhvr>
                                    </p:animEffect>
                                  </p:childTnLst>
                                </p:cTn>
                              </p:par>
                              <p:par>
                                <p:cTn id="16" presetID="53" presetClass="entr" presetSubtype="16" fill="hold" nodeType="withEffect">
                                  <p:stCondLst>
                                    <p:cond delay="0"/>
                                  </p:stCondLst>
                                  <p:childTnLst>
                                    <p:set>
                                      <p:cBhvr>
                                        <p:cTn id="17" dur="1" fill="hold">
                                          <p:stCondLst>
                                            <p:cond delay="0"/>
                                          </p:stCondLst>
                                        </p:cTn>
                                        <p:tgtEl>
                                          <p:spTgt spid="1040"/>
                                        </p:tgtEl>
                                        <p:attrNameLst>
                                          <p:attrName>style.visibility</p:attrName>
                                        </p:attrNameLst>
                                      </p:cBhvr>
                                      <p:to>
                                        <p:strVal val="visible"/>
                                      </p:to>
                                    </p:set>
                                    <p:anim calcmode="lin" valueType="num">
                                      <p:cBhvr>
                                        <p:cTn id="18" dur="500" fill="hold"/>
                                        <p:tgtEl>
                                          <p:spTgt spid="1040"/>
                                        </p:tgtEl>
                                        <p:attrNameLst>
                                          <p:attrName>ppt_w</p:attrName>
                                        </p:attrNameLst>
                                      </p:cBhvr>
                                      <p:tavLst>
                                        <p:tav tm="0">
                                          <p:val>
                                            <p:fltVal val="0"/>
                                          </p:val>
                                        </p:tav>
                                        <p:tav tm="100000">
                                          <p:val>
                                            <p:strVal val="#ppt_w"/>
                                          </p:val>
                                        </p:tav>
                                      </p:tavLst>
                                    </p:anim>
                                    <p:anim calcmode="lin" valueType="num">
                                      <p:cBhvr>
                                        <p:cTn id="19" dur="500" fill="hold"/>
                                        <p:tgtEl>
                                          <p:spTgt spid="1040"/>
                                        </p:tgtEl>
                                        <p:attrNameLst>
                                          <p:attrName>ppt_h</p:attrName>
                                        </p:attrNameLst>
                                      </p:cBhvr>
                                      <p:tavLst>
                                        <p:tav tm="0">
                                          <p:val>
                                            <p:fltVal val="0"/>
                                          </p:val>
                                        </p:tav>
                                        <p:tav tm="100000">
                                          <p:val>
                                            <p:strVal val="#ppt_h"/>
                                          </p:val>
                                        </p:tav>
                                      </p:tavLst>
                                    </p:anim>
                                    <p:animEffect transition="in" filter="fade">
                                      <p:cBhvr>
                                        <p:cTn id="20" dur="500"/>
                                        <p:tgtEl>
                                          <p:spTgt spid="1040"/>
                                        </p:tgtEl>
                                      </p:cBhvr>
                                    </p:animEffect>
                                  </p:childTnLst>
                                </p:cTn>
                              </p:par>
                              <p:par>
                                <p:cTn id="21" presetID="2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 presetClass="exit" presetSubtype="0" fill="hold" nodeType="afterEffect">
                                  <p:stCondLst>
                                    <p:cond delay="0"/>
                                  </p:stCondLst>
                                  <p:childTnLst>
                                    <p:set>
                                      <p:cBhvr>
                                        <p:cTn id="52"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3" restart="whenNotActive" fill="hold" evtFilter="cancelBubble" nodeType="interactiveSeq">
                <p:stCondLst>
                  <p:cond evt="onClick" delay="0">
                    <p:tgtEl>
                      <p:spTgt spid="12"/>
                    </p:tgtEl>
                  </p:cond>
                </p:stCondLst>
                <p:endSync evt="end" delay="0">
                  <p:rtn val="all"/>
                </p:endSync>
                <p:childTnLst>
                  <p:par>
                    <p:cTn id="54" fill="hold">
                      <p:stCondLst>
                        <p:cond delay="0"/>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8" restart="whenNotActive" fill="hold" evtFilter="cancelBubble" nodeType="interactiveSeq">
                <p:stCondLst>
                  <p:cond evt="onClick" delay="0">
                    <p:tgtEl>
                      <p:spTgt spid="23"/>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3" restart="whenNotActive" fill="hold" evtFilter="cancelBubble" nodeType="interactiveSeq">
                <p:stCondLst>
                  <p:cond evt="onClick" delay="0">
                    <p:tgtEl>
                      <p:spTgt spid="24"/>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2" grpId="0" animBg="1"/>
      <p:bldP spid="12" grpId="1" animBg="1"/>
      <p:bldP spid="23" grpId="0" animBg="1"/>
      <p:bldP spid="23" grpId="1" animBg="1"/>
      <p:bldP spid="24" grpId="0" animBg="1"/>
      <p:bldP spid="24" grpId="1" animBg="1"/>
      <p:bldP spid="25" grpId="0" animBg="1"/>
      <p:bldP spid="25" grpId="1"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16" name="Freeform 15"/>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37105" y="4802172"/>
            <a:ext cx="1210106"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80</a:t>
            </a:r>
            <a:endParaRPr lang="vi-VN" sz="3200" dirty="0"/>
          </a:p>
        </p:txBody>
      </p:sp>
      <p:sp>
        <p:nvSpPr>
          <p:cNvPr id="18" name="Rectangle 17"/>
          <p:cNvSpPr/>
          <p:nvPr/>
        </p:nvSpPr>
        <p:spPr>
          <a:xfrm>
            <a:off x="5826647" y="70289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90</a:t>
            </a:r>
            <a:endParaRPr lang="vi-VN" sz="3200" dirty="0"/>
          </a:p>
        </p:txBody>
      </p:sp>
      <p:sp>
        <p:nvSpPr>
          <p:cNvPr id="3" name="Hexagon 2">
            <a:hlinkClick r:id="rId11"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Home</a:t>
            </a:r>
            <a:endParaRPr lang="vi-VN"/>
          </a:p>
        </p:txBody>
      </p:sp>
      <p:pic>
        <p:nvPicPr>
          <p:cNvPr id="3080" name="Picture 8" descr="Kết quả hình ảnh cho mèo tom"/>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218" r="10180"/>
          <a:stretch/>
        </p:blipFill>
        <p:spPr bwMode="auto">
          <a:xfrm>
            <a:off x="1085178" y="308077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71660" y="4694154"/>
            <a:ext cx="3763803" cy="461665"/>
          </a:xfrm>
          <a:prstGeom prst="rect">
            <a:avLst/>
          </a:prstGeom>
          <a:noFill/>
        </p:spPr>
        <p:txBody>
          <a:bodyPr wrap="square" rtlCol="0">
            <a:spAutoFit/>
          </a:bodyPr>
          <a:lstStyle/>
          <a:p>
            <a:pPr algn="just"/>
            <a:r>
              <a:rPr lang="en-US" sz="2400" b="1" dirty="0" smtClean="0">
                <a:latin typeface="+mj-lt"/>
                <a:cs typeface="Times New Roman" panose="02020603050405020304" pitchFamily="18" charset="0"/>
              </a:rPr>
              <a:t>3 + 7 + 11 + 19 + 23 + 27 =?</a:t>
            </a:r>
            <a:endParaRPr lang="vi-VN" sz="2400" b="1" dirty="0">
              <a:latin typeface="+mj-lt"/>
              <a:cs typeface="Times New Roman" panose="02020603050405020304" pitchFamily="18" charset="0"/>
            </a:endParaRPr>
          </a:p>
        </p:txBody>
      </p:sp>
      <p:sp>
        <p:nvSpPr>
          <p:cNvPr id="21" name="Rounded Rectangle 20"/>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22" name="Rounded Rectangle 21"/>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23" name="Rounded Rectangle 22"/>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24" name="Rounded Rectangle 2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25" name="Rounded Rectangle 24"/>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26" name="Rounded Rectangle 25"/>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7" name="Rounded Rectangle 26"/>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8" name="Rounded Rectangle 27"/>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9" name="Rounded Rectangle 2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30" name="Rounded Rectangle 29"/>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31" name="Rounded Rectangle 30"/>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33" name="Rounded Rectangle 32"/>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4" name="Rounded Rectangle 33"/>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5" name="Rounded Rectangle 34"/>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6" name="Rounded Rectangle 35"/>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7" name="Picture 2" descr="Káº¿t quáº£ hÃ¬nh áº£nh cho icon Äá»ng há»"/>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1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3076"/>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17"/>
                                        </p:tgtEl>
                                        <p:attrNameLst>
                                          <p:attrName>style.color</p:attrName>
                                        </p:attrNameLst>
                                      </p:cBhvr>
                                      <p:by>
                                        <p:hsl h="10842353" s="0" l="0"/>
                                      </p:by>
                                    </p:animClr>
                                    <p:animClr clrSpc="hsl" dir="cw">
                                      <p:cBhvr>
                                        <p:cTn id="34" dur="500" fill="hold"/>
                                        <p:tgtEl>
                                          <p:spTgt spid="17"/>
                                        </p:tgtEl>
                                        <p:attrNameLst>
                                          <p:attrName>fillcolor</p:attrName>
                                        </p:attrNameLst>
                                      </p:cBhvr>
                                      <p:by>
                                        <p:hsl h="10842353" s="0" l="0"/>
                                      </p:by>
                                    </p:animClr>
                                    <p:animClr clrSpc="hsl" dir="cw">
                                      <p:cBhvr>
                                        <p:cTn id="35" dur="500" fill="hold"/>
                                        <p:tgtEl>
                                          <p:spTgt spid="17"/>
                                        </p:tgtEl>
                                        <p:attrNameLst>
                                          <p:attrName>stroke.color</p:attrName>
                                        </p:attrNameLst>
                                      </p:cBhvr>
                                      <p:by>
                                        <p:hsl h="10842353" s="0" l="0"/>
                                      </p:by>
                                    </p:animClr>
                                    <p:set>
                                      <p:cBhvr>
                                        <p:cTn id="36" dur="500" fill="hold"/>
                                        <p:tgtEl>
                                          <p:spTgt spid="17"/>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40"/>
                                        </p:tgtEl>
                                        <p:attrNameLst>
                                          <p:attrName>style.visibility</p:attrName>
                                        </p:attrNameLst>
                                      </p:cBhvr>
                                      <p:to>
                                        <p:strVal val="visible"/>
                                      </p:to>
                                    </p:set>
                                  </p:child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11111E-6 1.48148E-6 L 0.52448 -0.31458 " pathEditMode="relative" rAng="0" ptsTypes="AA">
                                      <p:cBhvr>
                                        <p:cTn id="42" dur="2000" fill="hold"/>
                                        <p:tgtEl>
                                          <p:spTgt spid="103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3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21"/>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22"/>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23"/>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4"/>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5"/>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6"/>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7"/>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8"/>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9"/>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30"/>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31"/>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32"/>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33"/>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4"/>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5"/>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7"/>
                  </p:tgtEl>
                </p:cond>
              </p:nextCondLst>
            </p:seq>
          </p:childTnLst>
        </p:cTn>
      </p:par>
    </p:tnLst>
    <p:bldLst>
      <p:bldP spid="16" grpId="0" animBg="1"/>
      <p:bldP spid="17" grpId="0" animBg="1"/>
      <p:bldP spid="5"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5370132" y="186693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1549068" y="1809264"/>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11630" y="4753223"/>
            <a:ext cx="1133906"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452" y="198586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797384" y="2511320"/>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8879" y="2366945"/>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2383268"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91000 </a:t>
            </a:r>
            <a:r>
              <a:rPr lang="en-US" sz="3200" dirty="0" err="1" smtClean="0">
                <a:latin typeface="Times New Roman" pitchFamily="18" charset="0"/>
                <a:cs typeface="Times New Roman" pitchFamily="18" charset="0"/>
              </a:rPr>
              <a:t>đồng</a:t>
            </a:r>
            <a:endParaRPr lang="vi-VN" sz="3200" dirty="0">
              <a:latin typeface="Times New Roman" pitchFamily="18" charset="0"/>
              <a:cs typeface="Times New Roman" pitchFamily="18" charset="0"/>
            </a:endParaRPr>
          </a:p>
        </p:txBody>
      </p:sp>
      <p:sp>
        <p:nvSpPr>
          <p:cNvPr id="18" name="Rectangle 17"/>
          <p:cNvSpPr/>
          <p:nvPr/>
        </p:nvSpPr>
        <p:spPr>
          <a:xfrm>
            <a:off x="5826646" y="702891"/>
            <a:ext cx="2174353"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82000 </a:t>
            </a:r>
            <a:r>
              <a:rPr lang="en-US" sz="3200" dirty="0" err="1" smtClean="0">
                <a:latin typeface="Times New Roman" pitchFamily="18" charset="0"/>
                <a:cs typeface="Times New Roman" pitchFamily="18" charset="0"/>
              </a:rPr>
              <a:t>đồng</a:t>
            </a:r>
            <a:endParaRPr lang="vi-VN" sz="3200" dirty="0">
              <a:latin typeface="Times New Roman" pitchFamily="18" charset="0"/>
              <a:cs typeface="Times New Roman" pitchFamily="18" charset="0"/>
            </a:endParaRPr>
          </a:p>
        </p:txBody>
      </p:sp>
      <p:sp>
        <p:nvSpPr>
          <p:cNvPr id="3" name="Hexagon 2">
            <a:hlinkClick r:id="rId9"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vi-VN" dirty="0"/>
          </a:p>
        </p:txBody>
      </p:sp>
      <p:pic>
        <p:nvPicPr>
          <p:cNvPr id="3080" name="Picture 8" descr="Kết quả hình ảnh cho mèo tom"/>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218" r="10180"/>
          <a:stretch/>
        </p:blipFill>
        <p:spPr bwMode="auto">
          <a:xfrm>
            <a:off x="1310188" y="312832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09935" y="3843037"/>
            <a:ext cx="6622493" cy="2308324"/>
          </a:xfrm>
          <a:prstGeom prst="rect">
            <a:avLst/>
          </a:prstGeom>
          <a:noFill/>
        </p:spPr>
        <p:txBody>
          <a:bodyPr wrap="square" rtlCol="0">
            <a:spAutoFit/>
          </a:bodyPr>
          <a:lstStyle/>
          <a:p>
            <a:pPr>
              <a:lnSpc>
                <a:spcPct val="150000"/>
              </a:lnSpc>
            </a:pPr>
            <a:r>
              <a:rPr lang="en-US" sz="2400" dirty="0" err="1" smtClean="0">
                <a:latin typeface="Times New Roman" pitchFamily="18" charset="0"/>
                <a:cs typeface="Times New Roman" pitchFamily="18" charset="0"/>
              </a:rPr>
              <a:t>Bình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9 </a:t>
            </a:r>
            <a:r>
              <a:rPr lang="en-US" sz="2400" dirty="0" err="1" smtClean="0">
                <a:latin typeface="Times New Roman" pitchFamily="18" charset="0"/>
                <a:cs typeface="Times New Roman" pitchFamily="18" charset="0"/>
              </a:rPr>
              <a:t>quyển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vở</a:t>
            </a:r>
            <a:r>
              <a:rPr lang="en-US" sz="2400" dirty="0" smtClean="0">
                <a:latin typeface="Times New Roman" pitchFamily="18" charset="0"/>
                <a:cs typeface="Times New Roman" pitchFamily="18" charset="0"/>
              </a:rPr>
              <a:t>, 5 </a:t>
            </a:r>
            <a:r>
              <a:rPr lang="en-US" sz="2400" dirty="0" err="1" smtClean="0">
                <a:latin typeface="Times New Roman" pitchFamily="18" charset="0"/>
                <a:cs typeface="Times New Roman" pitchFamily="18" charset="0"/>
              </a:rPr>
              <a:t>cái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bút</a:t>
            </a:r>
            <a:r>
              <a:rPr lang="en-US" sz="2400" dirty="0" smtClean="0">
                <a:latin typeface="Times New Roman" pitchFamily="18" charset="0"/>
                <a:cs typeface="Times New Roman" pitchFamily="18" charset="0"/>
              </a:rPr>
              <a:t> bi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cục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tẩy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6500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bút</a:t>
            </a:r>
            <a:r>
              <a:rPr lang="en-US" sz="2400" dirty="0" smtClean="0">
                <a:latin typeface="Times New Roman" pitchFamily="18" charset="0"/>
                <a:cs typeface="Times New Roman" pitchFamily="18" charset="0"/>
              </a:rPr>
              <a:t> bi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4500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tẩy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5000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4" name="Rounded Rectangle 1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15" name="Rounded Rectangle 14"/>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19" name="Rounded Rectangle 1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20" name="Rounded Rectangle 19"/>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21" name="Rounded Rectangle 20"/>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22" name="Rounded Rectangle 2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3" name="Rounded Rectangle 22"/>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4" name="Rounded Rectangle 23"/>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5" name="Rounded Rectangle 24"/>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26" name="Rounded Rectangle 25"/>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27" name="Rounded Rectangle 26"/>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28" name="Rounded Rectangle 27"/>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29" name="Rounded Rectangle 28"/>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0" name="Rounded Rectangle 29"/>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1" name="Rounded Rectangle 30"/>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3" name="Picture 2" descr="Káº¿t quáº£ hÃ¬nh áº£nh cho icon Äá»ng há»"/>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02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58907 0.36851 " pathEditMode="relative" rAng="0" ptsTypes="AA">
                                      <p:cBhvr>
                                        <p:cTn id="21" dur="2000" fill="hold"/>
                                        <p:tgtEl>
                                          <p:spTgt spid="3076"/>
                                        </p:tgtEl>
                                        <p:attrNameLst>
                                          <p:attrName>ppt_x</p:attrName>
                                          <p:attrName>ppt_y</p:attrName>
                                        </p:attrNameLst>
                                      </p:cBhvr>
                                      <p:rCtr x="-27014" y="14699"/>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33"/>
                    </p:tgtEl>
                  </p:cond>
                </p:stCondLst>
                <p:endSync evt="end" delay="0">
                  <p:rtn val="all"/>
                </p:endSync>
                <p:childTnLst>
                  <p:par>
                    <p:cTn id="30" fill="hold">
                      <p:stCondLst>
                        <p:cond delay="0"/>
                      </p:stCondLst>
                      <p:childTnLst>
                        <p:par>
                          <p:cTn id="31" fill="hold">
                            <p:stCondLst>
                              <p:cond delay="0"/>
                            </p:stCondLst>
                            <p:childTnLst>
                              <p:par>
                                <p:cTn id="32" presetID="11" presetClass="entr" presetSubtype="0" fill="hold" grpId="0" nodeType="afterEffect">
                                  <p:stCondLst>
                                    <p:cond delay="0"/>
                                  </p:stCondLst>
                                  <p:childTnLst>
                                    <p:set>
                                      <p:cBhvr>
                                        <p:cTn id="33" dur="1000">
                                          <p:stCondLst>
                                            <p:cond delay="0"/>
                                          </p:stCondLst>
                                        </p:cTn>
                                        <p:tgtEl>
                                          <p:spTgt spid="14"/>
                                        </p:tgtEl>
                                        <p:attrNameLst>
                                          <p:attrName>style.visibility</p:attrName>
                                        </p:attrNameLst>
                                      </p:cBhvr>
                                      <p:to>
                                        <p:strVal val="visible"/>
                                      </p:to>
                                    </p:set>
                                  </p:childTnLst>
                                </p:cTn>
                              </p:par>
                            </p:childTnLst>
                          </p:cTn>
                        </p:par>
                        <p:par>
                          <p:cTn id="34" fill="hold">
                            <p:stCondLst>
                              <p:cond delay="1000"/>
                            </p:stCondLst>
                            <p:childTnLst>
                              <p:par>
                                <p:cTn id="35" presetID="11" presetClass="entr" presetSubtype="0" fill="hold" grpId="0" nodeType="afterEffect">
                                  <p:stCondLst>
                                    <p:cond delay="0"/>
                                  </p:stCondLst>
                                  <p:childTnLst>
                                    <p:set>
                                      <p:cBhvr>
                                        <p:cTn id="36" dur="1000">
                                          <p:stCondLst>
                                            <p:cond delay="0"/>
                                          </p:stCondLst>
                                        </p:cTn>
                                        <p:tgtEl>
                                          <p:spTgt spid="15"/>
                                        </p:tgtEl>
                                        <p:attrNameLst>
                                          <p:attrName>style.visibility</p:attrName>
                                        </p:attrNameLst>
                                      </p:cBhvr>
                                      <p:to>
                                        <p:strVal val="visible"/>
                                      </p:to>
                                    </p:set>
                                  </p:childTnLst>
                                </p:cTn>
                              </p:par>
                            </p:childTnLst>
                          </p:cTn>
                        </p:par>
                        <p:par>
                          <p:cTn id="37" fill="hold">
                            <p:stCondLst>
                              <p:cond delay="2000"/>
                            </p:stCondLst>
                            <p:childTnLst>
                              <p:par>
                                <p:cTn id="38" presetID="11" presetClass="entr" presetSubtype="0" fill="hold" grpId="0" nodeType="afterEffect">
                                  <p:stCondLst>
                                    <p:cond delay="0"/>
                                  </p:stCondLst>
                                  <p:childTnLst>
                                    <p:set>
                                      <p:cBhvr>
                                        <p:cTn id="39" dur="1000">
                                          <p:stCondLst>
                                            <p:cond delay="0"/>
                                          </p:stCondLst>
                                        </p:cTn>
                                        <p:tgtEl>
                                          <p:spTgt spid="19"/>
                                        </p:tgtEl>
                                        <p:attrNameLst>
                                          <p:attrName>style.visibility</p:attrName>
                                        </p:attrNameLst>
                                      </p:cBhvr>
                                      <p:to>
                                        <p:strVal val="visible"/>
                                      </p:to>
                                    </p:set>
                                  </p:childTnLst>
                                </p:cTn>
                              </p:par>
                            </p:childTnLst>
                          </p:cTn>
                        </p:par>
                        <p:par>
                          <p:cTn id="40" fill="hold">
                            <p:stCondLst>
                              <p:cond delay="3000"/>
                            </p:stCondLst>
                            <p:childTnLst>
                              <p:par>
                                <p:cTn id="41" presetID="11" presetClass="entr" presetSubtype="0" fill="hold" grpId="0" nodeType="afterEffect">
                                  <p:stCondLst>
                                    <p:cond delay="0"/>
                                  </p:stCondLst>
                                  <p:childTnLst>
                                    <p:set>
                                      <p:cBhvr>
                                        <p:cTn id="42" dur="1000">
                                          <p:stCondLst>
                                            <p:cond delay="0"/>
                                          </p:stCondLst>
                                        </p:cTn>
                                        <p:tgtEl>
                                          <p:spTgt spid="20"/>
                                        </p:tgtEl>
                                        <p:attrNameLst>
                                          <p:attrName>style.visibility</p:attrName>
                                        </p:attrNameLst>
                                      </p:cBhvr>
                                      <p:to>
                                        <p:strVal val="visible"/>
                                      </p:to>
                                    </p:set>
                                  </p:childTnLst>
                                </p:cTn>
                              </p:par>
                            </p:childTnLst>
                          </p:cTn>
                        </p:par>
                        <p:par>
                          <p:cTn id="43" fill="hold">
                            <p:stCondLst>
                              <p:cond delay="4000"/>
                            </p:stCondLst>
                            <p:childTnLst>
                              <p:par>
                                <p:cTn id="44" presetID="11" presetClass="entr" presetSubtype="0" fill="hold" grpId="0" nodeType="afterEffect">
                                  <p:stCondLst>
                                    <p:cond delay="0"/>
                                  </p:stCondLst>
                                  <p:childTnLst>
                                    <p:set>
                                      <p:cBhvr>
                                        <p:cTn id="45" dur="1000">
                                          <p:stCondLst>
                                            <p:cond delay="0"/>
                                          </p:stCondLst>
                                        </p:cTn>
                                        <p:tgtEl>
                                          <p:spTgt spid="21"/>
                                        </p:tgtEl>
                                        <p:attrNameLst>
                                          <p:attrName>style.visibility</p:attrName>
                                        </p:attrNameLst>
                                      </p:cBhvr>
                                      <p:to>
                                        <p:strVal val="visible"/>
                                      </p:to>
                                    </p:set>
                                  </p:childTnLst>
                                </p:cTn>
                              </p:par>
                            </p:childTnLst>
                          </p:cTn>
                        </p:par>
                        <p:par>
                          <p:cTn id="46" fill="hold">
                            <p:stCondLst>
                              <p:cond delay="5000"/>
                            </p:stCondLst>
                            <p:childTnLst>
                              <p:par>
                                <p:cTn id="47" presetID="11" presetClass="entr" presetSubtype="0" fill="hold" grpId="0" nodeType="afterEffect">
                                  <p:stCondLst>
                                    <p:cond delay="0"/>
                                  </p:stCondLst>
                                  <p:childTnLst>
                                    <p:set>
                                      <p:cBhvr>
                                        <p:cTn id="48" dur="1000">
                                          <p:stCondLst>
                                            <p:cond delay="0"/>
                                          </p:stCondLst>
                                        </p:cTn>
                                        <p:tgtEl>
                                          <p:spTgt spid="22"/>
                                        </p:tgtEl>
                                        <p:attrNameLst>
                                          <p:attrName>style.visibility</p:attrName>
                                        </p:attrNameLst>
                                      </p:cBhvr>
                                      <p:to>
                                        <p:strVal val="visible"/>
                                      </p:to>
                                    </p:set>
                                  </p:childTnLst>
                                </p:cTn>
                              </p:par>
                            </p:childTnLst>
                          </p:cTn>
                        </p:par>
                        <p:par>
                          <p:cTn id="49" fill="hold">
                            <p:stCondLst>
                              <p:cond delay="6000"/>
                            </p:stCondLst>
                            <p:childTnLst>
                              <p:par>
                                <p:cTn id="50" presetID="11" presetClass="entr" presetSubtype="0" fill="hold" grpId="0" nodeType="afterEffect">
                                  <p:stCondLst>
                                    <p:cond delay="0"/>
                                  </p:stCondLst>
                                  <p:childTnLst>
                                    <p:set>
                                      <p:cBhvr>
                                        <p:cTn id="51" dur="1000">
                                          <p:stCondLst>
                                            <p:cond delay="0"/>
                                          </p:stCondLst>
                                        </p:cTn>
                                        <p:tgtEl>
                                          <p:spTgt spid="23"/>
                                        </p:tgtEl>
                                        <p:attrNameLst>
                                          <p:attrName>style.visibility</p:attrName>
                                        </p:attrNameLst>
                                      </p:cBhvr>
                                      <p:to>
                                        <p:strVal val="visible"/>
                                      </p:to>
                                    </p:set>
                                  </p:childTnLst>
                                </p:cTn>
                              </p:par>
                            </p:childTnLst>
                          </p:cTn>
                        </p:par>
                        <p:par>
                          <p:cTn id="52" fill="hold">
                            <p:stCondLst>
                              <p:cond delay="7000"/>
                            </p:stCondLst>
                            <p:childTnLst>
                              <p:par>
                                <p:cTn id="53" presetID="11" presetClass="entr" presetSubtype="0" fill="hold" grpId="0" nodeType="afterEffect">
                                  <p:stCondLst>
                                    <p:cond delay="0"/>
                                  </p:stCondLst>
                                  <p:childTnLst>
                                    <p:set>
                                      <p:cBhvr>
                                        <p:cTn id="54" dur="1000">
                                          <p:stCondLst>
                                            <p:cond delay="0"/>
                                          </p:stCondLst>
                                        </p:cTn>
                                        <p:tgtEl>
                                          <p:spTgt spid="24"/>
                                        </p:tgtEl>
                                        <p:attrNameLst>
                                          <p:attrName>style.visibility</p:attrName>
                                        </p:attrNameLst>
                                      </p:cBhvr>
                                      <p:to>
                                        <p:strVal val="visible"/>
                                      </p:to>
                                    </p:set>
                                  </p:childTnLst>
                                </p:cTn>
                              </p:par>
                            </p:childTnLst>
                          </p:cTn>
                        </p:par>
                        <p:par>
                          <p:cTn id="55" fill="hold">
                            <p:stCondLst>
                              <p:cond delay="8000"/>
                            </p:stCondLst>
                            <p:childTnLst>
                              <p:par>
                                <p:cTn id="56" presetID="11" presetClass="entr" presetSubtype="0" fill="hold" grpId="0" nodeType="afterEffect">
                                  <p:stCondLst>
                                    <p:cond delay="0"/>
                                  </p:stCondLst>
                                  <p:childTnLst>
                                    <p:set>
                                      <p:cBhvr>
                                        <p:cTn id="57" dur="1000">
                                          <p:stCondLst>
                                            <p:cond delay="0"/>
                                          </p:stCondLst>
                                        </p:cTn>
                                        <p:tgtEl>
                                          <p:spTgt spid="25"/>
                                        </p:tgtEl>
                                        <p:attrNameLst>
                                          <p:attrName>style.visibility</p:attrName>
                                        </p:attrNameLst>
                                      </p:cBhvr>
                                      <p:to>
                                        <p:strVal val="visible"/>
                                      </p:to>
                                    </p:set>
                                  </p:childTnLst>
                                </p:cTn>
                              </p:par>
                            </p:childTnLst>
                          </p:cTn>
                        </p:par>
                        <p:par>
                          <p:cTn id="58" fill="hold">
                            <p:stCondLst>
                              <p:cond delay="9000"/>
                            </p:stCondLst>
                            <p:childTnLst>
                              <p:par>
                                <p:cTn id="59" presetID="11" presetClass="entr" presetSubtype="0" fill="hold" grpId="0" nodeType="afterEffect">
                                  <p:stCondLst>
                                    <p:cond delay="0"/>
                                  </p:stCondLst>
                                  <p:childTnLst>
                                    <p:set>
                                      <p:cBhvr>
                                        <p:cTn id="60" dur="1000">
                                          <p:stCondLst>
                                            <p:cond delay="0"/>
                                          </p:stCondLst>
                                        </p:cTn>
                                        <p:tgtEl>
                                          <p:spTgt spid="26"/>
                                        </p:tgtEl>
                                        <p:attrNameLst>
                                          <p:attrName>style.visibility</p:attrName>
                                        </p:attrNameLst>
                                      </p:cBhvr>
                                      <p:to>
                                        <p:strVal val="visible"/>
                                      </p:to>
                                    </p:set>
                                  </p:childTnLst>
                                </p:cTn>
                              </p:par>
                            </p:childTnLst>
                          </p:cTn>
                        </p:par>
                        <p:par>
                          <p:cTn id="61" fill="hold">
                            <p:stCondLst>
                              <p:cond delay="10000"/>
                            </p:stCondLst>
                            <p:childTnLst>
                              <p:par>
                                <p:cTn id="62" presetID="11" presetClass="entr" presetSubtype="0" fill="hold" grpId="0" nodeType="afterEffect">
                                  <p:stCondLst>
                                    <p:cond delay="0"/>
                                  </p:stCondLst>
                                  <p:childTnLst>
                                    <p:set>
                                      <p:cBhvr>
                                        <p:cTn id="63" dur="1000">
                                          <p:stCondLst>
                                            <p:cond delay="0"/>
                                          </p:stCondLst>
                                        </p:cTn>
                                        <p:tgtEl>
                                          <p:spTgt spid="27"/>
                                        </p:tgtEl>
                                        <p:attrNameLst>
                                          <p:attrName>style.visibility</p:attrName>
                                        </p:attrNameLst>
                                      </p:cBhvr>
                                      <p:to>
                                        <p:strVal val="visible"/>
                                      </p:to>
                                    </p:set>
                                  </p:childTnLst>
                                </p:cTn>
                              </p:par>
                            </p:childTnLst>
                          </p:cTn>
                        </p:par>
                        <p:par>
                          <p:cTn id="64" fill="hold">
                            <p:stCondLst>
                              <p:cond delay="11000"/>
                            </p:stCondLst>
                            <p:childTnLst>
                              <p:par>
                                <p:cTn id="65" presetID="11" presetClass="entr" presetSubtype="0" fill="hold" grpId="0" nodeType="afterEffect">
                                  <p:stCondLst>
                                    <p:cond delay="0"/>
                                  </p:stCondLst>
                                  <p:childTnLst>
                                    <p:set>
                                      <p:cBhvr>
                                        <p:cTn id="66" dur="1000">
                                          <p:stCondLst>
                                            <p:cond delay="0"/>
                                          </p:stCondLst>
                                        </p:cTn>
                                        <p:tgtEl>
                                          <p:spTgt spid="28"/>
                                        </p:tgtEl>
                                        <p:attrNameLst>
                                          <p:attrName>style.visibility</p:attrName>
                                        </p:attrNameLst>
                                      </p:cBhvr>
                                      <p:to>
                                        <p:strVal val="visible"/>
                                      </p:to>
                                    </p:set>
                                  </p:childTnLst>
                                </p:cTn>
                              </p:par>
                            </p:childTnLst>
                          </p:cTn>
                        </p:par>
                        <p:par>
                          <p:cTn id="67" fill="hold">
                            <p:stCondLst>
                              <p:cond delay="12000"/>
                            </p:stCondLst>
                            <p:childTnLst>
                              <p:par>
                                <p:cTn id="68" presetID="11" presetClass="entr" presetSubtype="0" fill="hold" grpId="0" nodeType="afterEffect">
                                  <p:stCondLst>
                                    <p:cond delay="0"/>
                                  </p:stCondLst>
                                  <p:childTnLst>
                                    <p:set>
                                      <p:cBhvr>
                                        <p:cTn id="69" dur="1000">
                                          <p:stCondLst>
                                            <p:cond delay="0"/>
                                          </p:stCondLst>
                                        </p:cTn>
                                        <p:tgtEl>
                                          <p:spTgt spid="29"/>
                                        </p:tgtEl>
                                        <p:attrNameLst>
                                          <p:attrName>style.visibility</p:attrName>
                                        </p:attrNameLst>
                                      </p:cBhvr>
                                      <p:to>
                                        <p:strVal val="visible"/>
                                      </p:to>
                                    </p:set>
                                  </p:childTnLst>
                                </p:cTn>
                              </p:par>
                            </p:childTnLst>
                          </p:cTn>
                        </p:par>
                        <p:par>
                          <p:cTn id="70" fill="hold">
                            <p:stCondLst>
                              <p:cond delay="13000"/>
                            </p:stCondLst>
                            <p:childTnLst>
                              <p:par>
                                <p:cTn id="71" presetID="11" presetClass="entr" presetSubtype="0" fill="hold" grpId="0" nodeType="afterEffect">
                                  <p:stCondLst>
                                    <p:cond delay="0"/>
                                  </p:stCondLst>
                                  <p:childTnLst>
                                    <p:set>
                                      <p:cBhvr>
                                        <p:cTn id="72" dur="1000">
                                          <p:stCondLst>
                                            <p:cond delay="0"/>
                                          </p:stCondLst>
                                        </p:cTn>
                                        <p:tgtEl>
                                          <p:spTgt spid="30"/>
                                        </p:tgtEl>
                                        <p:attrNameLst>
                                          <p:attrName>style.visibility</p:attrName>
                                        </p:attrNameLst>
                                      </p:cBhvr>
                                      <p:to>
                                        <p:strVal val="visible"/>
                                      </p:to>
                                    </p:set>
                                  </p:childTnLst>
                                </p:cTn>
                              </p:par>
                            </p:childTnLst>
                          </p:cTn>
                        </p:par>
                        <p:par>
                          <p:cTn id="73" fill="hold">
                            <p:stCondLst>
                              <p:cond delay="14000"/>
                            </p:stCondLst>
                            <p:childTnLst>
                              <p:par>
                                <p:cTn id="74" presetID="11" presetClass="entr" presetSubtype="0" fill="hold" grpId="0" nodeType="afterEffect">
                                  <p:stCondLst>
                                    <p:cond delay="0"/>
                                  </p:stCondLst>
                                  <p:childTnLst>
                                    <p:set>
                                      <p:cBhvr>
                                        <p:cTn id="75" dur="1000">
                                          <p:stCondLst>
                                            <p:cond delay="0"/>
                                          </p:stCondLst>
                                        </p:cTn>
                                        <p:tgtEl>
                                          <p:spTgt spid="31"/>
                                        </p:tgtEl>
                                        <p:attrNameLst>
                                          <p:attrName>style.visibility</p:attrName>
                                        </p:attrNameLst>
                                      </p:cBhvr>
                                      <p:to>
                                        <p:strVal val="visible"/>
                                      </p:to>
                                    </p:set>
                                  </p:childTnLst>
                                </p:cTn>
                              </p:par>
                            </p:childTnLst>
                          </p:cTn>
                        </p:par>
                        <p:par>
                          <p:cTn id="76" fill="hold">
                            <p:stCondLst>
                              <p:cond delay="15000"/>
                            </p:stCondLst>
                            <p:childTnLst>
                              <p:par>
                                <p:cTn id="77" presetID="11" presetClass="entr" presetSubtype="0" fill="hold" grpId="0" nodeType="afterEffect">
                                  <p:stCondLst>
                                    <p:cond delay="0"/>
                                  </p:stCondLst>
                                  <p:childTnLst>
                                    <p:set>
                                      <p:cBhvr>
                                        <p:cTn id="78"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seq concurrent="1" nextAc="seek">
              <p:cTn id="79" restart="whenNotActive" fill="hold" evtFilter="cancelBubble" nodeType="interactiveSeq">
                <p:stCondLst>
                  <p:cond evt="onClick" delay="0">
                    <p:tgtEl>
                      <p:spTgt spid="2"/>
                    </p:tgtEl>
                  </p:cond>
                </p:stCondLst>
                <p:endSync evt="end" delay="0">
                  <p:rtn val="all"/>
                </p:endSync>
                <p:childTnLst>
                  <p:par>
                    <p:cTn id="80" fill="hold">
                      <p:stCondLst>
                        <p:cond delay="0"/>
                      </p:stCondLst>
                      <p:childTnLst>
                        <p:par>
                          <p:cTn id="81" fill="hold">
                            <p:stCondLst>
                              <p:cond delay="0"/>
                            </p:stCondLst>
                            <p:childTnLst>
                              <p:par>
                                <p:cTn id="82" presetID="23" presetClass="emph" presetSubtype="0" fill="hold" grpId="0" nodeType="clickEffect">
                                  <p:stCondLst>
                                    <p:cond delay="0"/>
                                  </p:stCondLst>
                                  <p:childTnLst>
                                    <p:animClr clrSpc="hsl" dir="cw">
                                      <p:cBhvr override="childStyle">
                                        <p:cTn id="83" dur="500" fill="hold"/>
                                        <p:tgtEl>
                                          <p:spTgt spid="17"/>
                                        </p:tgtEl>
                                        <p:attrNameLst>
                                          <p:attrName>style.color</p:attrName>
                                        </p:attrNameLst>
                                      </p:cBhvr>
                                      <p:by>
                                        <p:hsl h="10842353" s="0" l="0"/>
                                      </p:by>
                                    </p:animClr>
                                    <p:animClr clrSpc="hsl" dir="cw">
                                      <p:cBhvr>
                                        <p:cTn id="84" dur="500" fill="hold"/>
                                        <p:tgtEl>
                                          <p:spTgt spid="17"/>
                                        </p:tgtEl>
                                        <p:attrNameLst>
                                          <p:attrName>fillcolor</p:attrName>
                                        </p:attrNameLst>
                                      </p:cBhvr>
                                      <p:by>
                                        <p:hsl h="10842353" s="0" l="0"/>
                                      </p:by>
                                    </p:animClr>
                                    <p:animClr clrSpc="hsl" dir="cw">
                                      <p:cBhvr>
                                        <p:cTn id="85" dur="500" fill="hold"/>
                                        <p:tgtEl>
                                          <p:spTgt spid="17"/>
                                        </p:tgtEl>
                                        <p:attrNameLst>
                                          <p:attrName>stroke.color</p:attrName>
                                        </p:attrNameLst>
                                      </p:cBhvr>
                                      <p:by>
                                        <p:hsl h="10842353" s="0" l="0"/>
                                      </p:by>
                                    </p:animClr>
                                    <p:set>
                                      <p:cBhvr>
                                        <p:cTn id="86" dur="500" fill="hold"/>
                                        <p:tgtEl>
                                          <p:spTgt spid="17"/>
                                        </p:tgtEl>
                                        <p:attrNameLst>
                                          <p:attrName>fill.type</p:attrName>
                                        </p:attrNameLst>
                                      </p:cBhvr>
                                      <p:to>
                                        <p:strVal val="solid"/>
                                      </p:to>
                                    </p:set>
                                  </p:childTnLst>
                                </p:cTn>
                              </p:par>
                            </p:childTnLst>
                          </p:cTn>
                        </p:par>
                        <p:par>
                          <p:cTn id="87" fill="hold">
                            <p:stCondLst>
                              <p:cond delay="500"/>
                            </p:stCondLst>
                            <p:childTnLst>
                              <p:par>
                                <p:cTn id="88" presetID="1" presetClass="entr" presetSubtype="0" fill="hold" nodeType="afterEffect">
                                  <p:stCondLst>
                                    <p:cond delay="0"/>
                                  </p:stCondLst>
                                  <p:childTnLst>
                                    <p:set>
                                      <p:cBhvr>
                                        <p:cTn id="89" dur="1" fill="hold">
                                          <p:stCondLst>
                                            <p:cond delay="0"/>
                                          </p:stCondLst>
                                        </p:cTn>
                                        <p:tgtEl>
                                          <p:spTgt spid="1040"/>
                                        </p:tgtEl>
                                        <p:attrNameLst>
                                          <p:attrName>style.visibility</p:attrName>
                                        </p:attrNameLst>
                                      </p:cBhvr>
                                      <p:to>
                                        <p:strVal val="visible"/>
                                      </p:to>
                                    </p:set>
                                  </p:childTnLst>
                                </p:cTn>
                              </p:par>
                            </p:childTnLst>
                          </p:cTn>
                        </p:par>
                        <p:par>
                          <p:cTn id="90" fill="hold">
                            <p:stCondLst>
                              <p:cond delay="500"/>
                            </p:stCondLst>
                            <p:childTnLst>
                              <p:par>
                                <p:cTn id="91" presetID="49" presetClass="path" presetSubtype="0" accel="50000" decel="50000" fill="hold" nodeType="afterEffect">
                                  <p:stCondLst>
                                    <p:cond delay="0"/>
                                  </p:stCondLst>
                                  <p:childTnLst>
                                    <p:animMotion origin="layout" path="M -1.94444E-6 -2.59259E-6 L 0.1592 -0.31504 " pathEditMode="relative" rAng="0" ptsTypes="AA">
                                      <p:cBhvr>
                                        <p:cTn id="92" dur="2000" fill="hold"/>
                                        <p:tgtEl>
                                          <p:spTgt spid="1034"/>
                                        </p:tgtEl>
                                        <p:attrNameLst>
                                          <p:attrName>ppt_x</p:attrName>
                                          <p:attrName>ppt_y</p:attrName>
                                        </p:attrNameLst>
                                      </p:cBhvr>
                                      <p:rCtr x="7951" y="-15764"/>
                                    </p:animMotion>
                                  </p:childTnLst>
                                </p:cTn>
                              </p:par>
                            </p:childTnLst>
                          </p:cTn>
                        </p:par>
                        <p:par>
                          <p:cTn id="93" fill="hold">
                            <p:stCondLst>
                              <p:cond delay="2500"/>
                            </p:stCondLst>
                            <p:childTnLst>
                              <p:par>
                                <p:cTn id="94" presetID="1" presetClass="exit" presetSubtype="0" fill="hold" nodeType="afterEffect">
                                  <p:stCondLst>
                                    <p:cond delay="0"/>
                                  </p:stCondLst>
                                  <p:childTnLst>
                                    <p:set>
                                      <p:cBhvr>
                                        <p:cTn id="95" dur="1" fill="hold">
                                          <p:stCondLst>
                                            <p:cond delay="0"/>
                                          </p:stCondLst>
                                        </p:cTn>
                                        <p:tgtEl>
                                          <p:spTgt spid="1040"/>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1034"/>
                                        </p:tgtEl>
                                        <p:attrNameLst>
                                          <p:attrName>style.visibility</p:attrName>
                                        </p:attrNameLst>
                                      </p:cBhvr>
                                      <p:to>
                                        <p:strVal val="hidden"/>
                                      </p:to>
                                    </p:set>
                                  </p:childTnLst>
                                </p:cTn>
                              </p:par>
                              <p:par>
                                <p:cTn id="98" presetID="1" presetClass="entr" presetSubtype="0" fill="hold" nodeType="withEffect">
                                  <p:stCondLst>
                                    <p:cond delay="0"/>
                                  </p:stCondLst>
                                  <p:childTnLst>
                                    <p:set>
                                      <p:cBhvr>
                                        <p:cTn id="9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16" grpId="0" animBg="1"/>
      <p:bldP spid="17" grpId="0" animBg="1"/>
      <p:bldP spid="5"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16" name="Freeform 15"/>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84185" y="4832925"/>
            <a:ext cx="1133906"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t>ĐÚNG</a:t>
            </a:r>
            <a:endParaRPr lang="vi-VN" sz="3200"/>
          </a:p>
        </p:txBody>
      </p:sp>
      <p:sp>
        <p:nvSpPr>
          <p:cNvPr id="18" name="Rectangle 17"/>
          <p:cNvSpPr/>
          <p:nvPr/>
        </p:nvSpPr>
        <p:spPr>
          <a:xfrm>
            <a:off x="5826647" y="70289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t>SAI</a:t>
            </a:r>
            <a:endParaRPr lang="vi-VN" sz="3200"/>
          </a:p>
        </p:txBody>
      </p:sp>
      <p:sp>
        <p:nvSpPr>
          <p:cNvPr id="3" name="Hexagon 2">
            <a:hlinkClick r:id="rId11"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vi-VN" dirty="0"/>
          </a:p>
        </p:txBody>
      </p:sp>
      <p:pic>
        <p:nvPicPr>
          <p:cNvPr id="3080" name="Picture 8" descr="Kết quả hình ảnh cho mèo tom"/>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218" r="10180"/>
          <a:stretch/>
        </p:blipFill>
        <p:spPr bwMode="auto">
          <a:xfrm>
            <a:off x="1085178" y="308077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81628" y="4031328"/>
            <a:ext cx="6125270" cy="1754326"/>
          </a:xfrm>
          <a:prstGeom prst="rect">
            <a:avLst/>
          </a:prstGeom>
          <a:noFill/>
        </p:spPr>
        <p:txBody>
          <a:bodyPr wrap="square" rtlCol="0">
            <a:spAutoFit/>
          </a:bodyPr>
          <a:lstStyle/>
          <a:p>
            <a:pPr>
              <a:lnSpc>
                <a:spcPct val="150000"/>
              </a:lnSpc>
            </a:pPr>
            <a:r>
              <a:rPr lang="en-US" sz="2400" dirty="0" smtClean="0">
                <a:latin typeface="Times New Roman" pitchFamily="18" charset="0"/>
                <a:cs typeface="Times New Roman" pitchFamily="18" charset="0"/>
              </a:rPr>
              <a:t> Cho </a:t>
            </a:r>
            <a:r>
              <a:rPr lang="en-US" sz="2400" dirty="0" err="1" smtClean="0">
                <a:latin typeface="Times New Roman" pitchFamily="18" charset="0"/>
                <a:cs typeface="Times New Roman" pitchFamily="18" charset="0"/>
              </a:rPr>
              <a:t>phép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2021 – 2000 = 21</a:t>
            </a:r>
          </a:p>
          <a:p>
            <a:pPr>
              <a:lnSpc>
                <a:spcPct val="150000"/>
              </a:lnSpc>
            </a:pP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An </a:t>
            </a:r>
            <a:r>
              <a:rPr lang="en-US" sz="2400" dirty="0" err="1" smtClean="0">
                <a:latin typeface="Times New Roman" pitchFamily="18" charset="0"/>
                <a:cs typeface="Times New Roman" pitchFamily="18" charset="0"/>
              </a:rPr>
              <a:t>nói</a:t>
            </a:r>
            <a:r>
              <a:rPr lang="en-US" sz="2400" dirty="0" smtClean="0">
                <a:latin typeface="Times New Roman" pitchFamily="18" charset="0"/>
                <a:cs typeface="Times New Roman" pitchFamily="18" charset="0"/>
              </a:rPr>
              <a:t> 2021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trừ</a:t>
            </a:r>
            <a:r>
              <a:rPr lang="en-US" sz="2400" dirty="0" smtClean="0">
                <a:latin typeface="Times New Roman" pitchFamily="18" charset="0"/>
                <a:cs typeface="Times New Roman" pitchFamily="18" charset="0"/>
              </a:rPr>
              <a:t>, 2000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trừ</a:t>
            </a:r>
            <a:r>
              <a:rPr lang="en-US" sz="2400" dirty="0" smtClean="0">
                <a:latin typeface="Times New Roman" pitchFamily="18" charset="0"/>
                <a:cs typeface="Times New Roman" pitchFamily="18" charset="0"/>
              </a:rPr>
              <a:t>, 21 </a:t>
            </a:r>
            <a:r>
              <a:rPr lang="en-US" sz="2400" err="1" smtClean="0">
                <a:latin typeface="Times New Roman" pitchFamily="18" charset="0"/>
                <a:cs typeface="Times New Roman" pitchFamily="18" charset="0"/>
              </a:rPr>
              <a:t>là</a:t>
            </a:r>
            <a:r>
              <a:rPr lang="en-US" sz="2400" smtClean="0">
                <a:latin typeface="Times New Roman" pitchFamily="18" charset="0"/>
                <a:cs typeface="Times New Roman" pitchFamily="18" charset="0"/>
              </a:rPr>
              <a:t> tổng. </a:t>
            </a:r>
            <a:r>
              <a:rPr lang="en-US" sz="2400" dirty="0" smtClean="0">
                <a:latin typeface="Times New Roman" pitchFamily="18" charset="0"/>
                <a:cs typeface="Times New Roman" pitchFamily="18" charset="0"/>
              </a:rPr>
              <a:t>Theo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An </a:t>
            </a:r>
            <a:r>
              <a:rPr lang="en-US" sz="2400" dirty="0" err="1" smtClean="0">
                <a:latin typeface="Times New Roman" pitchFamily="18" charset="0"/>
                <a:cs typeface="Times New Roman" pitchFamily="18" charset="0"/>
              </a:rPr>
              <a:t>nói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 hay </a:t>
            </a:r>
            <a:r>
              <a:rPr lang="en-US" sz="2400" dirty="0" err="1" smtClean="0">
                <a:latin typeface="Times New Roman" pitchFamily="18" charset="0"/>
                <a:cs typeface="Times New Roman" pitchFamily="18" charset="0"/>
              </a:rPr>
              <a:t>sai</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14" name="Rounded Rectangle 1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15" name="Rounded Rectangle 14"/>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19" name="Rounded Rectangle 1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20" name="Rounded Rectangle 19"/>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21" name="Rounded Rectangle 20"/>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22" name="Rounded Rectangle 2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3" name="Rounded Rectangle 22"/>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4" name="Rounded Rectangle 23"/>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5" name="Rounded Rectangle 24"/>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26" name="Rounded Rectangle 25"/>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27" name="Rounded Rectangle 26"/>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28" name="Rounded Rectangle 27"/>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29" name="Rounded Rectangle 28"/>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0" name="Rounded Rectangle 29"/>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1" name="Rounded Rectangle 30"/>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3" name="Picture 2" descr="Káº¿t quáº£ hÃ¬nh áº£nh cho icon Äá»ng há»"/>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78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3076"/>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17"/>
                                        </p:tgtEl>
                                        <p:attrNameLst>
                                          <p:attrName>style.color</p:attrName>
                                        </p:attrNameLst>
                                      </p:cBhvr>
                                      <p:by>
                                        <p:hsl h="10842353" s="0" l="0"/>
                                      </p:by>
                                    </p:animClr>
                                    <p:animClr clrSpc="hsl" dir="cw">
                                      <p:cBhvr>
                                        <p:cTn id="34" dur="500" fill="hold"/>
                                        <p:tgtEl>
                                          <p:spTgt spid="17"/>
                                        </p:tgtEl>
                                        <p:attrNameLst>
                                          <p:attrName>fillcolor</p:attrName>
                                        </p:attrNameLst>
                                      </p:cBhvr>
                                      <p:by>
                                        <p:hsl h="10842353" s="0" l="0"/>
                                      </p:by>
                                    </p:animClr>
                                    <p:animClr clrSpc="hsl" dir="cw">
                                      <p:cBhvr>
                                        <p:cTn id="35" dur="500" fill="hold"/>
                                        <p:tgtEl>
                                          <p:spTgt spid="17"/>
                                        </p:tgtEl>
                                        <p:attrNameLst>
                                          <p:attrName>stroke.color</p:attrName>
                                        </p:attrNameLst>
                                      </p:cBhvr>
                                      <p:by>
                                        <p:hsl h="10842353" s="0" l="0"/>
                                      </p:by>
                                    </p:animClr>
                                    <p:set>
                                      <p:cBhvr>
                                        <p:cTn id="36" dur="500" fill="hold"/>
                                        <p:tgtEl>
                                          <p:spTgt spid="17"/>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40"/>
                                        </p:tgtEl>
                                        <p:attrNameLst>
                                          <p:attrName>style.visibility</p:attrName>
                                        </p:attrNameLst>
                                      </p:cBhvr>
                                      <p:to>
                                        <p:strVal val="visible"/>
                                      </p:to>
                                    </p:set>
                                  </p:child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3.05556E-6 3.33333E-6 L 0.52448 -0.31459 " pathEditMode="relative" rAng="0" ptsTypes="AA">
                                      <p:cBhvr>
                                        <p:cTn id="42" dur="2000" fill="hold"/>
                                        <p:tgtEl>
                                          <p:spTgt spid="103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3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33"/>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14"/>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15"/>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19"/>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0"/>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1"/>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2"/>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3"/>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4"/>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5"/>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26"/>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27"/>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28"/>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29"/>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0"/>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1"/>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childTnLst>
        </p:cTn>
      </p:par>
    </p:tnLst>
    <p:bldLst>
      <p:bldP spid="16" grpId="0" animBg="1"/>
      <p:bldP spid="17" grpId="0" animBg="1"/>
      <p:bldP spid="5"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16" name="Freeform 15"/>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16446" y="4819973"/>
            <a:ext cx="1057706"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t>SAI</a:t>
            </a:r>
            <a:endParaRPr lang="vi-VN" sz="3200"/>
          </a:p>
        </p:txBody>
      </p:sp>
      <p:sp>
        <p:nvSpPr>
          <p:cNvPr id="18" name="Rectangle 17"/>
          <p:cNvSpPr/>
          <p:nvPr/>
        </p:nvSpPr>
        <p:spPr>
          <a:xfrm>
            <a:off x="5826647" y="70289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t>ĐÚNG</a:t>
            </a:r>
            <a:endParaRPr lang="vi-VN" sz="3200"/>
          </a:p>
        </p:txBody>
      </p:sp>
      <p:sp>
        <p:nvSpPr>
          <p:cNvPr id="3" name="Hexagon 2">
            <a:hlinkClick r:id="rId11"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vi-VN" dirty="0"/>
          </a:p>
        </p:txBody>
      </p:sp>
      <p:pic>
        <p:nvPicPr>
          <p:cNvPr id="3080" name="Picture 8" descr="Kết quả hình ảnh cho mèo tom"/>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218" r="10180"/>
          <a:stretch/>
        </p:blipFill>
        <p:spPr bwMode="auto">
          <a:xfrm>
            <a:off x="1085178" y="308077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55915" y="4422240"/>
            <a:ext cx="6014846"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               5.( 10 – 2) = 5.10 – 5.2</a:t>
            </a:r>
            <a:endParaRPr lang="vi-VN" sz="32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15" name="Rounded Rectangle 14"/>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19" name="Rounded Rectangle 1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20" name="Rounded Rectangle 19"/>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21" name="Rounded Rectangle 20"/>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22" name="Rounded Rectangle 2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3" name="Rounded Rectangle 22"/>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4" name="Rounded Rectangle 23"/>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5" name="Rounded Rectangle 24"/>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26" name="Rounded Rectangle 25"/>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27" name="Rounded Rectangle 26"/>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28" name="Rounded Rectangle 27"/>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29" name="Rounded Rectangle 28"/>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0" name="Rounded Rectangle 29"/>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1" name="Rounded Rectangle 30"/>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3" name="Picture 2" descr="Káº¿t quáº£ hÃ¬nh áº£nh cho icon Äá»ng há»"/>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79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3076"/>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17"/>
                                        </p:tgtEl>
                                        <p:attrNameLst>
                                          <p:attrName>style.color</p:attrName>
                                        </p:attrNameLst>
                                      </p:cBhvr>
                                      <p:by>
                                        <p:hsl h="10842353" s="0" l="0"/>
                                      </p:by>
                                    </p:animClr>
                                    <p:animClr clrSpc="hsl" dir="cw">
                                      <p:cBhvr>
                                        <p:cTn id="34" dur="500" fill="hold"/>
                                        <p:tgtEl>
                                          <p:spTgt spid="17"/>
                                        </p:tgtEl>
                                        <p:attrNameLst>
                                          <p:attrName>fillcolor</p:attrName>
                                        </p:attrNameLst>
                                      </p:cBhvr>
                                      <p:by>
                                        <p:hsl h="10842353" s="0" l="0"/>
                                      </p:by>
                                    </p:animClr>
                                    <p:animClr clrSpc="hsl" dir="cw">
                                      <p:cBhvr>
                                        <p:cTn id="35" dur="500" fill="hold"/>
                                        <p:tgtEl>
                                          <p:spTgt spid="17"/>
                                        </p:tgtEl>
                                        <p:attrNameLst>
                                          <p:attrName>stroke.color</p:attrName>
                                        </p:attrNameLst>
                                      </p:cBhvr>
                                      <p:by>
                                        <p:hsl h="10842353" s="0" l="0"/>
                                      </p:by>
                                    </p:animClr>
                                    <p:set>
                                      <p:cBhvr>
                                        <p:cTn id="36" dur="500" fill="hold"/>
                                        <p:tgtEl>
                                          <p:spTgt spid="17"/>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40"/>
                                        </p:tgtEl>
                                        <p:attrNameLst>
                                          <p:attrName>style.visibility</p:attrName>
                                        </p:attrNameLst>
                                      </p:cBhvr>
                                      <p:to>
                                        <p:strVal val="visible"/>
                                      </p:to>
                                    </p:set>
                                  </p:child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3.88889E-6 -4.81481E-6 L 0.52448 -0.31458 " pathEditMode="relative" rAng="0" ptsTypes="AA">
                                      <p:cBhvr>
                                        <p:cTn id="42" dur="2000" fill="hold"/>
                                        <p:tgtEl>
                                          <p:spTgt spid="103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3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33"/>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14"/>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15"/>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19"/>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0"/>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1"/>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2"/>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3"/>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4"/>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5"/>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26"/>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27"/>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28"/>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29"/>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0"/>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1"/>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childTnLst>
        </p:cTn>
      </p:par>
    </p:tnLst>
    <p:bldLst>
      <p:bldP spid="16" grpId="0" animBg="1"/>
      <p:bldP spid="17" grpId="0" animBg="1"/>
      <p:bldP spid="5"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9"/>
          <p:cNvSpPr txBox="1">
            <a:spLocks noChangeArrowheads="1"/>
          </p:cNvSpPr>
          <p:nvPr/>
        </p:nvSpPr>
        <p:spPr bwMode="auto">
          <a:xfrm>
            <a:off x="15766" y="1413306"/>
            <a:ext cx="9525000" cy="1677382"/>
          </a:xfrm>
          <a:prstGeom prst="rect">
            <a:avLst/>
          </a:prstGeom>
          <a:noFill/>
          <a:ln w="9525">
            <a:noFill/>
            <a:miter lim="800000"/>
            <a:headEnd/>
            <a:tailEnd/>
          </a:ln>
          <a:effectLst/>
        </p:spPr>
        <p:txBody>
          <a:bodyPr wrap="square">
            <a:spAutoFit/>
          </a:bodyPr>
          <a:lstStyle/>
          <a:p>
            <a:r>
              <a:rPr lang="en-US" sz="3200" b="1" i="1" smtClean="0">
                <a:solidFill>
                  <a:srgbClr val="FF0000"/>
                </a:solidFill>
                <a:latin typeface="Times New Roman" pitchFamily="18" charset="0"/>
                <a:cs typeface="Times New Roman" pitchFamily="18" charset="0"/>
              </a:rPr>
              <a:t>Tính nhanh giá trị của biểu thức T:</a:t>
            </a:r>
            <a:r>
              <a:rPr lang="en-US" sz="3200" i="1" smtClean="0">
                <a:solidFill>
                  <a:srgbClr val="FF0000"/>
                </a:solidFill>
                <a:latin typeface="Times New Roman" pitchFamily="18" charset="0"/>
                <a:cs typeface="Times New Roman" pitchFamily="18" charset="0"/>
              </a:rPr>
              <a:t> </a:t>
            </a:r>
            <a:endParaRPr lang="en-US" sz="3200" i="1" dirty="0" smtClean="0">
              <a:solidFill>
                <a:srgbClr val="FF0000"/>
              </a:solidFill>
              <a:latin typeface="Times New Roman" pitchFamily="18" charset="0"/>
              <a:cs typeface="Times New Roman" pitchFamily="18" charset="0"/>
            </a:endParaRPr>
          </a:p>
          <a:p>
            <a:endParaRPr lang="en-US" sz="2400" smtClean="0">
              <a:latin typeface="Times New Roman" pitchFamily="18" charset="0"/>
              <a:cs typeface="Times New Roman" pitchFamily="18" charset="0"/>
            </a:endParaRPr>
          </a:p>
          <a:p>
            <a:r>
              <a:rPr lang="en-US" sz="2400" smtClean="0">
                <a:latin typeface="Times New Roman" pitchFamily="18" charset="0"/>
                <a:cs typeface="Times New Roman" pitchFamily="18" charset="0"/>
              </a:rPr>
              <a:t>T </a:t>
            </a:r>
            <a:r>
              <a:rPr lang="en-US" sz="2400" dirty="0">
                <a:latin typeface="Times New Roman" pitchFamily="18" charset="0"/>
                <a:cs typeface="Times New Roman" pitchFamily="18" charset="0"/>
              </a:rPr>
              <a:t>= </a:t>
            </a:r>
            <a:r>
              <a:rPr lang="en-US" sz="2400">
                <a:latin typeface="Times New Roman" pitchFamily="18" charset="0"/>
                <a:cs typeface="Times New Roman" pitchFamily="18" charset="0"/>
              </a:rPr>
              <a:t>11 </a:t>
            </a:r>
            <a:r>
              <a:rPr lang="en-US" sz="2400" smtClean="0">
                <a:latin typeface="Times New Roman" pitchFamily="18" charset="0"/>
                <a:cs typeface="Times New Roman" pitchFamily="18" charset="0"/>
              </a:rPr>
              <a:t>. </a:t>
            </a:r>
            <a:r>
              <a:rPr lang="en-US" sz="2400" dirty="0">
                <a:latin typeface="Times New Roman" pitchFamily="18" charset="0"/>
                <a:cs typeface="Times New Roman" pitchFamily="18" charset="0"/>
              </a:rPr>
              <a:t>( 2001+ 2003+ 2007+ 2009) + </a:t>
            </a:r>
            <a:r>
              <a:rPr lang="en-US" sz="2400">
                <a:latin typeface="Times New Roman" pitchFamily="18" charset="0"/>
                <a:cs typeface="Times New Roman" pitchFamily="18" charset="0"/>
              </a:rPr>
              <a:t>89 </a:t>
            </a:r>
            <a:r>
              <a:rPr lang="en-US" sz="2400" smtClean="0">
                <a:latin typeface="Times New Roman" pitchFamily="18" charset="0"/>
                <a:cs typeface="Times New Roman" pitchFamily="18" charset="0"/>
              </a:rPr>
              <a:t>. </a:t>
            </a:r>
            <a:r>
              <a:rPr lang="en-US" sz="2400" dirty="0">
                <a:latin typeface="Times New Roman" pitchFamily="18" charset="0"/>
                <a:cs typeface="Times New Roman" pitchFamily="18" charset="0"/>
              </a:rPr>
              <a:t>(2001+ 2003+ 2007+ </a:t>
            </a:r>
            <a:r>
              <a:rPr lang="en-US" sz="2400">
                <a:latin typeface="Times New Roman" pitchFamily="18" charset="0"/>
                <a:cs typeface="Times New Roman" pitchFamily="18" charset="0"/>
              </a:rPr>
              <a:t>2009</a:t>
            </a:r>
            <a:r>
              <a:rPr lang="en-US" sz="240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endParaRPr lang="en-US" sz="2300" b="1" dirty="0">
              <a:latin typeface="Times New Roman" pitchFamily="18" charset="0"/>
              <a:cs typeface="Times New Roman" pitchFamily="18" charset="0"/>
            </a:endParaRPr>
          </a:p>
        </p:txBody>
      </p:sp>
      <p:sp>
        <p:nvSpPr>
          <p:cNvPr id="3"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5"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mj-cs"/>
              </a:rPr>
              <a:t> 3: CÁC PHÉP TÍNH TRONG TẬP HỢP SỐ TỰ NHIÊN</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endParaRPr>
          </a:p>
        </p:txBody>
      </p:sp>
      <p:pic>
        <p:nvPicPr>
          <p:cNvPr id="6" name="Picture 2" descr="child001 - 04 01">
            <a:hlinkClick r:id="rId2" action="ppaction://hlinksldjump"/>
          </p:cNvPr>
          <p:cNvPicPr>
            <a:picLocks noChangeAspect="1" noChangeArrowheads="1"/>
          </p:cNvPicPr>
          <p:nvPr/>
        </p:nvPicPr>
        <p:blipFill>
          <a:blip r:embed="rId3" cstate="print"/>
          <a:srcRect/>
          <a:stretch>
            <a:fillRect/>
          </a:stretch>
        </p:blipFill>
        <p:spPr bwMode="auto">
          <a:xfrm>
            <a:off x="8001000" y="-38099"/>
            <a:ext cx="1143000" cy="1116013"/>
          </a:xfrm>
          <a:prstGeom prst="rect">
            <a:avLst/>
          </a:prstGeom>
          <a:noFill/>
        </p:spPr>
      </p:pic>
      <p:pic>
        <p:nvPicPr>
          <p:cNvPr id="7" name="Picture 3" descr="child001 - 04 02"/>
          <p:cNvPicPr>
            <a:picLocks noChangeAspect="1" noChangeArrowheads="1"/>
          </p:cNvPicPr>
          <p:nvPr/>
        </p:nvPicPr>
        <p:blipFill>
          <a:blip r:embed="rId4" cstate="print"/>
          <a:srcRect/>
          <a:stretch>
            <a:fillRect/>
          </a:stretch>
        </p:blipFill>
        <p:spPr bwMode="auto">
          <a:xfrm>
            <a:off x="8374065" y="-76200"/>
            <a:ext cx="769937" cy="1219200"/>
          </a:xfrm>
          <a:prstGeom prst="rect">
            <a:avLst/>
          </a:prstGeom>
          <a:noFill/>
        </p:spPr>
      </p:pic>
      <p:sp>
        <p:nvSpPr>
          <p:cNvPr id="9" name="Left Brace 8"/>
          <p:cNvSpPr/>
          <p:nvPr/>
        </p:nvSpPr>
        <p:spPr>
          <a:xfrm rot="16200000">
            <a:off x="2628900" y="1151814"/>
            <a:ext cx="457200" cy="3429000"/>
          </a:xfrm>
          <a:prstGeom prst="leftBrace">
            <a:avLst>
              <a:gd name="adj1" fmla="val 45115"/>
              <a:gd name="adj2" fmla="val 50000"/>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0" name="Left Brace 9"/>
          <p:cNvSpPr/>
          <p:nvPr/>
        </p:nvSpPr>
        <p:spPr>
          <a:xfrm rot="16200000">
            <a:off x="6896100" y="1151815"/>
            <a:ext cx="457200" cy="3429000"/>
          </a:xfrm>
          <a:prstGeom prst="leftBrace">
            <a:avLst>
              <a:gd name="adj1" fmla="val 38218"/>
              <a:gd name="adj2" fmla="val 50000"/>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1" name="Rectangle 10"/>
          <p:cNvSpPr/>
          <p:nvPr/>
        </p:nvSpPr>
        <p:spPr>
          <a:xfrm>
            <a:off x="-28902" y="3065374"/>
            <a:ext cx="6613634" cy="1754326"/>
          </a:xfrm>
          <a:prstGeom prst="rect">
            <a:avLst/>
          </a:prstGeom>
        </p:spPr>
        <p:txBody>
          <a:bodyPr wrap="square">
            <a:spAutoFit/>
          </a:bodyPr>
          <a:lstStyle/>
          <a:p>
            <a:pPr>
              <a:lnSpc>
                <a:spcPct val="150000"/>
              </a:lnSpc>
            </a:pPr>
            <a:r>
              <a:rPr lang="en-US" sz="2400">
                <a:latin typeface="Times New Roman" pitchFamily="18" charset="0"/>
                <a:cs typeface="Times New Roman" pitchFamily="18" charset="0"/>
              </a:rPr>
              <a:t>T = </a:t>
            </a:r>
            <a:r>
              <a:rPr lang="en-US" sz="2400" smtClean="0">
                <a:solidFill>
                  <a:srgbClr val="00B050"/>
                </a:solidFill>
                <a:latin typeface="Times New Roman" pitchFamily="18" charset="0"/>
                <a:cs typeface="Times New Roman" pitchFamily="18" charset="0"/>
              </a:rPr>
              <a:t>( </a:t>
            </a:r>
            <a:r>
              <a:rPr lang="en-US" sz="2400">
                <a:solidFill>
                  <a:srgbClr val="00B050"/>
                </a:solidFill>
                <a:latin typeface="Times New Roman" pitchFamily="18" charset="0"/>
                <a:cs typeface="Times New Roman" pitchFamily="18" charset="0"/>
              </a:rPr>
              <a:t>2001+ 2003+ 2007+ 2009</a:t>
            </a:r>
            <a:r>
              <a:rPr lang="en-US" sz="2400" smtClean="0">
                <a:solidFill>
                  <a:srgbClr val="00B050"/>
                </a:solidFill>
                <a:latin typeface="Times New Roman" pitchFamily="18" charset="0"/>
                <a:cs typeface="Times New Roman" pitchFamily="18" charset="0"/>
              </a:rPr>
              <a:t>) </a:t>
            </a:r>
            <a:r>
              <a:rPr lang="en-US" sz="2400" smtClean="0">
                <a:latin typeface="Times New Roman" pitchFamily="18" charset="0"/>
                <a:cs typeface="Times New Roman" pitchFamily="18" charset="0"/>
              </a:rPr>
              <a:t>. (11 + 89)</a:t>
            </a:r>
          </a:p>
          <a:p>
            <a:pPr>
              <a:lnSpc>
                <a:spcPct val="150000"/>
              </a:lnSpc>
            </a:pPr>
            <a:r>
              <a:rPr lang="en-US" sz="2400" smtClean="0">
                <a:latin typeface="Times New Roman" pitchFamily="18" charset="0"/>
                <a:cs typeface="Times New Roman" pitchFamily="18" charset="0"/>
              </a:rPr>
              <a:t>T = 8 020 . 100</a:t>
            </a:r>
          </a:p>
          <a:p>
            <a:pPr>
              <a:lnSpc>
                <a:spcPct val="150000"/>
              </a:lnSpc>
            </a:pPr>
            <a:r>
              <a:rPr lang="en-US" sz="2400" smtClean="0">
                <a:latin typeface="Times New Roman" pitchFamily="18" charset="0"/>
                <a:cs typeface="Times New Roman" pitchFamily="18" charset="0"/>
              </a:rPr>
              <a:t>T = 802 000</a:t>
            </a:r>
            <a:endParaRPr lang="en-US" sz="2400" dirty="0">
              <a:latin typeface="Times New Roman" pitchFamily="18" charset="0"/>
              <a:cs typeface="Times New Roman" pitchFamily="18" charset="0"/>
            </a:endParaRPr>
          </a:p>
        </p:txBody>
      </p:sp>
      <p:sp>
        <p:nvSpPr>
          <p:cNvPr id="4" name="Right Arrow 3">
            <a:hlinkClick r:id="rId2" action="ppaction://hlinksldjump"/>
          </p:cNvPr>
          <p:cNvSpPr/>
          <p:nvPr/>
        </p:nvSpPr>
        <p:spPr>
          <a:xfrm>
            <a:off x="8267700" y="62484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88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xit" presetSubtype="32" fill="hold" grpId="1" nodeType="clickEffect">
                                  <p:stCondLst>
                                    <p:cond delay="0"/>
                                  </p:stCondLst>
                                  <p:childTnLst>
                                    <p:animEffect transition="out" filter="circle(out)">
                                      <p:cBhvr>
                                        <p:cTn id="19" dur="2000"/>
                                        <p:tgtEl>
                                          <p:spTgt spid="9"/>
                                        </p:tgtEl>
                                      </p:cBhvr>
                                    </p:animEffect>
                                    <p:set>
                                      <p:cBhvr>
                                        <p:cTn id="20" dur="1" fill="hold">
                                          <p:stCondLst>
                                            <p:cond delay="1999"/>
                                          </p:stCondLst>
                                        </p:cTn>
                                        <p:tgtEl>
                                          <p:spTgt spid="9"/>
                                        </p:tgtEl>
                                        <p:attrNameLst>
                                          <p:attrName>style.visibility</p:attrName>
                                        </p:attrNameLst>
                                      </p:cBhvr>
                                      <p:to>
                                        <p:strVal val="hidden"/>
                                      </p:to>
                                    </p:set>
                                  </p:childTnLst>
                                </p:cTn>
                              </p:par>
                              <p:par>
                                <p:cTn id="21" presetID="6" presetClass="exit" presetSubtype="32" fill="hold" grpId="1" nodeType="withEffect">
                                  <p:stCondLst>
                                    <p:cond delay="0"/>
                                  </p:stCondLst>
                                  <p:childTnLst>
                                    <p:animEffect transition="out" filter="circle(out)">
                                      <p:cBhvr>
                                        <p:cTn id="22" dur="2000"/>
                                        <p:tgtEl>
                                          <p:spTgt spid="10"/>
                                        </p:tgtEl>
                                      </p:cBhvr>
                                    </p:animEffect>
                                    <p:set>
                                      <p:cBhvr>
                                        <p:cTn id="23" dur="1" fill="hold">
                                          <p:stCondLst>
                                            <p:cond delay="19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barn(inVertical)">
                                      <p:cBhvr>
                                        <p:cTn id="35" dur="500"/>
                                        <p:tgtEl>
                                          <p:spTgt spid="1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wipe(down)">
                                      <p:cBhvr>
                                        <p:cTn id="4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9" grpId="1" animBg="1"/>
      <p:bldP spid="10" grpId="0"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41" name="Text Box 49"/>
          <p:cNvSpPr txBox="1">
            <a:spLocks noChangeArrowheads="1"/>
          </p:cNvSpPr>
          <p:nvPr/>
        </p:nvSpPr>
        <p:spPr bwMode="auto">
          <a:xfrm>
            <a:off x="0" y="1643896"/>
            <a:ext cx="9144000" cy="1292662"/>
          </a:xfrm>
          <a:prstGeom prst="rect">
            <a:avLst/>
          </a:prstGeom>
          <a:noFill/>
          <a:ln w="9525">
            <a:noFill/>
            <a:miter lim="800000"/>
            <a:headEnd/>
            <a:tailEnd/>
          </a:ln>
          <a:effectLst/>
        </p:spPr>
        <p:txBody>
          <a:bodyPr wrap="square">
            <a:spAutoFit/>
          </a:bodyPr>
          <a:lstStyle/>
          <a:p>
            <a:r>
              <a:rPr lang="en-US" sz="3200" b="1" i="1" dirty="0">
                <a:latin typeface="Times New Roman" pitchFamily="18" charset="0"/>
                <a:cs typeface="Times New Roman" pitchFamily="18" charset="0"/>
              </a:rPr>
              <a:t>Cho</a:t>
            </a:r>
            <a:r>
              <a:rPr lang="en-US" sz="3200" i="1" dirty="0">
                <a:latin typeface="Times New Roman" pitchFamily="18" charset="0"/>
                <a:cs typeface="Times New Roman" pitchFamily="18" charset="0"/>
              </a:rPr>
              <a:t> </a:t>
            </a:r>
            <a:endParaRPr lang="en-US" sz="3200" i="1" dirty="0" smtClean="0">
              <a:latin typeface="Times New Roman" pitchFamily="18" charset="0"/>
              <a:cs typeface="Times New Roman" pitchFamily="18" charset="0"/>
            </a:endParaRPr>
          </a:p>
          <a:p>
            <a:r>
              <a:rPr lang="en-US" sz="2300" b="1" i="1" dirty="0" smtClean="0">
                <a:latin typeface="Times New Roman" pitchFamily="18" charset="0"/>
                <a:cs typeface="Times New Roman" pitchFamily="18" charset="0"/>
              </a:rPr>
              <a:t>T </a:t>
            </a:r>
            <a:r>
              <a:rPr lang="en-US" sz="2300" b="1" i="1" dirty="0">
                <a:latin typeface="Times New Roman" pitchFamily="18" charset="0"/>
                <a:cs typeface="Times New Roman" pitchFamily="18" charset="0"/>
              </a:rPr>
              <a:t>= 11 </a:t>
            </a:r>
            <a:r>
              <a:rPr lang="en-US" sz="2300" b="1" dirty="0">
                <a:latin typeface="Times New Roman" pitchFamily="18" charset="0"/>
                <a:cs typeface="Times New Roman" pitchFamily="18" charset="0"/>
              </a:rPr>
              <a:t>x ( 2001+ 2003+ 2007+ 2009) + 89 x (2001+ 2003+ 2007+ 2009</a:t>
            </a:r>
            <a:r>
              <a:rPr lang="en-US" sz="2300" b="1" dirty="0" smtClean="0">
                <a:latin typeface="Times New Roman" pitchFamily="18" charset="0"/>
                <a:cs typeface="Times New Roman" pitchFamily="18" charset="0"/>
              </a:rPr>
              <a:t>).</a:t>
            </a:r>
          </a:p>
          <a:p>
            <a:endParaRPr lang="en-US" sz="2300" b="1" dirty="0">
              <a:latin typeface="Times New Roman" pitchFamily="18" charset="0"/>
              <a:cs typeface="Times New Roman" pitchFamily="18" charset="0"/>
            </a:endParaRPr>
          </a:p>
        </p:txBody>
      </p:sp>
      <p:sp>
        <p:nvSpPr>
          <p:cNvPr id="33842" name="Rectangle 50"/>
          <p:cNvSpPr>
            <a:spLocks noChangeArrowheads="1"/>
          </p:cNvSpPr>
          <p:nvPr/>
        </p:nvSpPr>
        <p:spPr bwMode="auto">
          <a:xfrm>
            <a:off x="0" y="3048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endParaRPr lang="en-US"/>
          </a:p>
        </p:txBody>
      </p:sp>
      <p:pic>
        <p:nvPicPr>
          <p:cNvPr id="33844" name="Picture 52" descr="child001 - 04 01"/>
          <p:cNvPicPr>
            <a:picLocks noChangeAspect="1" noChangeArrowheads="1"/>
          </p:cNvPicPr>
          <p:nvPr/>
        </p:nvPicPr>
        <p:blipFill>
          <a:blip r:embed="rId4" cstate="print"/>
          <a:srcRect/>
          <a:stretch>
            <a:fillRect/>
          </a:stretch>
        </p:blipFill>
        <p:spPr bwMode="auto">
          <a:xfrm>
            <a:off x="8229600" y="1"/>
            <a:ext cx="1143000" cy="1116013"/>
          </a:xfrm>
          <a:prstGeom prst="rect">
            <a:avLst/>
          </a:prstGeom>
          <a:noFill/>
        </p:spPr>
      </p:pic>
      <p:pic>
        <p:nvPicPr>
          <p:cNvPr id="33845" name="Picture 53" descr="child001 - 04 02"/>
          <p:cNvPicPr>
            <a:picLocks noChangeAspect="1" noChangeArrowheads="1"/>
          </p:cNvPicPr>
          <p:nvPr/>
        </p:nvPicPr>
        <p:blipFill>
          <a:blip r:embed="rId5" cstate="print"/>
          <a:srcRect/>
          <a:stretch>
            <a:fillRect/>
          </a:stretch>
        </p:blipFill>
        <p:spPr bwMode="auto">
          <a:xfrm>
            <a:off x="1" y="0"/>
            <a:ext cx="769937" cy="1219200"/>
          </a:xfrm>
          <a:prstGeom prst="rect">
            <a:avLst/>
          </a:prstGeom>
          <a:noFill/>
        </p:spPr>
      </p:pic>
      <p:sp>
        <p:nvSpPr>
          <p:cNvPr id="24" name="Rectangle 23"/>
          <p:cNvSpPr/>
          <p:nvPr/>
        </p:nvSpPr>
        <p:spPr>
          <a:xfrm>
            <a:off x="949656" y="206896"/>
            <a:ext cx="7056784" cy="936104"/>
          </a:xfrm>
          <a:prstGeom prst="rect">
            <a:avLst/>
          </a:prstGeom>
          <a:noFill/>
        </p:spPr>
        <p:txBody>
          <a:bodyPr wrap="none">
            <a:prstTxWarp prst="textWave2">
              <a:avLst>
                <a:gd name="adj1" fmla="val 12500"/>
                <a:gd name="adj2" fmla="val 617"/>
              </a:avLst>
            </a:prstTxWarp>
            <a:spAutoFit/>
          </a:bodyPr>
          <a:lstStyle/>
          <a:p>
            <a:pPr algn="ctr">
              <a:defRPr/>
            </a:pPr>
            <a:r>
              <a:rPr lang="en-US" sz="5400" b="1" dirty="0" smtClean="0">
                <a:ln w="10541" cmpd="sng">
                  <a:solidFill>
                    <a:srgbClr val="7D7D7D">
                      <a:tint val="100000"/>
                      <a:shade val="100000"/>
                      <a:satMod val="110000"/>
                    </a:srgbClr>
                  </a:solidFill>
                  <a:prstDash val="solid"/>
                </a:ln>
                <a:solidFill>
                  <a:srgbClr val="FF0000"/>
                </a:solidFill>
              </a:rPr>
              <a:t>K</a:t>
            </a:r>
            <a:r>
              <a:rPr lang="en-US" sz="5400" b="1" dirty="0" smtClean="0">
                <a:ln w="10541" cmpd="sng">
                  <a:solidFill>
                    <a:srgbClr val="7D7D7D">
                      <a:tint val="100000"/>
                      <a:shade val="100000"/>
                      <a:satMod val="110000"/>
                    </a:srgbClr>
                  </a:solidFill>
                  <a:prstDash val="solid"/>
                </a:ln>
                <a:solidFill>
                  <a:srgbClr val="FFC000"/>
                </a:solidFill>
              </a:rPr>
              <a:t>H</a:t>
            </a:r>
            <a:r>
              <a:rPr lang="en-US" sz="5400" b="1" dirty="0" smtClean="0">
                <a:ln w="10541" cmpd="sng">
                  <a:solidFill>
                    <a:srgbClr val="7D7D7D">
                      <a:tint val="100000"/>
                      <a:shade val="100000"/>
                      <a:satMod val="110000"/>
                    </a:srgbClr>
                  </a:solidFill>
                  <a:prstDash val="solid"/>
                </a:ln>
                <a:solidFill>
                  <a:srgbClr val="339933"/>
                </a:solidFill>
              </a:rPr>
              <a:t>Ở</a:t>
            </a:r>
            <a:r>
              <a:rPr lang="en-US" sz="5400" b="1" dirty="0" smtClean="0">
                <a:ln w="10541" cmpd="sng">
                  <a:solidFill>
                    <a:srgbClr val="7D7D7D">
                      <a:tint val="100000"/>
                      <a:shade val="100000"/>
                      <a:satMod val="110000"/>
                    </a:srgbClr>
                  </a:solidFill>
                  <a:prstDash val="solid"/>
                </a:ln>
                <a:solidFill>
                  <a:srgbClr val="CC0066"/>
                </a:solidFill>
              </a:rPr>
              <a:t>I</a:t>
            </a: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5400" b="1" dirty="0">
                <a:ln w="10541" cmpd="sng">
                  <a:solidFill>
                    <a:srgbClr val="7D7D7D">
                      <a:tint val="100000"/>
                      <a:shade val="100000"/>
                      <a:satMod val="110000"/>
                    </a:srgbClr>
                  </a:solidFill>
                  <a:prstDash val="solid"/>
                </a:ln>
                <a:solidFill>
                  <a:srgbClr val="0000FF"/>
                </a:solidFill>
              </a:rPr>
              <a:t>Đ</a:t>
            </a:r>
            <a:r>
              <a:rPr lang="en-US" sz="5400" b="1" dirty="0">
                <a:ln w="10541" cmpd="sng">
                  <a:solidFill>
                    <a:srgbClr val="7D7D7D">
                      <a:tint val="100000"/>
                      <a:shade val="100000"/>
                      <a:satMod val="110000"/>
                    </a:srgbClr>
                  </a:solidFill>
                  <a:prstDash val="solid"/>
                </a:ln>
                <a:solidFill>
                  <a:srgbClr val="FF0066"/>
                </a:solidFill>
              </a:rPr>
              <a:t>Ộ</a:t>
            </a:r>
            <a:r>
              <a:rPr lang="en-US" sz="5400" b="1" dirty="0">
                <a:ln w="10541" cmpd="sng">
                  <a:solidFill>
                    <a:srgbClr val="7D7D7D">
                      <a:tint val="100000"/>
                      <a:shade val="100000"/>
                      <a:satMod val="110000"/>
                    </a:srgbClr>
                  </a:solidFill>
                  <a:prstDash val="solid"/>
                </a:ln>
                <a:solidFill>
                  <a:srgbClr val="FF9900"/>
                </a:solidFill>
              </a:rPr>
              <a:t>N</a:t>
            </a:r>
            <a:r>
              <a:rPr lang="en-US" sz="5400" b="1" dirty="0">
                <a:ln w="10541" cmpd="sng">
                  <a:solidFill>
                    <a:srgbClr val="7D7D7D">
                      <a:tint val="100000"/>
                      <a:shade val="100000"/>
                      <a:satMod val="110000"/>
                    </a:srgbClr>
                  </a:solidFill>
                  <a:prstDash val="solid"/>
                </a:ln>
                <a:solidFill>
                  <a:srgbClr val="FF33CC"/>
                </a:solidFill>
              </a:rPr>
              <a:t>G</a:t>
            </a:r>
          </a:p>
        </p:txBody>
      </p:sp>
      <p:graphicFrame>
        <p:nvGraphicFramePr>
          <p:cNvPr id="8" name="Object 7"/>
          <p:cNvGraphicFramePr>
            <a:graphicFrameLocks noChangeAspect="1"/>
          </p:cNvGraphicFramePr>
          <p:nvPr/>
        </p:nvGraphicFramePr>
        <p:xfrm>
          <a:off x="4394200" y="1943100"/>
          <a:ext cx="914400" cy="198438"/>
        </p:xfrm>
        <a:graphic>
          <a:graphicData uri="http://schemas.openxmlformats.org/presentationml/2006/ole">
            <mc:AlternateContent xmlns:mc="http://schemas.openxmlformats.org/markup-compatibility/2006">
              <mc:Choice xmlns:v="urn:schemas-microsoft-com:vml" Requires="v">
                <p:oleObj spid="_x0000_s1053" name="Equation" r:id="rId6" imgW="914400" imgH="198720" progId="Equation.DSMT4">
                  <p:embed/>
                </p:oleObj>
              </mc:Choice>
              <mc:Fallback>
                <p:oleObj name="Equation" r:id="rId6" imgW="914400" imgH="19872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4200" y="19431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loud Callout 9"/>
          <p:cNvSpPr/>
          <p:nvPr/>
        </p:nvSpPr>
        <p:spPr>
          <a:xfrm>
            <a:off x="4419600" y="3581400"/>
            <a:ext cx="4572000" cy="2514600"/>
          </a:xfrm>
          <a:prstGeom prst="cloudCallout">
            <a:avLst>
              <a:gd name="adj1" fmla="val 40683"/>
              <a:gd name="adj2" fmla="val 7296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Times New Roman" pitchFamily="18" charset="0"/>
                <a:cs typeface="Times New Roman" pitchFamily="18" charset="0"/>
              </a:rPr>
              <a:t>Biểu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T </a:t>
            </a:r>
            <a:r>
              <a:rPr lang="en-US" sz="3200" dirty="0" err="1" smtClean="0">
                <a:solidFill>
                  <a:srgbClr val="FF0000"/>
                </a:solidFill>
                <a:latin typeface="Times New Roman" pitchFamily="18" charset="0"/>
                <a:cs typeface="Times New Roman" pitchFamily="18" charset="0"/>
              </a:rPr>
              <a:t>có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những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phép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toán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nào</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11" name="Cloud Callout 10"/>
          <p:cNvSpPr/>
          <p:nvPr/>
        </p:nvSpPr>
        <p:spPr>
          <a:xfrm>
            <a:off x="-76200" y="3124200"/>
            <a:ext cx="4724400" cy="3124200"/>
          </a:xfrm>
          <a:prstGeom prst="cloudCallout">
            <a:avLst>
              <a:gd name="adj1" fmla="val -46346"/>
              <a:gd name="adj2" fmla="val 6737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nào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nhanh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trị</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biểu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thức</a:t>
            </a:r>
            <a:r>
              <a:rPr lang="en-US" sz="2800" dirty="0" smtClean="0">
                <a:solidFill>
                  <a:srgbClr val="FF0000"/>
                </a:solidFill>
                <a:latin typeface="Times New Roman" pitchFamily="18" charset="0"/>
                <a:cs typeface="Times New Roman" pitchFamily="18" charset="0"/>
              </a:rPr>
              <a:t> T </a:t>
            </a:r>
            <a:r>
              <a:rPr lang="en-US" sz="2800" dirty="0" err="1" smtClean="0">
                <a:solidFill>
                  <a:srgbClr val="FF0000"/>
                </a:solidFill>
                <a:latin typeface="Times New Roman" pitchFamily="18" charset="0"/>
                <a:cs typeface="Times New Roman" pitchFamily="18" charset="0"/>
              </a:rPr>
              <a:t>không</a:t>
            </a:r>
            <a:r>
              <a:rPr lang="en-US" sz="2800" dirty="0" smtClean="0">
                <a:solidFill>
                  <a:srgbClr val="FF0000"/>
                </a:solidFill>
                <a:latin typeface="Times New Roman" pitchFamily="18" charset="0"/>
                <a:cs typeface="Times New Roman" pitchFamily="18" charset="0"/>
              </a:rPr>
              <a:t>?</a:t>
            </a:r>
          </a:p>
          <a:p>
            <a:pPr algn="ct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41"/>
                                        </p:tgtEl>
                                        <p:attrNameLst>
                                          <p:attrName>style.visibility</p:attrName>
                                        </p:attrNameLst>
                                      </p:cBhvr>
                                      <p:to>
                                        <p:strVal val="visible"/>
                                      </p:to>
                                    </p:set>
                                    <p:animEffect transition="in" filter="blinds(horizontal)">
                                      <p:cBhvr>
                                        <p:cTn id="7" dur="500"/>
                                        <p:tgtEl>
                                          <p:spTgt spid="338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1" nodeType="clickEffect">
                                  <p:stCondLst>
                                    <p:cond delay="0"/>
                                  </p:stCondLst>
                                  <p:childTnLst>
                                    <p:animEffect transition="out" filter="box(in)">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41" grpId="0"/>
      <p:bldP spid="10" grpId="0" animBg="1"/>
      <p:bldP spid="10" grpId="1"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667000" y="863026"/>
            <a:ext cx="5791200"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endParaRPr lang="en-US" sz="3200" dirty="0">
              <a:latin typeface="Times New Roman" pitchFamily="18" charset="0"/>
              <a:cs typeface="Times New Roman" pitchFamily="18" charset="0"/>
            </a:endParaRPr>
          </a:p>
        </p:txBody>
      </p:sp>
      <p:sp>
        <p:nvSpPr>
          <p:cNvPr id="15" name="Rounded Rectangle 14">
            <a:hlinkClick r:id="rId4" action="ppaction://hlinksldjump"/>
          </p:cNvPr>
          <p:cNvSpPr/>
          <p:nvPr/>
        </p:nvSpPr>
        <p:spPr>
          <a:xfrm>
            <a:off x="6858000" y="6553200"/>
            <a:ext cx="2286000" cy="3048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2209800"/>
            <a:ext cx="9601200" cy="1938992"/>
          </a:xfrm>
          <a:prstGeom prst="rect">
            <a:avLst/>
          </a:prstGeom>
          <a:noFill/>
        </p:spPr>
        <p:txBody>
          <a:bodyPr wrap="square" rtlCol="0">
            <a:spAutoFit/>
          </a:bodyPr>
          <a:lstStyle/>
          <a:p>
            <a:pPr lvl="0"/>
            <a:r>
              <a:rPr lang="en-US" sz="2400" dirty="0" smtClean="0">
                <a:latin typeface="Times New Roman" pitchFamily="18" charset="0"/>
                <a:cs typeface="Times New Roman" pitchFamily="18" charset="0"/>
              </a:rPr>
              <a:t>a) 2021 + 2022 + 2023 + 2024 + 2025 + 2026 + 2027 + 2028 + 2029</a:t>
            </a:r>
          </a:p>
          <a:p>
            <a:r>
              <a:rPr lang="en-US" sz="2400" dirty="0" smtClean="0">
                <a:latin typeface="Times New Roman" pitchFamily="18" charset="0"/>
                <a:cs typeface="Times New Roman" pitchFamily="18" charset="0"/>
              </a:rPr>
              <a:t>= (2021 + 2029)+ (2022 + 2028)+ (2023 + 2027)+ ( 2024 + 2026) + 2025</a:t>
            </a:r>
          </a:p>
          <a:p>
            <a:r>
              <a:rPr lang="en-US" sz="2400" dirty="0" smtClean="0">
                <a:latin typeface="Times New Roman" pitchFamily="18" charset="0"/>
                <a:cs typeface="Times New Roman" pitchFamily="18" charset="0"/>
              </a:rPr>
              <a:t>= 4050 + 4050 + 4050 + 4050 + 2025</a:t>
            </a:r>
          </a:p>
          <a:p>
            <a:r>
              <a:rPr lang="en-US" sz="2400" dirty="0" smtClean="0">
                <a:latin typeface="Times New Roman" pitchFamily="18" charset="0"/>
                <a:cs typeface="Times New Roman" pitchFamily="18" charset="0"/>
              </a:rPr>
              <a:t>= 16200 + 2025</a:t>
            </a:r>
          </a:p>
          <a:p>
            <a:r>
              <a:rPr lang="en-US" sz="2400" dirty="0" smtClean="0">
                <a:latin typeface="Times New Roman" pitchFamily="18" charset="0"/>
                <a:cs typeface="Times New Roman" pitchFamily="18" charset="0"/>
              </a:rPr>
              <a:t>= 18225</a:t>
            </a:r>
          </a:p>
        </p:txBody>
      </p:sp>
      <p:sp>
        <p:nvSpPr>
          <p:cNvPr id="18" name="TextBox 17"/>
          <p:cNvSpPr txBox="1"/>
          <p:nvPr/>
        </p:nvSpPr>
        <p:spPr>
          <a:xfrm>
            <a:off x="0" y="4343400"/>
            <a:ext cx="6172200" cy="1569660"/>
          </a:xfrm>
          <a:prstGeom prst="rect">
            <a:avLst/>
          </a:prstGeom>
          <a:noFill/>
        </p:spPr>
        <p:txBody>
          <a:bodyPr wrap="square" rtlCol="0">
            <a:spAutoFit/>
          </a:bodyPr>
          <a:lstStyle/>
          <a:p>
            <a:pPr lvl="0"/>
            <a:r>
              <a:rPr lang="en-US" sz="2400" dirty="0" smtClean="0">
                <a:latin typeface="Times New Roman" pitchFamily="18" charset="0"/>
                <a:cs typeface="Times New Roman" pitchFamily="18" charset="0"/>
              </a:rPr>
              <a:t>b) 30.40.50.60</a:t>
            </a:r>
          </a:p>
          <a:p>
            <a:r>
              <a:rPr lang="en-US" sz="2400" dirty="0" smtClean="0">
                <a:latin typeface="Times New Roman" pitchFamily="18" charset="0"/>
                <a:cs typeface="Times New Roman" pitchFamily="18" charset="0"/>
              </a:rPr>
              <a:t>= (40.50).(30.60)</a:t>
            </a:r>
          </a:p>
          <a:p>
            <a:r>
              <a:rPr lang="en-US" sz="2400" dirty="0" smtClean="0">
                <a:latin typeface="Times New Roman" pitchFamily="18" charset="0"/>
                <a:cs typeface="Times New Roman" pitchFamily="18" charset="0"/>
              </a:rPr>
              <a:t>= 2000.1800</a:t>
            </a:r>
          </a:p>
          <a:p>
            <a:r>
              <a:rPr lang="en-US" sz="2400" dirty="0" smtClean="0">
                <a:latin typeface="Times New Roman" pitchFamily="18" charset="0"/>
                <a:cs typeface="Times New Roman" pitchFamily="18" charset="0"/>
              </a:rPr>
              <a:t>= 3600000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 calcmode="lin" valueType="num">
                                      <p:cBhvr additive="base">
                                        <p:cTn id="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 calcmode="lin" valueType="num">
                                      <p:cBhvr additive="base">
                                        <p:cTn id="13"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 calcmode="lin" valueType="num">
                                      <p:cBhvr additive="base">
                                        <p:cTn id="1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 calcmode="lin" valueType="num">
                                      <p:cBhvr additive="base">
                                        <p:cTn id="25"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8">
                                            <p:txEl>
                                              <p:pRg st="1" end="1"/>
                                            </p:txEl>
                                          </p:spTgt>
                                        </p:tgtEl>
                                        <p:attrNameLst>
                                          <p:attrName>style.visibility</p:attrName>
                                        </p:attrNameLst>
                                      </p:cBhvr>
                                      <p:to>
                                        <p:strVal val="visible"/>
                                      </p:to>
                                    </p:set>
                                    <p:animEffect transition="in" filter="barn(inVertical)">
                                      <p:cBhvr>
                                        <p:cTn id="31" dur="500"/>
                                        <p:tgtEl>
                                          <p:spTgt spid="18">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8">
                                            <p:txEl>
                                              <p:pRg st="2" end="2"/>
                                            </p:txEl>
                                          </p:spTgt>
                                        </p:tgtEl>
                                        <p:attrNameLst>
                                          <p:attrName>style.visibility</p:attrName>
                                        </p:attrNameLst>
                                      </p:cBhvr>
                                      <p:to>
                                        <p:strVal val="visible"/>
                                      </p:to>
                                    </p:set>
                                    <p:animEffect transition="in" filter="barn(inVertical)">
                                      <p:cBhvr>
                                        <p:cTn id="36" dur="500"/>
                                        <p:tgtEl>
                                          <p:spTgt spid="18">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8">
                                            <p:txEl>
                                              <p:pRg st="3" end="3"/>
                                            </p:txEl>
                                          </p:spTgt>
                                        </p:tgtEl>
                                        <p:attrNameLst>
                                          <p:attrName>style.visibility</p:attrName>
                                        </p:attrNameLst>
                                      </p:cBhvr>
                                      <p:to>
                                        <p:strVal val="visible"/>
                                      </p:to>
                                    </p:set>
                                    <p:animEffect transition="in" filter="barn(inVertical)">
                                      <p:cBhvr>
                                        <p:cTn id="41"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KTC\Desktop\anh-nen-powerpoint-mau-trang-don-gian-nhat_045847163.jpg"/>
          <p:cNvPicPr>
            <a:picLocks noChangeAspect="1" noChangeArrowheads="1"/>
          </p:cNvPicPr>
          <p:nvPr/>
        </p:nvPicPr>
        <p:blipFill>
          <a:blip r:embed="rId3"/>
          <a:srcRect/>
          <a:stretch>
            <a:fillRect/>
          </a:stretch>
        </p:blipFill>
        <p:spPr bwMode="auto">
          <a:xfrm>
            <a:off x="-304800" y="1"/>
            <a:ext cx="9753600" cy="6832600"/>
          </a:xfrm>
          <a:prstGeom prst="rect">
            <a:avLst/>
          </a:prstGeom>
          <a:noFill/>
        </p:spPr>
      </p:pic>
      <p:sp>
        <p:nvSpPr>
          <p:cNvPr id="3" name="TextBox 2"/>
          <p:cNvSpPr txBox="1"/>
          <p:nvPr/>
        </p:nvSpPr>
        <p:spPr>
          <a:xfrm>
            <a:off x="0" y="87868"/>
            <a:ext cx="4191000" cy="369332"/>
          </a:xfrm>
          <a:prstGeom prst="rect">
            <a:avLst/>
          </a:prstGeom>
          <a:noFill/>
        </p:spPr>
        <p:txBody>
          <a:bodyPr wrap="square" rtlCol="0">
            <a:spAutoFit/>
          </a:bodyPr>
          <a:lstStyle/>
          <a:p>
            <a:endParaRPr lang="en-US" dirty="0"/>
          </a:p>
        </p:txBody>
      </p:sp>
      <p:sp>
        <p:nvSpPr>
          <p:cNvPr id="4" name="TextBox 3"/>
          <p:cNvSpPr txBox="1"/>
          <p:nvPr/>
        </p:nvSpPr>
        <p:spPr>
          <a:xfrm>
            <a:off x="0" y="381000"/>
            <a:ext cx="6553200"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Tìm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nhiên</a:t>
            </a:r>
            <a:r>
              <a:rPr lang="en-US" sz="3200" dirty="0" smtClean="0">
                <a:latin typeface="Times New Roman" pitchFamily="18" charset="0"/>
                <a:cs typeface="Times New Roman" pitchFamily="18" charset="0"/>
              </a:rPr>
              <a:t> x, </a:t>
            </a:r>
            <a:r>
              <a:rPr lang="en-US" sz="3200" dirty="0" err="1" smtClean="0">
                <a:latin typeface="Times New Roman" pitchFamily="18" charset="0"/>
                <a:cs typeface="Times New Roman" pitchFamily="18" charset="0"/>
              </a:rPr>
              <a:t>biết</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graphicFrame>
        <p:nvGraphicFramePr>
          <p:cNvPr id="5" name="Object 4"/>
          <p:cNvGraphicFramePr>
            <a:graphicFrameLocks noChangeAspect="1"/>
          </p:cNvGraphicFramePr>
          <p:nvPr/>
        </p:nvGraphicFramePr>
        <p:xfrm>
          <a:off x="533400" y="1099706"/>
          <a:ext cx="3505200" cy="1354281"/>
        </p:xfrm>
        <a:graphic>
          <a:graphicData uri="http://schemas.openxmlformats.org/presentationml/2006/ole">
            <mc:AlternateContent xmlns:mc="http://schemas.openxmlformats.org/markup-compatibility/2006">
              <mc:Choice xmlns:v="urn:schemas-microsoft-com:vml" Requires="v">
                <p:oleObj spid="_x0000_s17494" name="Equation" r:id="rId4" imgW="1117440" imgH="431640" progId="Equation.DSMT4">
                  <p:embed/>
                </p:oleObj>
              </mc:Choice>
              <mc:Fallback>
                <p:oleObj name="Equation" r:id="rId4" imgW="1117440" imgH="4316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099706"/>
                        <a:ext cx="3505200" cy="1354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71800" y="2590800"/>
            <a:ext cx="2895600" cy="523220"/>
          </a:xfrm>
          <a:prstGeom prst="rect">
            <a:avLst/>
          </a:prstGeom>
          <a:noFill/>
        </p:spPr>
        <p:txBody>
          <a:bodyPr wrap="square" rtlCol="0">
            <a:spAutoFit/>
          </a:bodyPr>
          <a:lstStyle/>
          <a:p>
            <a:r>
              <a:rPr lang="en-US" sz="2800" b="1" u="sng" dirty="0" err="1" smtClean="0">
                <a:latin typeface="Times New Roman" pitchFamily="18" charset="0"/>
                <a:cs typeface="Times New Roman" pitchFamily="18" charset="0"/>
              </a:rPr>
              <a:t>Giải</a:t>
            </a:r>
            <a:endParaRPr lang="en-US" sz="2800" b="1" u="sng" dirty="0">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129992262"/>
              </p:ext>
            </p:extLst>
          </p:nvPr>
        </p:nvGraphicFramePr>
        <p:xfrm>
          <a:off x="2438400" y="3429000"/>
          <a:ext cx="2551814" cy="3048000"/>
        </p:xfrm>
        <a:graphic>
          <a:graphicData uri="http://schemas.openxmlformats.org/presentationml/2006/ole">
            <mc:AlternateContent xmlns:mc="http://schemas.openxmlformats.org/markup-compatibility/2006">
              <mc:Choice xmlns:v="urn:schemas-microsoft-com:vml" Requires="v">
                <p:oleObj spid="_x0000_s17495" name="Equation" r:id="rId6" imgW="914400" imgH="1091880" progId="Equation.DSMT4">
                  <p:embed/>
                </p:oleObj>
              </mc:Choice>
              <mc:Fallback>
                <p:oleObj name="Equation" r:id="rId6" imgW="914400" imgH="1091880" progId="Equation.DSMT4">
                  <p:embed/>
                  <p:pic>
                    <p:nvPicPr>
                      <p:cNvPr id="0" name="Picture 6"/>
                      <p:cNvPicPr>
                        <a:picLocks noChangeAspect="1" noChangeArrowheads="1"/>
                      </p:cNvPicPr>
                      <p:nvPr/>
                    </p:nvPicPr>
                    <p:blipFill>
                      <a:blip r:embed="rId7"/>
                      <a:srcRect/>
                      <a:stretch>
                        <a:fillRect/>
                      </a:stretch>
                    </p:blipFill>
                    <p:spPr bwMode="auto">
                      <a:xfrm>
                        <a:off x="2438400" y="3429000"/>
                        <a:ext cx="2551814"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5943600" y="3352800"/>
          <a:ext cx="3051545" cy="3124200"/>
        </p:xfrm>
        <a:graphic>
          <a:graphicData uri="http://schemas.openxmlformats.org/presentationml/2006/ole">
            <mc:AlternateContent xmlns:mc="http://schemas.openxmlformats.org/markup-compatibility/2006">
              <mc:Choice xmlns:v="urn:schemas-microsoft-com:vml" Requires="v">
                <p:oleObj spid="_x0000_s17496" name="Equation" r:id="rId8" imgW="1066680" imgH="1091880" progId="Equation.DSMT4">
                  <p:embed/>
                </p:oleObj>
              </mc:Choice>
              <mc:Fallback>
                <p:oleObj name="Equation" r:id="rId8" imgW="1066680" imgH="10918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3352800"/>
                        <a:ext cx="3051545" cy="312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1981200" y="3276600"/>
            <a:ext cx="990600" cy="707886"/>
          </a:xfrm>
          <a:prstGeom prst="rect">
            <a:avLst/>
          </a:prstGeom>
          <a:noFill/>
        </p:spPr>
        <p:txBody>
          <a:bodyPr wrap="square" rtlCol="0">
            <a:spAutoFit/>
          </a:bodyPr>
          <a:lstStyle/>
          <a:p>
            <a:r>
              <a:rPr lang="en-US" sz="4000" dirty="0" smtClean="0"/>
              <a:t>a)</a:t>
            </a:r>
            <a:endParaRPr lang="en-US" sz="4000" dirty="0"/>
          </a:p>
        </p:txBody>
      </p:sp>
      <p:sp>
        <p:nvSpPr>
          <p:cNvPr id="14" name="TextBox 13"/>
          <p:cNvSpPr txBox="1"/>
          <p:nvPr/>
        </p:nvSpPr>
        <p:spPr>
          <a:xfrm>
            <a:off x="5410200" y="3254514"/>
            <a:ext cx="990600" cy="707886"/>
          </a:xfrm>
          <a:prstGeom prst="rect">
            <a:avLst/>
          </a:prstGeom>
          <a:noFill/>
        </p:spPr>
        <p:txBody>
          <a:bodyPr wrap="square" rtlCol="0">
            <a:spAutoFit/>
          </a:bodyPr>
          <a:lstStyle/>
          <a:p>
            <a:r>
              <a:rPr lang="en-US" sz="4000" dirty="0" smtClean="0"/>
              <a:t>b)</a:t>
            </a:r>
            <a:endParaRPr lang="en-US" sz="4000" dirty="0"/>
          </a:p>
        </p:txBody>
      </p:sp>
      <p:sp>
        <p:nvSpPr>
          <p:cNvPr id="2" name="Right Arrow 1">
            <a:hlinkClick r:id="rId10" action="ppaction://hlinksldjump"/>
          </p:cNvPr>
          <p:cNvSpPr/>
          <p:nvPr/>
        </p:nvSpPr>
        <p:spPr>
          <a:xfrm>
            <a:off x="8686800" y="6324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par>
                                <p:cTn id="21" presetID="6"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Box 12"/>
          <p:cNvSpPr txBox="1">
            <a:spLocks noChangeArrowheads="1"/>
          </p:cNvSpPr>
          <p:nvPr/>
        </p:nvSpPr>
        <p:spPr bwMode="auto">
          <a:xfrm>
            <a:off x="403975" y="1219200"/>
            <a:ext cx="8747908" cy="5016758"/>
          </a:xfrm>
          <a:prstGeom prst="rect">
            <a:avLst/>
          </a:prstGeom>
          <a:noFill/>
          <a:ln w="9525">
            <a:noFill/>
            <a:miter lim="800000"/>
            <a:headEnd/>
            <a:tailEnd/>
          </a:ln>
          <a:effectLst/>
        </p:spPr>
        <p:txBody>
          <a:bodyPr wrap="none">
            <a:spAutoFit/>
          </a:bodyPr>
          <a:lstStyle/>
          <a:p>
            <a:pPr>
              <a:lnSpc>
                <a:spcPct val="200000"/>
              </a:lnSpc>
              <a:buFontTx/>
              <a:buChar char="-"/>
            </a:pPr>
            <a:r>
              <a:rPr lang="en-US" sz="3200" dirty="0">
                <a:latin typeface="Times New Roman" pitchFamily="18" charset="0"/>
              </a:rPr>
              <a:t> </a:t>
            </a:r>
            <a:r>
              <a:rPr lang="en-US" sz="3200" dirty="0" err="1">
                <a:latin typeface="Times New Roman" pitchFamily="18" charset="0"/>
              </a:rPr>
              <a:t>Học</a:t>
            </a:r>
            <a:r>
              <a:rPr lang="en-US" sz="3200" dirty="0">
                <a:latin typeface="Times New Roman" pitchFamily="18" charset="0"/>
              </a:rPr>
              <a:t> </a:t>
            </a:r>
            <a:r>
              <a:rPr lang="en-US" sz="3200" dirty="0" err="1">
                <a:latin typeface="Times New Roman" pitchFamily="18" charset="0"/>
              </a:rPr>
              <a:t>thuộc</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 </a:t>
            </a:r>
            <a:r>
              <a:rPr lang="en-US" sz="3200" dirty="0" err="1">
                <a:latin typeface="Times New Roman" pitchFamily="18" charset="0"/>
              </a:rPr>
              <a:t>và</a:t>
            </a:r>
            <a:r>
              <a:rPr lang="en-US" sz="3200" dirty="0">
                <a:latin typeface="Times New Roman" pitchFamily="18" charset="0"/>
              </a:rPr>
              <a:t> </a:t>
            </a:r>
            <a:r>
              <a:rPr lang="en-US" sz="3200" dirty="0" err="1">
                <a:latin typeface="Times New Roman" pitchFamily="18" charset="0"/>
              </a:rPr>
              <a:t>nắm</a:t>
            </a:r>
            <a:r>
              <a:rPr lang="en-US" sz="3200" dirty="0">
                <a:latin typeface="Times New Roman" pitchFamily="18" charset="0"/>
              </a:rPr>
              <a:t> </a:t>
            </a:r>
            <a:r>
              <a:rPr lang="en-US" sz="3200" dirty="0" err="1">
                <a:latin typeface="Times New Roman" pitchFamily="18" charset="0"/>
              </a:rPr>
              <a:t>chắc</a:t>
            </a:r>
            <a:r>
              <a:rPr lang="en-US" sz="3200" dirty="0">
                <a:latin typeface="Times New Roman" pitchFamily="18" charset="0"/>
              </a:rPr>
              <a:t> </a:t>
            </a:r>
            <a:r>
              <a:rPr lang="en-US" sz="3200" dirty="0" err="1">
                <a:latin typeface="Times New Roman" pitchFamily="18" charset="0"/>
              </a:rPr>
              <a:t>các</a:t>
            </a:r>
            <a:r>
              <a:rPr lang="en-US" sz="3200" dirty="0">
                <a:latin typeface="Times New Roman" pitchFamily="18" charset="0"/>
              </a:rPr>
              <a:t> </a:t>
            </a:r>
            <a:r>
              <a:rPr lang="en-US" sz="3200" dirty="0" err="1" smtClean="0">
                <a:latin typeface="Times New Roman" pitchFamily="18" charset="0"/>
              </a:rPr>
              <a:t>phép</a:t>
            </a:r>
            <a:r>
              <a:rPr lang="en-US" sz="3200" dirty="0" smtClean="0">
                <a:latin typeface="Times New Roman" pitchFamily="18" charset="0"/>
              </a:rPr>
              <a:t> </a:t>
            </a:r>
            <a:r>
              <a:rPr lang="en-US" sz="3200" dirty="0" err="1" smtClean="0">
                <a:latin typeface="Times New Roman" pitchFamily="18" charset="0"/>
              </a:rPr>
              <a:t>tính</a:t>
            </a:r>
            <a:r>
              <a:rPr lang="en-US" sz="3200" dirty="0" smtClean="0">
                <a:latin typeface="Times New Roman" pitchFamily="18" charset="0"/>
              </a:rPr>
              <a:t> </a:t>
            </a:r>
            <a:r>
              <a:rPr lang="en-US" sz="3200" dirty="0" err="1" smtClean="0">
                <a:latin typeface="Times New Roman" pitchFamily="18" charset="0"/>
              </a:rPr>
              <a:t>trong</a:t>
            </a:r>
            <a:r>
              <a:rPr lang="en-US" sz="3200" dirty="0" smtClean="0">
                <a:latin typeface="Times New Roman" pitchFamily="18" charset="0"/>
              </a:rPr>
              <a:t> </a:t>
            </a:r>
            <a:r>
              <a:rPr lang="en-US" sz="3200" dirty="0" err="1" smtClean="0">
                <a:latin typeface="Times New Roman" pitchFamily="18" charset="0"/>
              </a:rPr>
              <a:t>tập</a:t>
            </a:r>
            <a:endParaRPr lang="en-US" sz="3200" dirty="0" smtClean="0">
              <a:latin typeface="Times New Roman" pitchFamily="18" charset="0"/>
            </a:endParaRPr>
          </a:p>
          <a:p>
            <a:pPr>
              <a:lnSpc>
                <a:spcPct val="200000"/>
              </a:lnSpc>
            </a:pPr>
            <a:r>
              <a:rPr lang="en-US" sz="3200" dirty="0" smtClean="0">
                <a:latin typeface="Times New Roman" pitchFamily="18" charset="0"/>
              </a:rPr>
              <a:t> </a:t>
            </a:r>
            <a:r>
              <a:rPr lang="en-US" sz="3200" dirty="0" err="1" smtClean="0">
                <a:latin typeface="Times New Roman" pitchFamily="18" charset="0"/>
              </a:rPr>
              <a:t>hợp</a:t>
            </a:r>
            <a:r>
              <a:rPr lang="en-US" sz="3200" dirty="0" smtClean="0">
                <a:latin typeface="Times New Roman" pitchFamily="18" charset="0"/>
              </a:rPr>
              <a:t> </a:t>
            </a:r>
            <a:r>
              <a:rPr lang="en-US" sz="3200" dirty="0" err="1" smtClean="0">
                <a:latin typeface="Times New Roman" pitchFamily="18" charset="0"/>
              </a:rPr>
              <a:t>số</a:t>
            </a:r>
            <a:r>
              <a:rPr lang="en-US" sz="3200" dirty="0" smtClean="0">
                <a:latin typeface="Times New Roman" pitchFamily="18" charset="0"/>
              </a:rPr>
              <a:t> </a:t>
            </a:r>
            <a:r>
              <a:rPr lang="en-US" sz="3200" dirty="0" err="1" smtClean="0">
                <a:latin typeface="Times New Roman" pitchFamily="18" charset="0"/>
              </a:rPr>
              <a:t>tự</a:t>
            </a:r>
            <a:r>
              <a:rPr lang="en-US" sz="3200" dirty="0" smtClean="0">
                <a:latin typeface="Times New Roman" pitchFamily="18" charset="0"/>
              </a:rPr>
              <a:t> </a:t>
            </a:r>
            <a:r>
              <a:rPr lang="en-US" sz="3200" dirty="0" err="1" smtClean="0">
                <a:latin typeface="Times New Roman" pitchFamily="18" charset="0"/>
              </a:rPr>
              <a:t>nhiên</a:t>
            </a:r>
            <a:endParaRPr lang="en-US" sz="3200" dirty="0">
              <a:latin typeface="Times New Roman" pitchFamily="18" charset="0"/>
            </a:endParaRPr>
          </a:p>
          <a:p>
            <a:pPr>
              <a:lnSpc>
                <a:spcPct val="200000"/>
              </a:lnSpc>
              <a:buFontTx/>
              <a:buChar char="-"/>
            </a:pPr>
            <a:r>
              <a:rPr lang="en-US" sz="3200" dirty="0">
                <a:latin typeface="Times New Roman" pitchFamily="18" charset="0"/>
              </a:rPr>
              <a:t> </a:t>
            </a:r>
            <a:r>
              <a:rPr lang="en-US" sz="3200" dirty="0" err="1">
                <a:latin typeface="Times New Roman" pitchFamily="18" charset="0"/>
              </a:rPr>
              <a:t>Xem</a:t>
            </a:r>
            <a:r>
              <a:rPr lang="en-US" sz="3200" dirty="0">
                <a:latin typeface="Times New Roman" pitchFamily="18" charset="0"/>
              </a:rPr>
              <a:t> </a:t>
            </a:r>
            <a:r>
              <a:rPr lang="en-US" sz="3200" dirty="0" err="1">
                <a:latin typeface="Times New Roman" pitchFamily="18" charset="0"/>
              </a:rPr>
              <a:t>lại</a:t>
            </a:r>
            <a:r>
              <a:rPr lang="en-US" sz="3200" dirty="0">
                <a:latin typeface="Times New Roman" pitchFamily="18" charset="0"/>
              </a:rPr>
              <a:t> </a:t>
            </a:r>
            <a:r>
              <a:rPr lang="en-US" sz="3200" dirty="0" err="1">
                <a:latin typeface="Times New Roman" pitchFamily="18" charset="0"/>
              </a:rPr>
              <a:t>các</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 </a:t>
            </a:r>
            <a:r>
              <a:rPr lang="en-US" sz="3200" dirty="0" err="1">
                <a:latin typeface="Times New Roman" pitchFamily="18" charset="0"/>
              </a:rPr>
              <a:t>tập</a:t>
            </a:r>
            <a:r>
              <a:rPr lang="en-US" sz="3200" dirty="0">
                <a:latin typeface="Times New Roman" pitchFamily="18" charset="0"/>
              </a:rPr>
              <a:t> </a:t>
            </a:r>
            <a:r>
              <a:rPr lang="en-US" sz="3200" dirty="0" err="1">
                <a:latin typeface="Times New Roman" pitchFamily="18" charset="0"/>
              </a:rPr>
              <a:t>đã</a:t>
            </a:r>
            <a:r>
              <a:rPr lang="en-US" sz="3200" dirty="0">
                <a:latin typeface="Times New Roman" pitchFamily="18" charset="0"/>
              </a:rPr>
              <a:t> </a:t>
            </a:r>
            <a:r>
              <a:rPr lang="en-US" sz="3200" dirty="0" err="1">
                <a:latin typeface="Times New Roman" pitchFamily="18" charset="0"/>
              </a:rPr>
              <a:t>giải</a:t>
            </a:r>
            <a:r>
              <a:rPr lang="en-US" sz="3200" dirty="0">
                <a:latin typeface="Times New Roman" pitchFamily="18" charset="0"/>
              </a:rPr>
              <a:t>.</a:t>
            </a:r>
          </a:p>
          <a:p>
            <a:pPr>
              <a:lnSpc>
                <a:spcPct val="200000"/>
              </a:lnSpc>
              <a:buFontTx/>
              <a:buChar char="-"/>
            </a:pPr>
            <a:r>
              <a:rPr lang="en-US" sz="3200" dirty="0">
                <a:latin typeface="Times New Roman" pitchFamily="18" charset="0"/>
              </a:rPr>
              <a:t> BTVN</a:t>
            </a:r>
            <a:r>
              <a:rPr lang="en-US" sz="3200">
                <a:latin typeface="Times New Roman" pitchFamily="18" charset="0"/>
              </a:rPr>
              <a:t>: </a:t>
            </a:r>
            <a:r>
              <a:rPr lang="en-US" sz="3200" smtClean="0">
                <a:latin typeface="Times New Roman" pitchFamily="18" charset="0"/>
              </a:rPr>
              <a:t>1,2, 3, 4 SGK  Trang </a:t>
            </a:r>
            <a:r>
              <a:rPr lang="en-US" sz="3200" dirty="0" smtClean="0">
                <a:latin typeface="Times New Roman" pitchFamily="18" charset="0"/>
              </a:rPr>
              <a:t>15</a:t>
            </a:r>
          </a:p>
          <a:p>
            <a:pPr>
              <a:lnSpc>
                <a:spcPct val="200000"/>
              </a:lnSpc>
            </a:pPr>
            <a:r>
              <a:rPr lang="en-US" sz="3200" smtClean="0">
                <a:latin typeface="Times New Roman" pitchFamily="18" charset="0"/>
              </a:rPr>
              <a:t>               </a:t>
            </a:r>
            <a:endParaRPr lang="en-US" sz="3200" dirty="0">
              <a:latin typeface="Times New Roman" pitchFamily="18" charset="0"/>
            </a:endParaRPr>
          </a:p>
        </p:txBody>
      </p:sp>
      <p:sp>
        <p:nvSpPr>
          <p:cNvPr id="5" name="Rectangle 4"/>
          <p:cNvSpPr/>
          <p:nvPr/>
        </p:nvSpPr>
        <p:spPr>
          <a:xfrm>
            <a:off x="3413613" y="381000"/>
            <a:ext cx="2728632" cy="1015663"/>
          </a:xfrm>
          <a:prstGeom prst="rect">
            <a:avLst/>
          </a:prstGeom>
          <a:noFill/>
        </p:spPr>
        <p:txBody>
          <a:bodyPr wrap="none" lIns="91440" tIns="45720" rIns="91440" bIns="45720">
            <a:spAutoFit/>
          </a:bodyPr>
          <a:lstStyle/>
          <a:p>
            <a:pPr algn="ctr"/>
            <a:r>
              <a:rPr lang="en-US" sz="6000" b="0" cap="none" spc="0" smtClean="0">
                <a:ln w="0"/>
                <a:solidFill>
                  <a:srgbClr val="FF0000"/>
                </a:solidFill>
                <a:effectLst>
                  <a:reflection blurRad="6350" stA="53000" endA="300" endPos="35500" dir="5400000" sy="-90000" algn="bl" rotWithShape="0"/>
                </a:effectLst>
                <a:latin typeface="Algerian" panose="04020705040A02060702" pitchFamily="82" charset="0"/>
                <a:cs typeface="Times New Roman" panose="02020603050405020304" pitchFamily="18" charset="0"/>
              </a:rPr>
              <a:t>DẶN DÒ</a:t>
            </a:r>
            <a:endParaRPr lang="en-US" sz="6000" b="0" cap="none" spc="0">
              <a:ln w="0"/>
              <a:solidFill>
                <a:srgbClr val="FF0000"/>
              </a:solidFill>
              <a:effectLst>
                <a:reflection blurRad="6350" stA="53000" endA="300" endPos="35500" dir="5400000" sy="-90000" algn="bl" rotWithShape="0"/>
              </a:effectLst>
              <a:latin typeface="Algerian" panose="04020705040A02060702" pitchFamily="82"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007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5410200" y="2971800"/>
            <a:ext cx="4038600" cy="4038600"/>
          </a:xfrm>
          <a:prstGeom prst="rect">
            <a:avLst/>
          </a:prstGeom>
        </p:spPr>
      </p:pic>
      <p:pic>
        <p:nvPicPr>
          <p:cNvPr id="5" name="Picture 2" descr="Hình ảnh có liên qua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5070"/>
          <a:stretch/>
        </p:blipFill>
        <p:spPr bwMode="auto">
          <a:xfrm>
            <a:off x="0" y="4090561"/>
            <a:ext cx="5853741" cy="27832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614106"/>
            <a:ext cx="10180009" cy="1798313"/>
          </a:xfrm>
          <a:prstGeom prst="rect">
            <a:avLst/>
          </a:prstGeom>
          <a:noFill/>
        </p:spPr>
        <p:txBody>
          <a:bodyPr wrap="square" rtlCol="0">
            <a:spAutoFit/>
          </a:bodyPr>
          <a:lstStyle/>
          <a:p>
            <a:pPr algn="ctr">
              <a:lnSpc>
                <a:spcPct val="200000"/>
              </a:lnSpc>
            </a:pPr>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3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lnSpc>
                <a:spcPct val="200000"/>
              </a:lnSpc>
            </a:pPr>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 </a:t>
            </a:r>
            <a:r>
              <a:rPr lang="en-US" sz="3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PHÉP TÍNH TRONG TẬP </a:t>
            </a:r>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HỢP SỐ </a:t>
            </a:r>
            <a:r>
              <a:rPr lang="en-US" sz="3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 NHIÊN</a:t>
            </a:r>
            <a:endPar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Rectangle 9"/>
          <p:cNvSpPr>
            <a:spLocks noChangeArrowheads="1"/>
          </p:cNvSpPr>
          <p:nvPr/>
        </p:nvSpPr>
        <p:spPr bwMode="auto">
          <a:xfrm>
            <a:off x="0" y="3048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13324" name="Rectangle 12"/>
          <p:cNvSpPr>
            <a:spLocks noGrp="1" noChangeArrowheads="1"/>
          </p:cNvSpPr>
          <p:nvPr>
            <p:ph type="title"/>
          </p:nvPr>
        </p:nvSpPr>
        <p:spPr>
          <a:xfrm>
            <a:off x="-76200" y="457200"/>
            <a:ext cx="8686800" cy="457200"/>
          </a:xfrm>
          <a:noFill/>
          <a:ln/>
        </p:spPr>
        <p:txBody>
          <a:bodyPr>
            <a:noAutofit/>
          </a:bodyPr>
          <a:lstStyle/>
          <a:p>
            <a:pPr algn="l"/>
            <a:r>
              <a:rPr lang="en-US" sz="2400" b="1" dirty="0" err="1" smtClean="0">
                <a:solidFill>
                  <a:srgbClr val="0000FF"/>
                </a:solidFill>
                <a:latin typeface="Times New Roman" pitchFamily="18" charset="0"/>
              </a:rPr>
              <a:t>Bài</a:t>
            </a:r>
            <a:r>
              <a:rPr lang="en-US" sz="2400" b="1" dirty="0" smtClean="0">
                <a:solidFill>
                  <a:srgbClr val="0000FF"/>
                </a:solidFill>
                <a:latin typeface="Times New Roman" pitchFamily="18" charset="0"/>
              </a:rPr>
              <a:t> 3: CÁC PHÉP TÍNH TRONG TẬP HỢP SỐ TỰ NHIÊN</a:t>
            </a:r>
            <a:endParaRPr lang="en-US" sz="2400" b="1" dirty="0">
              <a:solidFill>
                <a:srgbClr val="0000FF"/>
              </a:solidFill>
              <a:latin typeface="Times New Roman" pitchFamily="18" charset="0"/>
            </a:endParaRPr>
          </a:p>
        </p:txBody>
      </p:sp>
      <p:sp>
        <p:nvSpPr>
          <p:cNvPr id="13325" name="Text Box 13"/>
          <p:cNvSpPr txBox="1">
            <a:spLocks noChangeArrowheads="1"/>
          </p:cNvSpPr>
          <p:nvPr/>
        </p:nvSpPr>
        <p:spPr bwMode="auto">
          <a:xfrm>
            <a:off x="0" y="1066800"/>
            <a:ext cx="4051109" cy="523220"/>
          </a:xfrm>
          <a:prstGeom prst="rect">
            <a:avLst/>
          </a:prstGeom>
          <a:noFill/>
          <a:ln w="9525">
            <a:noFill/>
            <a:miter lim="800000"/>
            <a:headEnd/>
            <a:tailEnd/>
          </a:ln>
          <a:effectLst/>
        </p:spPr>
        <p:txBody>
          <a:bodyPr wrap="none">
            <a:spAutoFit/>
          </a:bodyPr>
          <a:lstStyle/>
          <a:p>
            <a:r>
              <a:rPr lang="en-US" sz="2800" dirty="0">
                <a:solidFill>
                  <a:srgbClr val="FF0000"/>
                </a:solidFill>
                <a:latin typeface="Times New Roman" pitchFamily="18" charset="0"/>
              </a:rPr>
              <a:t>1. </a:t>
            </a:r>
            <a:r>
              <a:rPr lang="en-US" sz="2800" u="sng" dirty="0" err="1" smtClean="0">
                <a:solidFill>
                  <a:srgbClr val="FF0000"/>
                </a:solidFill>
                <a:latin typeface="Times New Roman" pitchFamily="18" charset="0"/>
              </a:rPr>
              <a:t>Phép</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cộng</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và</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phép</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nhân</a:t>
            </a:r>
            <a:endParaRPr lang="en-US" sz="2800" dirty="0">
              <a:solidFill>
                <a:srgbClr val="FF0000"/>
              </a:solidFill>
              <a:latin typeface="Times New Roman" pitchFamily="18" charset="0"/>
            </a:endParaRPr>
          </a:p>
        </p:txBody>
      </p:sp>
      <p:pic>
        <p:nvPicPr>
          <p:cNvPr id="55" name="Picture 6" descr="child001 - 04 01"/>
          <p:cNvPicPr>
            <a:picLocks noChangeAspect="1" noChangeArrowheads="1"/>
          </p:cNvPicPr>
          <p:nvPr/>
        </p:nvPicPr>
        <p:blipFill>
          <a:blip r:embed="rId2" cstate="print"/>
          <a:srcRect/>
          <a:stretch>
            <a:fillRect/>
          </a:stretch>
        </p:blipFill>
        <p:spPr bwMode="auto">
          <a:xfrm>
            <a:off x="8001000" y="1"/>
            <a:ext cx="1143000" cy="1116013"/>
          </a:xfrm>
          <a:prstGeom prst="rect">
            <a:avLst/>
          </a:prstGeom>
          <a:noFill/>
        </p:spPr>
      </p:pic>
      <p:pic>
        <p:nvPicPr>
          <p:cNvPr id="56" name="Picture 8"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8" name="TextBox 7"/>
          <p:cNvSpPr txBox="1"/>
          <p:nvPr/>
        </p:nvSpPr>
        <p:spPr>
          <a:xfrm>
            <a:off x="990600" y="3124200"/>
            <a:ext cx="7620000" cy="2246769"/>
          </a:xfrm>
          <a:prstGeom prst="rect">
            <a:avLst/>
          </a:prstGeom>
          <a:noFill/>
        </p:spPr>
        <p:txBody>
          <a:bodyPr wrap="square" rtlCol="0">
            <a:spAutoFit/>
          </a:bodyPr>
          <a:lstStyle/>
          <a:p>
            <a:pPr algn="ctr"/>
            <a:r>
              <a:rPr lang="en-US" sz="2800" dirty="0" err="1" smtClean="0">
                <a:solidFill>
                  <a:srgbClr val="FF0000"/>
                </a:solidFill>
                <a:latin typeface="Times New Roman" pitchFamily="18" charset="0"/>
                <a:cs typeface="Times New Roman" pitchFamily="18" charset="0"/>
              </a:rPr>
              <a:t>Giải</a:t>
            </a:r>
            <a:r>
              <a:rPr lang="en-US" sz="2800" dirty="0" smtClean="0">
                <a:solidFill>
                  <a:srgbClr val="FF0000"/>
                </a:solidFill>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a:t>
            </a:r>
            <a:r>
              <a:rPr lang="en-US" sz="2800" dirty="0" smtClean="0">
                <a:latin typeface="Times New Roman" pitchFamily="18" charset="0"/>
                <a:cs typeface="Times New Roman" pitchFamily="18" charset="0"/>
              </a:rPr>
              <a:t> An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bút</a:t>
            </a:r>
            <a:r>
              <a:rPr lang="en-US" sz="2800" dirty="0" smtClean="0">
                <a:latin typeface="Times New Roman" pitchFamily="18" charset="0"/>
                <a:cs typeface="Times New Roman" pitchFamily="18" charset="0"/>
              </a:rPr>
              <a:t> bi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5 </a:t>
            </a:r>
            <a:r>
              <a:rPr lang="en-US" sz="2800" smtClean="0">
                <a:latin typeface="Times New Roman" pitchFamily="18" charset="0"/>
                <a:cs typeface="Times New Roman" pitchFamily="18" charset="0"/>
              </a:rPr>
              <a:t>x 6 000 </a:t>
            </a:r>
            <a:r>
              <a:rPr lang="en-US" sz="2800" dirty="0" smtClean="0">
                <a:latin typeface="Times New Roman" pitchFamily="18" charset="0"/>
                <a:cs typeface="Times New Roman" pitchFamily="18" charset="0"/>
              </a:rPr>
              <a:t>+ 6 </a:t>
            </a:r>
            <a:r>
              <a:rPr lang="en-US" sz="2800" smtClean="0">
                <a:latin typeface="Times New Roman" pitchFamily="18" charset="0"/>
                <a:cs typeface="Times New Roman" pitchFamily="18" charset="0"/>
              </a:rPr>
              <a:t>x 5 000 </a:t>
            </a:r>
            <a:r>
              <a:rPr lang="en-US" sz="2800" dirty="0" smtClean="0">
                <a:latin typeface="Times New Roman" pitchFamily="18" charset="0"/>
                <a:cs typeface="Times New Roman" pitchFamily="18" charset="0"/>
              </a:rPr>
              <a:t>+ 2 </a:t>
            </a:r>
            <a:r>
              <a:rPr lang="en-US" sz="2800" smtClean="0">
                <a:latin typeface="Times New Roman" pitchFamily="18" charset="0"/>
                <a:cs typeface="Times New Roman" pitchFamily="18" charset="0"/>
              </a:rPr>
              <a:t>x 5 000 = 70 000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a:t>
            </a:r>
          </a:p>
          <a:p>
            <a:r>
              <a:rPr lang="fr-FR" sz="2800" dirty="0" err="1" smtClean="0">
                <a:latin typeface="Times New Roman" pitchFamily="18" charset="0"/>
                <a:cs typeface="Times New Roman" pitchFamily="18" charset="0"/>
              </a:rPr>
              <a:t>Số</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tiền</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còn</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lại</a:t>
            </a:r>
            <a:r>
              <a:rPr lang="fr-FR" sz="2800" dirty="0" smtClean="0">
                <a:latin typeface="Times New Roman" pitchFamily="18" charset="0"/>
                <a:cs typeface="Times New Roman" pitchFamily="18" charset="0"/>
              </a:rPr>
              <a:t> là: </a:t>
            </a:r>
            <a:endParaRPr lang="en-US" sz="2800" dirty="0" smtClean="0">
              <a:latin typeface="Times New Roman" pitchFamily="18" charset="0"/>
              <a:cs typeface="Times New Roman" pitchFamily="18" charset="0"/>
            </a:endParaRPr>
          </a:p>
          <a:p>
            <a:r>
              <a:rPr lang="fr-FR" sz="2800" smtClean="0">
                <a:latin typeface="Times New Roman" pitchFamily="18" charset="0"/>
                <a:cs typeface="Times New Roman" pitchFamily="18" charset="0"/>
              </a:rPr>
              <a:t>100 000 – 70 000  = 30 000 </a:t>
            </a:r>
            <a:r>
              <a:rPr lang="fr-FR" sz="2800" dirty="0" smtClean="0">
                <a:latin typeface="Times New Roman" pitchFamily="18" charset="0"/>
                <a:cs typeface="Times New Roman" pitchFamily="18" charset="0"/>
              </a:rPr>
              <a:t>(</a:t>
            </a:r>
            <a:r>
              <a:rPr lang="fr-FR" sz="2800" dirty="0" err="1" smtClean="0">
                <a:latin typeface="Times New Roman" pitchFamily="18" charset="0"/>
                <a:cs typeface="Times New Roman" pitchFamily="18" charset="0"/>
              </a:rPr>
              <a:t>đồng</a:t>
            </a:r>
            <a:r>
              <a:rPr lang="fr-FR" sz="2800" dirty="0" smtClean="0">
                <a:latin typeface="Times New Roman" pitchFamily="18" charset="0"/>
                <a:cs typeface="Times New Roman" pitchFamily="18" charset="0"/>
              </a:rPr>
              <a:t>)</a:t>
            </a:r>
            <a:endParaRPr lang="en-US" sz="2800" dirty="0"/>
          </a:p>
        </p:txBody>
      </p:sp>
      <p:sp>
        <p:nvSpPr>
          <p:cNvPr id="10" name="Pentagon 9"/>
          <p:cNvSpPr/>
          <p:nvPr/>
        </p:nvSpPr>
        <p:spPr>
          <a:xfrm>
            <a:off x="-6350" y="1630380"/>
            <a:ext cx="1993900" cy="468770"/>
          </a:xfrm>
          <a:prstGeom prst="homePlate">
            <a:avLst/>
          </a:prstGeom>
          <a:solidFill>
            <a:schemeClr val="tx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Thực</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hành</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1</a:t>
            </a:r>
            <a:r>
              <a:rPr lang="en-US" altLang="en-US" sz="2400" b="1" dirty="0" smtClean="0">
                <a:solidFill>
                  <a:srgbClr val="A8289F"/>
                </a:solidFill>
                <a:latin typeface="Times New Roman" pitchFamily="18" charset="0"/>
                <a:ea typeface="Cambria Math" panose="02040503050406030204" pitchFamily="18" charset="0"/>
                <a:cs typeface="Times New Roman" pitchFamily="18" charset="0"/>
              </a:rPr>
              <a:t> </a:t>
            </a:r>
            <a:endParaRPr lang="en-US" altLang="en-US" sz="2400" b="1" dirty="0">
              <a:solidFill>
                <a:srgbClr val="A8289F"/>
              </a:solidFill>
              <a:latin typeface="Times New Roman" pitchFamily="18" charset="0"/>
              <a:ea typeface="Cambria Math" panose="02040503050406030204" pitchFamily="18" charset="0"/>
              <a:cs typeface="Times New Roman" pitchFamily="18" charset="0"/>
            </a:endParaRPr>
          </a:p>
        </p:txBody>
      </p:sp>
      <p:sp>
        <p:nvSpPr>
          <p:cNvPr id="12" name="Cloud 11"/>
          <p:cNvSpPr/>
          <p:nvPr/>
        </p:nvSpPr>
        <p:spPr>
          <a:xfrm>
            <a:off x="3407706" y="5334000"/>
            <a:ext cx="4114800" cy="1524000"/>
          </a:xfrm>
          <a:prstGeom prst="cloud">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Hoạt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động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nhóm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đôi</a:t>
            </a:r>
            <a:endParaRPr lang="en-US" sz="2800" dirty="0">
              <a:solidFill>
                <a:schemeClr val="tx1"/>
              </a:solidFill>
              <a:latin typeface="Times New Roman" pitchFamily="18" charset="0"/>
              <a:cs typeface="Times New Roman" pitchFamily="18" charset="0"/>
            </a:endParaRPr>
          </a:p>
        </p:txBody>
      </p:sp>
      <p:pic>
        <p:nvPicPr>
          <p:cNvPr id="13" name="Picture 12" descr="hocbai1"/>
          <p:cNvPicPr>
            <a:picLocks noChangeAspect="1" noChangeArrowheads="1"/>
          </p:cNvPicPr>
          <p:nvPr/>
        </p:nvPicPr>
        <p:blipFill>
          <a:blip r:embed="rId4"/>
          <a:srcRect/>
          <a:stretch>
            <a:fillRect/>
          </a:stretch>
        </p:blipFill>
        <p:spPr bwMode="auto">
          <a:xfrm>
            <a:off x="7504113" y="5608637"/>
            <a:ext cx="1639887" cy="1249363"/>
          </a:xfrm>
          <a:prstGeom prst="rect">
            <a:avLst/>
          </a:prstGeom>
          <a:noFill/>
          <a:ln w="9525">
            <a:noFill/>
            <a:miter lim="800000"/>
            <a:headEnd/>
            <a:tailEnd/>
          </a:ln>
        </p:spPr>
      </p:pic>
      <p:pic>
        <p:nvPicPr>
          <p:cNvPr id="14" name="Picture 12" descr="hocbai1"/>
          <p:cNvPicPr>
            <a:picLocks noChangeAspect="1" noChangeArrowheads="1"/>
          </p:cNvPicPr>
          <p:nvPr/>
        </p:nvPicPr>
        <p:blipFill>
          <a:blip r:embed="rId4"/>
          <a:srcRect/>
          <a:stretch>
            <a:fillRect/>
          </a:stretch>
        </p:blipFill>
        <p:spPr bwMode="auto">
          <a:xfrm>
            <a:off x="0" y="5608637"/>
            <a:ext cx="1639887" cy="1249363"/>
          </a:xfrm>
          <a:prstGeom prst="rect">
            <a:avLst/>
          </a:prstGeom>
          <a:noFill/>
          <a:ln w="9525">
            <a:noFill/>
            <a:miter lim="800000"/>
            <a:headEnd/>
            <a:tailEnd/>
          </a:ln>
        </p:spPr>
      </p:pic>
      <p:sp>
        <p:nvSpPr>
          <p:cNvPr id="2" name="TextBox 1"/>
          <p:cNvSpPr txBox="1"/>
          <p:nvPr/>
        </p:nvSpPr>
        <p:spPr>
          <a:xfrm>
            <a:off x="1937658" y="1582415"/>
            <a:ext cx="7118446" cy="1569660"/>
          </a:xfrm>
          <a:prstGeom prst="rect">
            <a:avLst/>
          </a:prstGeom>
          <a:noFill/>
        </p:spPr>
        <p:txBody>
          <a:bodyPr wrap="square" rtlCol="0">
            <a:spAutoFit/>
          </a:bodyPr>
          <a:lstStyle/>
          <a:p>
            <a:pPr algn="just"/>
            <a:r>
              <a:rPr lang="en-US" sz="2400" smtClean="0">
                <a:latin typeface="Times New Roman" panose="02020603050405020304" pitchFamily="18" charset="0"/>
                <a:cs typeface="Times New Roman" panose="02020603050405020304" pitchFamily="18" charset="0"/>
              </a:rPr>
              <a:t>An có 100 000 đồng để mua đồ dùng học tập. An đã mua 5 quyển vở, 6 cái bút bi và 2 cái bút chì. Biết rằng mỗi quyển vở có giá 6 000 đồng, mỗi cái bút bi hoặc bút chì có giá 5 000 đồng. Hỏi An còn lại bao nhiêu tiền?</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25"/>
                                        </p:tgtEl>
                                        <p:attrNameLst>
                                          <p:attrName>style.visibility</p:attrName>
                                        </p:attrNameLst>
                                      </p:cBhvr>
                                      <p:to>
                                        <p:strVal val="visible"/>
                                      </p:to>
                                    </p:set>
                                    <p:animEffect transition="in" filter="barn(inVertical)">
                                      <p:cBhvr>
                                        <p:cTn id="7" dur="500"/>
                                        <p:tgtEl>
                                          <p:spTgt spid="133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grpId="1" nodeType="clickEffect">
                                  <p:stCondLst>
                                    <p:cond delay="0"/>
                                  </p:stCondLst>
                                  <p:childTnLst>
                                    <p:animEffect transition="out" filter="checkerboard(across)">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p:bldP spid="8" grpId="0"/>
      <p:bldP spid="10" grpId="0" animBg="1"/>
      <p:bldP spid="12" grpId="0" animBg="1"/>
      <p:bldP spid="12" grpId="1"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0" y="304800"/>
            <a:ext cx="88392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endParaRPr lang="en-US">
              <a:latin typeface="Times New Roman" pitchFamily="18" charset="0"/>
            </a:endParaRPr>
          </a:p>
        </p:txBody>
      </p:sp>
      <p:sp>
        <p:nvSpPr>
          <p:cNvPr id="18438" name="Text Box 6"/>
          <p:cNvSpPr txBox="1">
            <a:spLocks noChangeArrowheads="1"/>
          </p:cNvSpPr>
          <p:nvPr/>
        </p:nvSpPr>
        <p:spPr bwMode="auto">
          <a:xfrm>
            <a:off x="0" y="990600"/>
            <a:ext cx="4240263" cy="523220"/>
          </a:xfrm>
          <a:prstGeom prst="rect">
            <a:avLst/>
          </a:prstGeom>
          <a:noFill/>
          <a:ln w="9525">
            <a:noFill/>
            <a:miter lim="800000"/>
            <a:headEnd/>
            <a:tailEnd/>
          </a:ln>
          <a:effectLst/>
        </p:spPr>
        <p:txBody>
          <a:bodyPr wrap="none">
            <a:spAutoFit/>
          </a:bodyPr>
          <a:lstStyle/>
          <a:p>
            <a:r>
              <a:rPr lang="en-US" sz="2800" dirty="0">
                <a:solidFill>
                  <a:srgbClr val="FF0000"/>
                </a:solidFill>
                <a:latin typeface="Times New Roman" pitchFamily="18" charset="0"/>
              </a:rPr>
              <a:t>1. </a:t>
            </a:r>
            <a:r>
              <a:rPr lang="en-US" sz="2800" u="sng" dirty="0" err="1" smtClean="0">
                <a:solidFill>
                  <a:srgbClr val="FF0000"/>
                </a:solidFill>
                <a:latin typeface="Times New Roman" pitchFamily="18" charset="0"/>
              </a:rPr>
              <a:t>Phép</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cộng</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và</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phép</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nhân</a:t>
            </a:r>
            <a:r>
              <a:rPr lang="en-US" sz="2800" dirty="0" smtClean="0">
                <a:solidFill>
                  <a:srgbClr val="FF0000"/>
                </a:solidFill>
                <a:latin typeface="Times New Roman" pitchFamily="18" charset="0"/>
              </a:rPr>
              <a:t>:</a:t>
            </a:r>
            <a:r>
              <a:rPr lang="en-US" sz="2800" dirty="0" smtClean="0">
                <a:solidFill>
                  <a:srgbClr val="3399FF"/>
                </a:solidFill>
                <a:latin typeface="Times New Roman" pitchFamily="18" charset="0"/>
              </a:rPr>
              <a:t> </a:t>
            </a:r>
            <a:endParaRPr lang="en-US" sz="2800" dirty="0">
              <a:solidFill>
                <a:srgbClr val="3399FF"/>
              </a:solidFill>
              <a:latin typeface="Times New Roman" pitchFamily="18" charset="0"/>
            </a:endParaRPr>
          </a:p>
        </p:txBody>
      </p:sp>
      <p:pic>
        <p:nvPicPr>
          <p:cNvPr id="17" name="Picture 2" descr="child001 - 04 01"/>
          <p:cNvPicPr>
            <a:picLocks noChangeAspect="1" noChangeArrowheads="1"/>
          </p:cNvPicPr>
          <p:nvPr/>
        </p:nvPicPr>
        <p:blipFill>
          <a:blip r:embed="rId3" cstate="print"/>
          <a:srcRect/>
          <a:stretch>
            <a:fillRect/>
          </a:stretch>
        </p:blipFill>
        <p:spPr bwMode="auto">
          <a:xfrm>
            <a:off x="8153400" y="1"/>
            <a:ext cx="1143000" cy="1116013"/>
          </a:xfrm>
          <a:prstGeom prst="rect">
            <a:avLst/>
          </a:prstGeom>
          <a:noFill/>
        </p:spPr>
      </p:pic>
      <p:pic>
        <p:nvPicPr>
          <p:cNvPr id="18" name="Picture 3" descr="child001 - 04 02"/>
          <p:cNvPicPr>
            <a:picLocks noChangeAspect="1" noChangeArrowheads="1"/>
          </p:cNvPicPr>
          <p:nvPr/>
        </p:nvPicPr>
        <p:blipFill>
          <a:blip r:embed="rId4" cstate="print"/>
          <a:srcRect/>
          <a:stretch>
            <a:fillRect/>
          </a:stretch>
        </p:blipFill>
        <p:spPr bwMode="auto">
          <a:xfrm>
            <a:off x="8374065" y="-76200"/>
            <a:ext cx="769937" cy="1219200"/>
          </a:xfrm>
          <a:prstGeom prst="rect">
            <a:avLst/>
          </a:prstGeom>
          <a:noFill/>
        </p:spPr>
      </p:pic>
      <p:sp>
        <p:nvSpPr>
          <p:cNvPr id="20" name="Rectangle 12"/>
          <p:cNvSpPr>
            <a:spLocks noGrp="1" noChangeArrowheads="1"/>
          </p:cNvSpPr>
          <p:nvPr>
            <p:ph type="title"/>
          </p:nvPr>
        </p:nvSpPr>
        <p:spPr>
          <a:xfrm>
            <a:off x="76200" y="457200"/>
            <a:ext cx="8686800" cy="457200"/>
          </a:xfrm>
          <a:noFill/>
          <a:ln/>
        </p:spPr>
        <p:txBody>
          <a:bodyPr>
            <a:noAutofit/>
          </a:bodyPr>
          <a:lstStyle/>
          <a:p>
            <a:pPr algn="l"/>
            <a:r>
              <a:rPr lang="en-US" sz="2400" b="1" dirty="0" err="1" smtClean="0">
                <a:solidFill>
                  <a:srgbClr val="0000FF"/>
                </a:solidFill>
                <a:latin typeface="Times New Roman" pitchFamily="18" charset="0"/>
              </a:rPr>
              <a:t>Bài</a:t>
            </a:r>
            <a:r>
              <a:rPr lang="en-US" sz="2400" b="1" dirty="0" smtClean="0">
                <a:solidFill>
                  <a:srgbClr val="0000FF"/>
                </a:solidFill>
                <a:latin typeface="Times New Roman" pitchFamily="18" charset="0"/>
              </a:rPr>
              <a:t> 3: CÁC PHÉP TÍNH TRONG TẬP HỢP SỐ TỰ NHIÊN</a:t>
            </a:r>
            <a:endParaRPr lang="en-US" sz="2400" b="1" dirty="0">
              <a:solidFill>
                <a:srgbClr val="0000FF"/>
              </a:solidFill>
              <a:latin typeface="Times New Roman" pitchFamily="18" charset="0"/>
            </a:endParaRPr>
          </a:p>
        </p:txBody>
      </p:sp>
      <p:sp>
        <p:nvSpPr>
          <p:cNvPr id="22" name="TextBox 21"/>
          <p:cNvSpPr txBox="1"/>
          <p:nvPr/>
        </p:nvSpPr>
        <p:spPr>
          <a:xfrm>
            <a:off x="304800" y="4007065"/>
            <a:ext cx="8534400" cy="1384995"/>
          </a:xfrm>
          <a:prstGeom prst="rect">
            <a:avLst/>
          </a:prstGeom>
          <a:noFill/>
        </p:spPr>
        <p:txBody>
          <a:bodyPr wrap="square" rtlCol="0">
            <a:spAutoFit/>
          </a:bodyPr>
          <a:lstStyle/>
          <a:p>
            <a:r>
              <a:rPr lang="en-US" sz="2800" i="1" dirty="0" err="1" smtClean="0">
                <a:latin typeface="Times New Roman" pitchFamily="18" charset="0"/>
                <a:cs typeface="Times New Roman" pitchFamily="18" charset="0"/>
              </a:rPr>
              <a:t>Ví</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dụ</a:t>
            </a:r>
            <a:r>
              <a:rPr lang="en-US" sz="2800" dirty="0">
                <a:latin typeface="Times New Roman" pitchFamily="18" charset="0"/>
                <a:cs typeface="Times New Roman" pitchFamily="18" charset="0"/>
              </a:rPr>
              <a:t>: a × b = </a:t>
            </a:r>
            <a:r>
              <a:rPr lang="en-US" sz="2800" dirty="0" err="1">
                <a:latin typeface="Times New Roman" pitchFamily="18" charset="0"/>
                <a:cs typeface="Times New Roman" pitchFamily="18" charset="0"/>
              </a:rPr>
              <a:t>a</a:t>
            </a:r>
            <a:r>
              <a:rPr lang="en-US" sz="2800" dirty="0" err="1">
                <a:solidFill>
                  <a:srgbClr val="FF0000"/>
                </a:solidFill>
                <a:latin typeface="Times New Roman" pitchFamily="18" charset="0"/>
                <a:cs typeface="Times New Roman" pitchFamily="18" charset="0"/>
              </a:rPr>
              <a:t>.</a:t>
            </a:r>
            <a:r>
              <a:rPr lang="en-US" sz="2800" dirty="0" err="1">
                <a:latin typeface="Times New Roman" pitchFamily="18" charset="0"/>
                <a:cs typeface="Times New Roman" pitchFamily="18" charset="0"/>
              </a:rPr>
              <a:t>b</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6 </a:t>
            </a:r>
            <a:r>
              <a:rPr lang="en-US" sz="2800" dirty="0">
                <a:latin typeface="Times New Roman" pitchFamily="18" charset="0"/>
                <a:cs typeface="Times New Roman" pitchFamily="18" charset="0"/>
              </a:rPr>
              <a:t>× a × b </a:t>
            </a:r>
            <a:r>
              <a:rPr lang="en-US" sz="2800" dirty="0" smtClean="0">
                <a:latin typeface="Times New Roman" pitchFamily="18" charset="0"/>
                <a:cs typeface="Times New Roman" pitchFamily="18" charset="0"/>
              </a:rPr>
              <a:t>= 6</a:t>
            </a:r>
            <a:r>
              <a:rPr lang="en-US" sz="2800" dirty="0" smtClean="0">
                <a:solidFill>
                  <a:srgbClr val="FF000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a</a:t>
            </a:r>
            <a:r>
              <a:rPr lang="en-US" sz="2800" dirty="0" smtClean="0">
                <a:solidFill>
                  <a:srgbClr val="FF000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b </a:t>
            </a:r>
            <a:r>
              <a:rPr lang="en-US" sz="2800" dirty="0">
                <a:latin typeface="Times New Roman" pitchFamily="18" charset="0"/>
                <a:cs typeface="Times New Roman" pitchFamily="18" charset="0"/>
              </a:rPr>
              <a:t>= 6ab;</a:t>
            </a:r>
          </a:p>
          <a:p>
            <a:r>
              <a:rPr lang="en-US" sz="2800" dirty="0" smtClean="0">
                <a:latin typeface="Times New Roman" pitchFamily="18" charset="0"/>
                <a:cs typeface="Times New Roman" pitchFamily="18" charset="0"/>
              </a:rPr>
              <a:t>          363 </a:t>
            </a:r>
            <a:r>
              <a:rPr lang="en-US" sz="2800" dirty="0">
                <a:latin typeface="Times New Roman" pitchFamily="18" charset="0"/>
                <a:cs typeface="Times New Roman" pitchFamily="18" charset="0"/>
              </a:rPr>
              <a:t>× 2018 </a:t>
            </a:r>
            <a:r>
              <a:rPr lang="en-US" sz="2800" dirty="0" smtClean="0">
                <a:latin typeface="Times New Roman" pitchFamily="18" charset="0"/>
                <a:cs typeface="Times New Roman" pitchFamily="18" charset="0"/>
              </a:rPr>
              <a:t>= 363</a:t>
            </a:r>
            <a:r>
              <a:rPr lang="en-US" sz="2800" dirty="0" smtClean="0">
                <a:solidFill>
                  <a:srgbClr val="FF000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2018</a:t>
            </a:r>
            <a:endParaRPr lang="en-US" sz="2800" dirty="0">
              <a:latin typeface="Times New Roman" pitchFamily="18" charset="0"/>
              <a:cs typeface="Times New Roman" pitchFamily="18" charset="0"/>
            </a:endParaRPr>
          </a:p>
        </p:txBody>
      </p:sp>
      <p:pic>
        <p:nvPicPr>
          <p:cNvPr id="8"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4669" y="1590020"/>
            <a:ext cx="670300" cy="683979"/>
          </a:xfrm>
        </p:spPr>
      </p:pic>
      <p:sp>
        <p:nvSpPr>
          <p:cNvPr id="9" name="TextBox 8"/>
          <p:cNvSpPr txBox="1"/>
          <p:nvPr/>
        </p:nvSpPr>
        <p:spPr>
          <a:xfrm>
            <a:off x="1053662" y="2670721"/>
            <a:ext cx="3962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1 890 + 72 645 = 74 535</a:t>
            </a:r>
            <a:endParaRPr lang="en-US" sz="2800" dirty="0"/>
          </a:p>
        </p:txBody>
      </p:sp>
      <p:sp>
        <p:nvSpPr>
          <p:cNvPr id="11" name="Rounded Rectangular Callout 10"/>
          <p:cNvSpPr/>
          <p:nvPr/>
        </p:nvSpPr>
        <p:spPr>
          <a:xfrm>
            <a:off x="6159062" y="2670721"/>
            <a:ext cx="2133600" cy="533400"/>
          </a:xfrm>
          <a:prstGeom prst="wedgeRoundRectCallout">
            <a:avLst>
              <a:gd name="adj1" fmla="val -115030"/>
              <a:gd name="adj2" fmla="val 9906"/>
              <a:gd name="adj3" fmla="val 16667"/>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Times New Roman" pitchFamily="18" charset="0"/>
                <a:cs typeface="Times New Roman" pitchFamily="18" charset="0"/>
              </a:rPr>
              <a:t>Đúng</a:t>
            </a:r>
            <a:endParaRPr lang="en-US" sz="3200" dirty="0">
              <a:solidFill>
                <a:srgbClr val="FF0000"/>
              </a:solidFill>
            </a:endParaRPr>
          </a:p>
        </p:txBody>
      </p:sp>
      <p:sp>
        <p:nvSpPr>
          <p:cNvPr id="13" name="TextBox 12"/>
          <p:cNvSpPr txBox="1"/>
          <p:nvPr/>
        </p:nvSpPr>
        <p:spPr>
          <a:xfrm>
            <a:off x="1502902" y="3500961"/>
            <a:ext cx="145576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hạng</a:t>
            </a:r>
            <a:endParaRPr lang="en-US" sz="2800" b="1" dirty="0"/>
          </a:p>
        </p:txBody>
      </p:sp>
      <p:sp>
        <p:nvSpPr>
          <p:cNvPr id="14" name="TextBox 13"/>
          <p:cNvSpPr txBox="1"/>
          <p:nvPr/>
        </p:nvSpPr>
        <p:spPr>
          <a:xfrm>
            <a:off x="3568262" y="3483845"/>
            <a:ext cx="175260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Tổng</a:t>
            </a:r>
            <a:endParaRPr lang="en-US" sz="2800" b="1" dirty="0"/>
          </a:p>
        </p:txBody>
      </p:sp>
      <p:cxnSp>
        <p:nvCxnSpPr>
          <p:cNvPr id="16" name="Straight Arrow Connector 15"/>
          <p:cNvCxnSpPr/>
          <p:nvPr/>
        </p:nvCxnSpPr>
        <p:spPr>
          <a:xfrm rot="16200000" flipH="1">
            <a:off x="1625162" y="3242221"/>
            <a:ext cx="3810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2310962" y="3166021"/>
            <a:ext cx="381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3911162" y="3318421"/>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29862" y="4118521"/>
            <a:ext cx="3581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363 × 2 018 = 732 534</a:t>
            </a:r>
            <a:endParaRPr lang="en-US" sz="2800" dirty="0"/>
          </a:p>
        </p:txBody>
      </p:sp>
      <p:sp>
        <p:nvSpPr>
          <p:cNvPr id="31" name="Rounded Rectangular Callout 30"/>
          <p:cNvSpPr/>
          <p:nvPr/>
        </p:nvSpPr>
        <p:spPr>
          <a:xfrm>
            <a:off x="6311462" y="4042321"/>
            <a:ext cx="2133600" cy="533400"/>
          </a:xfrm>
          <a:prstGeom prst="wedgeRoundRectCallout">
            <a:avLst>
              <a:gd name="adj1" fmla="val -115030"/>
              <a:gd name="adj2" fmla="val 9906"/>
              <a:gd name="adj3" fmla="val 16667"/>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Times New Roman" pitchFamily="18" charset="0"/>
                <a:cs typeface="Times New Roman" pitchFamily="18" charset="0"/>
              </a:rPr>
              <a:t>Đúng</a:t>
            </a:r>
            <a:endParaRPr lang="en-US" sz="3200" dirty="0">
              <a:solidFill>
                <a:srgbClr val="FF0000"/>
              </a:solidFill>
            </a:endParaRPr>
          </a:p>
        </p:txBody>
      </p:sp>
      <p:sp>
        <p:nvSpPr>
          <p:cNvPr id="32" name="TextBox 31"/>
          <p:cNvSpPr txBox="1"/>
          <p:nvPr/>
        </p:nvSpPr>
        <p:spPr>
          <a:xfrm>
            <a:off x="1282262" y="4966901"/>
            <a:ext cx="145576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Thừa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endParaRPr lang="en-US" sz="2800" b="1" dirty="0"/>
          </a:p>
        </p:txBody>
      </p:sp>
      <p:sp>
        <p:nvSpPr>
          <p:cNvPr id="33" name="TextBox 32"/>
          <p:cNvSpPr txBox="1"/>
          <p:nvPr/>
        </p:nvSpPr>
        <p:spPr>
          <a:xfrm>
            <a:off x="3500022" y="4949785"/>
            <a:ext cx="113504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Tích</a:t>
            </a:r>
            <a:endParaRPr lang="en-US" sz="2800" b="1" dirty="0"/>
          </a:p>
        </p:txBody>
      </p:sp>
      <p:cxnSp>
        <p:nvCxnSpPr>
          <p:cNvPr id="34" name="Straight Arrow Connector 33"/>
          <p:cNvCxnSpPr/>
          <p:nvPr/>
        </p:nvCxnSpPr>
        <p:spPr>
          <a:xfrm rot="16200000" flipH="1">
            <a:off x="1404522" y="4708161"/>
            <a:ext cx="3810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2090322" y="4631961"/>
            <a:ext cx="381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3690522" y="4784361"/>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95629" y="2290213"/>
            <a:ext cx="8915400" cy="2246769"/>
          </a:xfrm>
          <a:prstGeom prst="rect">
            <a:avLst/>
          </a:prstGeom>
          <a:noFill/>
        </p:spPr>
        <p:txBody>
          <a:bodyPr wrap="square" rtlCol="0">
            <a:spAutoFit/>
          </a:bodyPr>
          <a:lstStyle/>
          <a:p>
            <a:r>
              <a:rPr lang="en-US" sz="2800" b="1" i="1" u="sng" dirty="0" err="1" smtClean="0">
                <a:latin typeface="Times New Roman" pitchFamily="18" charset="0"/>
                <a:cs typeface="Times New Roman" pitchFamily="18" charset="0"/>
              </a:rPr>
              <a:t>Chú</a:t>
            </a:r>
            <a:r>
              <a:rPr lang="en-US" sz="2800" b="1" i="1" u="sng"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a:t>
            </a:r>
          </a:p>
          <a:p>
            <a:endParaRPr lang="en-US" sz="2800" dirty="0"/>
          </a:p>
        </p:txBody>
      </p:sp>
      <p:sp>
        <p:nvSpPr>
          <p:cNvPr id="2" name="TextBox 1"/>
          <p:cNvSpPr txBox="1"/>
          <p:nvPr/>
        </p:nvSpPr>
        <p:spPr>
          <a:xfrm>
            <a:off x="838200" y="1506077"/>
            <a:ext cx="8077200" cy="830997"/>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Kiểm tra lại kết quả mỗi phép tính sau và chỉ ra trong mỗi phép tính đó số nào được gọi là số hạng, là tổng, là thừa số, là tích.</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ox(in)">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ox(in)">
                                      <p:cBhvr>
                                        <p:cTn id="36" dur="500"/>
                                        <p:tgtEl>
                                          <p:spTgt spid="16"/>
                                        </p:tgtEl>
                                      </p:cBhvr>
                                    </p:animEffect>
                                  </p:childTnLst>
                                </p:cTn>
                              </p:par>
                              <p:par>
                                <p:cTn id="37" presetID="4"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ox(in)">
                                      <p:cBhvr>
                                        <p:cTn id="39" dur="500"/>
                                        <p:tgtEl>
                                          <p:spTgt spid="21"/>
                                        </p:tgtEl>
                                      </p:cBhvr>
                                    </p:animEffect>
                                  </p:childTnLst>
                                </p:cTn>
                              </p:par>
                              <p:par>
                                <p:cTn id="40" presetID="5" presetClass="entr" presetSubtype="1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checkerboard(across)">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linds(horizont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checkerboard(across)">
                                      <p:cBhvr>
                                        <p:cTn id="52" dur="500"/>
                                        <p:tgtEl>
                                          <p:spTgt spid="32"/>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checkerboard(across)">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box(in)">
                                      <p:cBhvr>
                                        <p:cTn id="60" dur="500"/>
                                        <p:tgtEl>
                                          <p:spTgt spid="34"/>
                                        </p:tgtEl>
                                      </p:cBhvr>
                                    </p:animEffect>
                                  </p:childTnLst>
                                </p:cTn>
                              </p:par>
                              <p:par>
                                <p:cTn id="61" presetID="5" presetClass="entr" presetSubtype="1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checkerboard(across)">
                                      <p:cBhvr>
                                        <p:cTn id="63" dur="500"/>
                                        <p:tgtEl>
                                          <p:spTgt spid="35"/>
                                        </p:tgtEl>
                                      </p:cBhvr>
                                    </p:animEffect>
                                  </p:childTnLst>
                                </p:cTn>
                              </p:par>
                              <p:par>
                                <p:cTn id="64" presetID="10" presetClass="entr" presetSubtype="0"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20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1" nodeType="clickEffect">
                                  <p:stCondLst>
                                    <p:cond delay="0"/>
                                  </p:stCondLst>
                                  <p:childTnLst>
                                    <p:animEffect transition="out" filter="blinds(horizontal)">
                                      <p:cBhvr>
                                        <p:cTn id="70" dur="500"/>
                                        <p:tgtEl>
                                          <p:spTgt spid="9"/>
                                        </p:tgtEl>
                                      </p:cBhvr>
                                    </p:animEffect>
                                    <p:set>
                                      <p:cBhvr>
                                        <p:cTn id="71" dur="1" fill="hold">
                                          <p:stCondLst>
                                            <p:cond delay="499"/>
                                          </p:stCondLst>
                                        </p:cTn>
                                        <p:tgtEl>
                                          <p:spTgt spid="9"/>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3" presetClass="exit" presetSubtype="10" fill="hold" grpId="1" nodeType="withEffect">
                                  <p:stCondLst>
                                    <p:cond delay="0"/>
                                  </p:stCondLst>
                                  <p:childTnLst>
                                    <p:animEffect transition="out" filter="blinds(horizontal)">
                                      <p:cBhvr>
                                        <p:cTn id="76" dur="500"/>
                                        <p:tgtEl>
                                          <p:spTgt spid="13"/>
                                        </p:tgtEl>
                                      </p:cBhvr>
                                    </p:animEffect>
                                    <p:set>
                                      <p:cBhvr>
                                        <p:cTn id="77" dur="1" fill="hold">
                                          <p:stCondLst>
                                            <p:cond delay="499"/>
                                          </p:stCondLst>
                                        </p:cTn>
                                        <p:tgtEl>
                                          <p:spTgt spid="13"/>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par>
                                <p:cTn id="81" presetID="3" presetClass="exit" presetSubtype="10" fill="hold" nodeType="withEffect">
                                  <p:stCondLst>
                                    <p:cond delay="0"/>
                                  </p:stCondLst>
                                  <p:childTnLst>
                                    <p:animEffect transition="out" filter="blinds(horizontal)">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par>
                                <p:cTn id="84" presetID="3" presetClass="exit" presetSubtype="10" fill="hold" nodeType="withEffect">
                                  <p:stCondLst>
                                    <p:cond delay="0"/>
                                  </p:stCondLst>
                                  <p:childTnLst>
                                    <p:animEffect transition="out" filter="blinds(horizontal)">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par>
                                <p:cTn id="87" presetID="3" presetClass="exit" presetSubtype="10" fill="hold" nodeType="withEffect">
                                  <p:stCondLst>
                                    <p:cond delay="0"/>
                                  </p:stCondLst>
                                  <p:childTnLst>
                                    <p:animEffect transition="out" filter="blinds(horizontal)">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30"/>
                                        </p:tgtEl>
                                      </p:cBhvr>
                                    </p:animEffect>
                                    <p:set>
                                      <p:cBhvr>
                                        <p:cTn id="92" dur="1" fill="hold">
                                          <p:stCondLst>
                                            <p:cond delay="499"/>
                                          </p:stCondLst>
                                        </p:cTn>
                                        <p:tgtEl>
                                          <p:spTgt spid="30"/>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31"/>
                                        </p:tgtEl>
                                      </p:cBhvr>
                                    </p:animEffect>
                                    <p:set>
                                      <p:cBhvr>
                                        <p:cTn id="95" dur="1" fill="hold">
                                          <p:stCondLst>
                                            <p:cond delay="499"/>
                                          </p:stCondLst>
                                        </p:cTn>
                                        <p:tgtEl>
                                          <p:spTgt spid="31"/>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32"/>
                                        </p:tgtEl>
                                      </p:cBhvr>
                                    </p:animEffect>
                                    <p:set>
                                      <p:cBhvr>
                                        <p:cTn id="98" dur="1" fill="hold">
                                          <p:stCondLst>
                                            <p:cond delay="499"/>
                                          </p:stCondLst>
                                        </p:cTn>
                                        <p:tgtEl>
                                          <p:spTgt spid="32"/>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33"/>
                                        </p:tgtEl>
                                      </p:cBhvr>
                                    </p:animEffect>
                                    <p:set>
                                      <p:cBhvr>
                                        <p:cTn id="101" dur="1" fill="hold">
                                          <p:stCondLst>
                                            <p:cond delay="499"/>
                                          </p:stCondLst>
                                        </p:cTn>
                                        <p:tgtEl>
                                          <p:spTgt spid="33"/>
                                        </p:tgtEl>
                                        <p:attrNameLst>
                                          <p:attrName>style.visibility</p:attrName>
                                        </p:attrNameLst>
                                      </p:cBhvr>
                                      <p:to>
                                        <p:strVal val="hidden"/>
                                      </p:to>
                                    </p:set>
                                  </p:childTnLst>
                                </p:cTn>
                              </p:par>
                              <p:par>
                                <p:cTn id="102" presetID="3" presetClass="exit" presetSubtype="10" fill="hold" nodeType="withEffect">
                                  <p:stCondLst>
                                    <p:cond delay="0"/>
                                  </p:stCondLst>
                                  <p:childTnLst>
                                    <p:animEffect transition="out" filter="blinds(horizontal)">
                                      <p:cBhvr>
                                        <p:cTn id="103" dur="500"/>
                                        <p:tgtEl>
                                          <p:spTgt spid="34"/>
                                        </p:tgtEl>
                                      </p:cBhvr>
                                    </p:animEffect>
                                    <p:set>
                                      <p:cBhvr>
                                        <p:cTn id="104" dur="1" fill="hold">
                                          <p:stCondLst>
                                            <p:cond delay="499"/>
                                          </p:stCondLst>
                                        </p:cTn>
                                        <p:tgtEl>
                                          <p:spTgt spid="34"/>
                                        </p:tgtEl>
                                        <p:attrNameLst>
                                          <p:attrName>style.visibility</p:attrName>
                                        </p:attrNameLst>
                                      </p:cBhvr>
                                      <p:to>
                                        <p:strVal val="hidden"/>
                                      </p:to>
                                    </p:set>
                                  </p:childTnLst>
                                </p:cTn>
                              </p:par>
                              <p:par>
                                <p:cTn id="105" presetID="3" presetClass="exit" presetSubtype="10" fill="hold" nodeType="withEffect">
                                  <p:stCondLst>
                                    <p:cond delay="0"/>
                                  </p:stCondLst>
                                  <p:childTnLst>
                                    <p:animEffect transition="out" filter="blinds(horizontal)">
                                      <p:cBhvr>
                                        <p:cTn id="106" dur="500"/>
                                        <p:tgtEl>
                                          <p:spTgt spid="35"/>
                                        </p:tgtEl>
                                      </p:cBhvr>
                                    </p:animEffect>
                                    <p:set>
                                      <p:cBhvr>
                                        <p:cTn id="107" dur="1" fill="hold">
                                          <p:stCondLst>
                                            <p:cond delay="499"/>
                                          </p:stCondLst>
                                        </p:cTn>
                                        <p:tgtEl>
                                          <p:spTgt spid="35"/>
                                        </p:tgtEl>
                                        <p:attrNameLst>
                                          <p:attrName>style.visibility</p:attrName>
                                        </p:attrNameLst>
                                      </p:cBhvr>
                                      <p:to>
                                        <p:strVal val="hidden"/>
                                      </p:to>
                                    </p:set>
                                  </p:childTnLst>
                                </p:cTn>
                              </p:par>
                              <p:par>
                                <p:cTn id="108" presetID="3" presetClass="exit" presetSubtype="10" fill="hold" nodeType="withEffect">
                                  <p:stCondLst>
                                    <p:cond delay="0"/>
                                  </p:stCondLst>
                                  <p:childTnLst>
                                    <p:animEffect transition="out" filter="blinds(horizontal)">
                                      <p:cBhvr>
                                        <p:cTn id="109" dur="500"/>
                                        <p:tgtEl>
                                          <p:spTgt spid="36"/>
                                        </p:tgtEl>
                                      </p:cBhvr>
                                    </p:animEffect>
                                    <p:set>
                                      <p:cBhvr>
                                        <p:cTn id="110" dur="1" fill="hold">
                                          <p:stCondLst>
                                            <p:cond delay="499"/>
                                          </p:stCondLst>
                                        </p:cTn>
                                        <p:tgtEl>
                                          <p:spTgt spid="36"/>
                                        </p:tgtEl>
                                        <p:attrNameLst>
                                          <p:attrName>style.visibility</p:attrName>
                                        </p:attrNameLst>
                                      </p:cBhvr>
                                      <p:to>
                                        <p:strVal val="hidden"/>
                                      </p:to>
                                    </p:set>
                                  </p:childTnLst>
                                </p:cTn>
                              </p:par>
                              <p:par>
                                <p:cTn id="111" presetID="14" presetClass="exit" presetSubtype="10" fill="hold" nodeType="withEffect">
                                  <p:stCondLst>
                                    <p:cond delay="0"/>
                                  </p:stCondLst>
                                  <p:childTnLst>
                                    <p:animEffect transition="out" filter="randombar(horizontal)">
                                      <p:cBhvr>
                                        <p:cTn id="112" dur="500"/>
                                        <p:tgtEl>
                                          <p:spTgt spid="8"/>
                                        </p:tgtEl>
                                      </p:cBhvr>
                                    </p:animEffect>
                                    <p:set>
                                      <p:cBhvr>
                                        <p:cTn id="113" dur="1" fill="hold">
                                          <p:stCondLst>
                                            <p:cond delay="499"/>
                                          </p:stCondLst>
                                        </p:cTn>
                                        <p:tgtEl>
                                          <p:spTgt spid="8"/>
                                        </p:tgtEl>
                                        <p:attrNameLst>
                                          <p:attrName>style.visibility</p:attrName>
                                        </p:attrNameLst>
                                      </p:cBhvr>
                                      <p:to>
                                        <p:strVal val="hidden"/>
                                      </p:to>
                                    </p:set>
                                  </p:childTnLst>
                                </p:cTn>
                              </p:par>
                              <p:par>
                                <p:cTn id="114" presetID="14" presetClass="exit" presetSubtype="10" fill="hold" grpId="1" nodeType="withEffect">
                                  <p:stCondLst>
                                    <p:cond delay="0"/>
                                  </p:stCondLst>
                                  <p:childTnLst>
                                    <p:animEffect transition="out" filter="randombar(horizontal)">
                                      <p:cBhvr>
                                        <p:cTn id="115" dur="500"/>
                                        <p:tgtEl>
                                          <p:spTgt spid="2"/>
                                        </p:tgtEl>
                                      </p:cBhvr>
                                    </p:animEffect>
                                    <p:set>
                                      <p:cBhvr>
                                        <p:cTn id="116" dur="1" fill="hold">
                                          <p:stCondLst>
                                            <p:cond delay="499"/>
                                          </p:stCondLst>
                                        </p:cTn>
                                        <p:tgtEl>
                                          <p:spTgt spid="2"/>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2" presetClass="entr" presetSubtype="4" fill="hold" grpId="0" nodeType="click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slide(fromBottom)">
                                      <p:cBhvr>
                                        <p:cTn id="121" dur="500"/>
                                        <p:tgtEl>
                                          <p:spTgt spid="37"/>
                                        </p:tgtEl>
                                      </p:cBhvr>
                                    </p:animEffect>
                                  </p:childTnLst>
                                </p:cTn>
                              </p:par>
                            </p:childTnLst>
                          </p:cTn>
                        </p:par>
                      </p:childTnLst>
                    </p:cTn>
                  </p:par>
                  <p:par>
                    <p:cTn id="122" fill="hold">
                      <p:stCondLst>
                        <p:cond delay="indefinite"/>
                      </p:stCondLst>
                      <p:childTnLst>
                        <p:par>
                          <p:cTn id="123" fill="hold">
                            <p:stCondLst>
                              <p:cond delay="0"/>
                            </p:stCondLst>
                            <p:childTnLst>
                              <p:par>
                                <p:cTn id="124" presetID="6" presetClass="entr" presetSubtype="16" fill="hold" grpId="0" nodeType="click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circle(in)">
                                      <p:cBhvr>
                                        <p:cTn id="12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p:bldP spid="9" grpId="1"/>
      <p:bldP spid="11" grpId="0" animBg="1"/>
      <p:bldP spid="11" grpId="1" animBg="1"/>
      <p:bldP spid="13" grpId="0"/>
      <p:bldP spid="13" grpId="1"/>
      <p:bldP spid="14" grpId="0"/>
      <p:bldP spid="14" grpId="1"/>
      <p:bldP spid="30" grpId="0"/>
      <p:bldP spid="30" grpId="1"/>
      <p:bldP spid="31" grpId="0" animBg="1"/>
      <p:bldP spid="31" grpId="1" animBg="1"/>
      <p:bldP spid="32" grpId="0"/>
      <p:bldP spid="32" grpId="1"/>
      <p:bldP spid="33" grpId="0"/>
      <p:bldP spid="33" grpId="1"/>
      <p:bldP spid="37" grpId="0"/>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Picture 2" descr="C:\Users\KTC\Desktop\pngtree-group-discussion-learn-life-learning-life-png-image_3816255.jpg"/>
          <p:cNvPicPr>
            <a:picLocks noChangeAspect="1" noChangeArrowheads="1"/>
          </p:cNvPicPr>
          <p:nvPr/>
        </p:nvPicPr>
        <p:blipFill>
          <a:blip r:embed="rId4" cstate="print"/>
          <a:srcRect/>
          <a:stretch>
            <a:fillRect/>
          </a:stretch>
        </p:blipFill>
        <p:spPr bwMode="auto">
          <a:xfrm>
            <a:off x="5105400" y="3539221"/>
            <a:ext cx="4038600" cy="3352800"/>
          </a:xfrm>
          <a:prstGeom prst="rect">
            <a:avLst/>
          </a:prstGeom>
          <a:noFill/>
        </p:spPr>
      </p:pic>
      <p:sp>
        <p:nvSpPr>
          <p:cNvPr id="319" name="TextBox 318"/>
          <p:cNvSpPr txBox="1"/>
          <p:nvPr/>
        </p:nvSpPr>
        <p:spPr>
          <a:xfrm>
            <a:off x="838200" y="914400"/>
            <a:ext cx="7620000" cy="2677656"/>
          </a:xfrm>
          <a:prstGeom prst="rect">
            <a:avLst/>
          </a:prstGeom>
          <a:noFill/>
        </p:spPr>
        <p:txBody>
          <a:bodyPr wrap="square" rtlCol="0">
            <a:spAutoFit/>
          </a:bodyPr>
          <a:lstStyle/>
          <a:p>
            <a:pPr lvl="0"/>
            <a:r>
              <a:rPr lang="en-US" sz="2800" dirty="0" smtClean="0">
                <a:latin typeface="Times New Roman" pitchFamily="18" charset="0"/>
                <a:cs typeface="Times New Roman" pitchFamily="18" charset="0"/>
              </a:rPr>
              <a:t>So </a:t>
            </a:r>
            <a:r>
              <a:rPr lang="en-US" sz="2800" dirty="0" err="1" smtClean="0">
                <a:latin typeface="Times New Roman" pitchFamily="18" charset="0"/>
                <a:cs typeface="Times New Roman" pitchFamily="18" charset="0"/>
              </a:rPr>
              <a:t>sánh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a:t>
            </a:r>
          </a:p>
          <a:p>
            <a:pPr lvl="0"/>
            <a:r>
              <a:rPr lang="en-US" sz="2800" dirty="0" smtClean="0">
                <a:latin typeface="Times New Roman" pitchFamily="18" charset="0"/>
                <a:cs typeface="Times New Roman" pitchFamily="18" charset="0"/>
              </a:rPr>
              <a:t>a) 17 + 23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23 + 17</a:t>
            </a:r>
          </a:p>
          <a:p>
            <a:r>
              <a:rPr lang="en-US" sz="2800" dirty="0" smtClean="0">
                <a:latin typeface="Times New Roman" pitchFamily="18" charset="0"/>
                <a:cs typeface="Times New Roman" pitchFamily="18" charset="0"/>
              </a:rPr>
              <a:t>b</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17.23 và </a:t>
            </a:r>
            <a:r>
              <a:rPr lang="en-US" sz="2800" smtClean="0">
                <a:latin typeface="Times New Roman" pitchFamily="18" charset="0"/>
                <a:cs typeface="Times New Roman" pitchFamily="18" charset="0"/>
              </a:rPr>
              <a:t>23.17</a:t>
            </a:r>
          </a:p>
          <a:p>
            <a:pPr lvl="0"/>
            <a:r>
              <a:rPr lang="en-US" sz="2800" smtClean="0">
                <a:latin typeface="Times New Roman" pitchFamily="18" charset="0"/>
                <a:cs typeface="Times New Roman" pitchFamily="18" charset="0"/>
              </a:rPr>
              <a:t>c) (12 </a:t>
            </a:r>
            <a:r>
              <a:rPr lang="en-US" sz="2800" dirty="0" smtClean="0">
                <a:latin typeface="Times New Roman" pitchFamily="18" charset="0"/>
                <a:cs typeface="Times New Roman" pitchFamily="18" charset="0"/>
              </a:rPr>
              <a:t>+ 28) + 10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12 + (28 + 10)</a:t>
            </a:r>
          </a:p>
          <a:p>
            <a:pPr lvl="0"/>
            <a:r>
              <a:rPr lang="en-US" sz="2800" smtClean="0">
                <a:latin typeface="Times New Roman" pitchFamily="18" charset="0"/>
                <a:cs typeface="Times New Roman" pitchFamily="18" charset="0"/>
              </a:rPr>
              <a:t>d</a:t>
            </a:r>
            <a:r>
              <a:rPr lang="en-US" sz="2800" dirty="0" smtClean="0">
                <a:latin typeface="Times New Roman" pitchFamily="18" charset="0"/>
                <a:cs typeface="Times New Roman" pitchFamily="18" charset="0"/>
              </a:rPr>
              <a:t>) (5.6).3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5.(6.3)</a:t>
            </a:r>
          </a:p>
          <a:p>
            <a:pPr lvl="0"/>
            <a:r>
              <a:rPr lang="en-US" sz="2800" dirty="0" smtClean="0">
                <a:latin typeface="Times New Roman" pitchFamily="18" charset="0"/>
                <a:cs typeface="Times New Roman" pitchFamily="18" charset="0"/>
              </a:rPr>
              <a:t>e) 23.(43+17)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23.43 + 23.17</a:t>
            </a:r>
          </a:p>
        </p:txBody>
      </p:sp>
      <p:pic>
        <p:nvPicPr>
          <p:cNvPr id="320" name="Picture 3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89" y="702826"/>
            <a:ext cx="796894" cy="812833"/>
          </a:xfrm>
          <a:prstGeom prst="rect">
            <a:avLst/>
          </a:prstGeom>
        </p:spPr>
      </p:pic>
      <p:sp>
        <p:nvSpPr>
          <p:cNvPr id="316" name="Rounded Rectangle 315"/>
          <p:cNvSpPr/>
          <p:nvPr/>
        </p:nvSpPr>
        <p:spPr>
          <a:xfrm>
            <a:off x="1676400" y="0"/>
            <a:ext cx="5867400" cy="9144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Hoạt</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động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nhóm</a:t>
            </a:r>
            <a:endParaRPr lang="en-US" sz="3200" b="1" dirty="0">
              <a:solidFill>
                <a:schemeClr val="tx1"/>
              </a:solidFill>
              <a:latin typeface="Times New Roman" pitchFamily="18" charset="0"/>
              <a:cs typeface="Times New Roman" pitchFamily="18" charset="0"/>
            </a:endParaRPr>
          </a:p>
        </p:txBody>
      </p:sp>
      <p:sp>
        <p:nvSpPr>
          <p:cNvPr id="317" name="TextBox 316"/>
          <p:cNvSpPr txBox="1"/>
          <p:nvPr/>
        </p:nvSpPr>
        <p:spPr>
          <a:xfrm>
            <a:off x="685800" y="1405594"/>
            <a:ext cx="6477000" cy="2246769"/>
          </a:xfrm>
          <a:prstGeom prst="rect">
            <a:avLst/>
          </a:prstGeom>
          <a:noFill/>
        </p:spPr>
        <p:txBody>
          <a:bodyPr wrap="square" rtlCol="0">
            <a:spAutoFit/>
          </a:bodyPr>
          <a:lstStyle/>
          <a:p>
            <a:pPr lvl="0"/>
            <a:r>
              <a:rPr lang="en-US" sz="2800" dirty="0" smtClean="0">
                <a:latin typeface="Times New Roman" pitchFamily="18" charset="0"/>
                <a:cs typeface="Times New Roman" pitchFamily="18" charset="0"/>
              </a:rPr>
              <a:t>a) 17 + 23 = 23 + 17</a:t>
            </a:r>
          </a:p>
          <a:p>
            <a:r>
              <a:rPr lang="en-US" sz="2800" dirty="0" smtClean="0">
                <a:latin typeface="Times New Roman" pitchFamily="18" charset="0"/>
                <a:cs typeface="Times New Roman" pitchFamily="18" charset="0"/>
              </a:rPr>
              <a:t>b</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17.23 = </a:t>
            </a:r>
            <a:r>
              <a:rPr lang="en-US" sz="2800" smtClean="0">
                <a:latin typeface="Times New Roman" pitchFamily="18" charset="0"/>
                <a:cs typeface="Times New Roman" pitchFamily="18" charset="0"/>
              </a:rPr>
              <a:t>23.17</a:t>
            </a:r>
          </a:p>
          <a:p>
            <a:pPr lvl="0"/>
            <a:r>
              <a:rPr lang="en-US" sz="2800" smtClean="0">
                <a:latin typeface="Times New Roman" pitchFamily="18" charset="0"/>
                <a:cs typeface="Times New Roman" pitchFamily="18" charset="0"/>
              </a:rPr>
              <a:t>c) (12 </a:t>
            </a:r>
            <a:r>
              <a:rPr lang="en-US" sz="2800" dirty="0" smtClean="0">
                <a:latin typeface="Times New Roman" pitchFamily="18" charset="0"/>
                <a:cs typeface="Times New Roman" pitchFamily="18" charset="0"/>
              </a:rPr>
              <a:t>+ 28) + 10 = 12 + (28 + 10)</a:t>
            </a:r>
          </a:p>
          <a:p>
            <a:pPr lvl="0"/>
            <a:r>
              <a:rPr lang="en-US" sz="2800" smtClean="0">
                <a:latin typeface="Times New Roman" pitchFamily="18" charset="0"/>
                <a:cs typeface="Times New Roman" pitchFamily="18" charset="0"/>
              </a:rPr>
              <a:t>d</a:t>
            </a:r>
            <a:r>
              <a:rPr lang="en-US" sz="2800" dirty="0" smtClean="0">
                <a:latin typeface="Times New Roman" pitchFamily="18" charset="0"/>
                <a:cs typeface="Times New Roman" pitchFamily="18" charset="0"/>
              </a:rPr>
              <a:t>) (5.6).3 = 5.(6.3)</a:t>
            </a:r>
          </a:p>
          <a:p>
            <a:pPr lvl="0"/>
            <a:r>
              <a:rPr lang="en-US" sz="2800" dirty="0" smtClean="0">
                <a:latin typeface="Times New Roman" pitchFamily="18" charset="0"/>
                <a:cs typeface="Times New Roman" pitchFamily="18" charset="0"/>
              </a:rPr>
              <a:t>e) 23.(43+17) = 23.43 + 23.17</a:t>
            </a:r>
          </a:p>
        </p:txBody>
      </p:sp>
      <p:sp>
        <p:nvSpPr>
          <p:cNvPr id="321" name="Cloud Callout 320"/>
          <p:cNvSpPr/>
          <p:nvPr/>
        </p:nvSpPr>
        <p:spPr>
          <a:xfrm>
            <a:off x="419468" y="3815328"/>
            <a:ext cx="3868753" cy="2819400"/>
          </a:xfrm>
          <a:prstGeom prst="cloudCallout">
            <a:avLst>
              <a:gd name="adj1" fmla="val 113586"/>
              <a:gd name="adj2" fmla="val -166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phép</a:t>
            </a:r>
            <a:r>
              <a:rPr lang="en-US" sz="2800" smtClean="0">
                <a:latin typeface="Times New Roman" pitchFamily="18" charset="0"/>
                <a:cs typeface="Times New Roman" pitchFamily="18" charset="0"/>
              </a:rPr>
              <a:t> nhân mà em đã học </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322" name="Object 24"/>
          <p:cNvGraphicFramePr>
            <a:graphicFrameLocks noChangeAspect="1"/>
          </p:cNvGraphicFramePr>
          <p:nvPr>
            <p:extLst>
              <p:ext uri="{D42A27DB-BD31-4B8C-83A1-F6EECF244321}">
                <p14:modId xmlns:p14="http://schemas.microsoft.com/office/powerpoint/2010/main" val="3191101379"/>
              </p:ext>
            </p:extLst>
          </p:nvPr>
        </p:nvGraphicFramePr>
        <p:xfrm>
          <a:off x="4035973" y="1518891"/>
          <a:ext cx="438150" cy="752475"/>
        </p:xfrm>
        <a:graphic>
          <a:graphicData uri="http://schemas.openxmlformats.org/presentationml/2006/ole">
            <mc:AlternateContent xmlns:mc="http://schemas.openxmlformats.org/markup-compatibility/2006">
              <mc:Choice xmlns:v="urn:schemas-microsoft-com:vml" Requires="v">
                <p:oleObj spid="_x0000_s18482" name="Equation" r:id="rId6" imgW="330057" imgH="863225" progId="Equation.DSMT4">
                  <p:embed/>
                </p:oleObj>
              </mc:Choice>
              <mc:Fallback>
                <p:oleObj name="Equation" r:id="rId6" imgW="330057" imgH="863225" progId="Equation.DSMT4">
                  <p:embed/>
                  <p:pic>
                    <p:nvPicPr>
                      <p:cNvPr id="5132"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5973" y="1518891"/>
                        <a:ext cx="4381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3" name="Object 25"/>
          <p:cNvGraphicFramePr>
            <a:graphicFrameLocks noChangeAspect="1"/>
          </p:cNvGraphicFramePr>
          <p:nvPr>
            <p:extLst>
              <p:ext uri="{D42A27DB-BD31-4B8C-83A1-F6EECF244321}">
                <p14:modId xmlns:p14="http://schemas.microsoft.com/office/powerpoint/2010/main" val="2264537492"/>
              </p:ext>
            </p:extLst>
          </p:nvPr>
        </p:nvGraphicFramePr>
        <p:xfrm>
          <a:off x="5450435" y="2419659"/>
          <a:ext cx="438150" cy="752475"/>
        </p:xfrm>
        <a:graphic>
          <a:graphicData uri="http://schemas.openxmlformats.org/presentationml/2006/ole">
            <mc:AlternateContent xmlns:mc="http://schemas.openxmlformats.org/markup-compatibility/2006">
              <mc:Choice xmlns:v="urn:schemas-microsoft-com:vml" Requires="v">
                <p:oleObj spid="_x0000_s18483" name="Equation" r:id="rId8" imgW="437557" imgH="753118" progId="Equation.DSMT4">
                  <p:embed/>
                </p:oleObj>
              </mc:Choice>
              <mc:Fallback>
                <p:oleObj name="Equation" r:id="rId8" imgW="437557" imgH="753118" progId="Equation.DSMT4">
                  <p:embed/>
                  <p:pic>
                    <p:nvPicPr>
                      <p:cNvPr id="5133"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0435" y="2419659"/>
                        <a:ext cx="4381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4" name="Text Box 3"/>
          <p:cNvSpPr txBox="1">
            <a:spLocks noChangeArrowheads="1"/>
          </p:cNvSpPr>
          <p:nvPr/>
        </p:nvSpPr>
        <p:spPr bwMode="auto">
          <a:xfrm>
            <a:off x="5006427" y="1552445"/>
            <a:ext cx="29421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cs typeface="Times New Roman" panose="02020603050405020304" pitchFamily="18" charset="0"/>
              </a:rPr>
              <a:t>Tính chất giao hoán</a:t>
            </a:r>
          </a:p>
        </p:txBody>
      </p:sp>
      <p:cxnSp>
        <p:nvCxnSpPr>
          <p:cNvPr id="325" name="Straight Arrow Connector 5"/>
          <p:cNvCxnSpPr>
            <a:cxnSpLocks noChangeShapeType="1"/>
          </p:cNvCxnSpPr>
          <p:nvPr/>
        </p:nvCxnSpPr>
        <p:spPr bwMode="auto">
          <a:xfrm>
            <a:off x="4474123" y="1853853"/>
            <a:ext cx="449262" cy="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26" name="Straight Arrow Connector 31"/>
          <p:cNvCxnSpPr>
            <a:cxnSpLocks noChangeShapeType="1"/>
          </p:cNvCxnSpPr>
          <p:nvPr/>
        </p:nvCxnSpPr>
        <p:spPr bwMode="auto">
          <a:xfrm>
            <a:off x="5888585" y="2814947"/>
            <a:ext cx="449263" cy="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 name="Text Box 3"/>
          <p:cNvSpPr txBox="1">
            <a:spLocks noChangeArrowheads="1"/>
          </p:cNvSpPr>
          <p:nvPr/>
        </p:nvSpPr>
        <p:spPr bwMode="auto">
          <a:xfrm>
            <a:off x="6330402" y="2559722"/>
            <a:ext cx="294218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cs typeface="Times New Roman" panose="02020603050405020304" pitchFamily="18" charset="0"/>
              </a:rPr>
              <a:t>Tính chất kết hợp</a:t>
            </a:r>
          </a:p>
        </p:txBody>
      </p:sp>
      <p:sp>
        <p:nvSpPr>
          <p:cNvPr id="328" name="Text Box 3"/>
          <p:cNvSpPr txBox="1">
            <a:spLocks noChangeArrowheads="1"/>
          </p:cNvSpPr>
          <p:nvPr/>
        </p:nvSpPr>
        <p:spPr bwMode="auto">
          <a:xfrm>
            <a:off x="5892252" y="3101653"/>
            <a:ext cx="29421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cs typeface="Times New Roman" panose="02020603050405020304" pitchFamily="18" charset="0"/>
              </a:rPr>
              <a:t>Tính chất phân phối</a:t>
            </a:r>
          </a:p>
        </p:txBody>
      </p:sp>
      <p:cxnSp>
        <p:nvCxnSpPr>
          <p:cNvPr id="329" name="Straight Arrow Connector 34"/>
          <p:cNvCxnSpPr>
            <a:cxnSpLocks noChangeShapeType="1"/>
          </p:cNvCxnSpPr>
          <p:nvPr/>
        </p:nvCxnSpPr>
        <p:spPr bwMode="auto">
          <a:xfrm>
            <a:off x="5450435" y="3332485"/>
            <a:ext cx="449263" cy="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checkerboard(across)">
                                      <p:cBhvr>
                                        <p:cTn id="7" dur="500"/>
                                        <p:tgtEl>
                                          <p:spTgt spid="3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19"/>
                                        </p:tgtEl>
                                      </p:cBhvr>
                                    </p:animEffect>
                                    <p:set>
                                      <p:cBhvr>
                                        <p:cTn id="12" dur="1" fill="hold">
                                          <p:stCondLst>
                                            <p:cond delay="499"/>
                                          </p:stCondLst>
                                        </p:cTn>
                                        <p:tgtEl>
                                          <p:spTgt spid="3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7"/>
                                        </p:tgtEl>
                                        <p:attrNameLst>
                                          <p:attrName>style.visibility</p:attrName>
                                        </p:attrNameLst>
                                      </p:cBhvr>
                                      <p:to>
                                        <p:strVal val="visible"/>
                                      </p:to>
                                    </p:set>
                                    <p:animEffect transition="in" filter="checkerboard(across)">
                                      <p:cBhvr>
                                        <p:cTn id="17" dur="500"/>
                                        <p:tgtEl>
                                          <p:spTgt spid="3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21"/>
                                        </p:tgtEl>
                                        <p:attrNameLst>
                                          <p:attrName>style.visibility</p:attrName>
                                        </p:attrNameLst>
                                      </p:cBhvr>
                                      <p:to>
                                        <p:strVal val="visible"/>
                                      </p:to>
                                    </p:set>
                                    <p:animEffect transition="in" filter="box(in)">
                                      <p:cBhvr>
                                        <p:cTn id="22" dur="500"/>
                                        <p:tgtEl>
                                          <p:spTgt spid="32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P spid="319" grpId="1"/>
      <p:bldP spid="317" grpId="0"/>
      <p:bldP spid="321" grpId="0" animBg="1"/>
      <p:bldP spid="324" grpId="0"/>
      <p:bldP spid="327" grpId="0"/>
      <p:bldP spid="3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20486" name="Text Box 6"/>
          <p:cNvSpPr txBox="1">
            <a:spLocks noChangeArrowheads="1"/>
          </p:cNvSpPr>
          <p:nvPr/>
        </p:nvSpPr>
        <p:spPr bwMode="auto">
          <a:xfrm>
            <a:off x="75841" y="838200"/>
            <a:ext cx="8382359" cy="523220"/>
          </a:xfrm>
          <a:prstGeom prst="rect">
            <a:avLst/>
          </a:prstGeom>
          <a:noFill/>
          <a:ln w="9525">
            <a:noFill/>
            <a:miter lim="800000"/>
            <a:headEnd/>
            <a:tailEnd/>
          </a:ln>
          <a:effectLst/>
        </p:spPr>
        <p:txBody>
          <a:bodyPr wrap="none">
            <a:spAutoFit/>
          </a:bodyPr>
          <a:lstStyle/>
          <a:p>
            <a:r>
              <a:rPr lang="en-US" sz="2800" b="1" dirty="0">
                <a:solidFill>
                  <a:srgbClr val="FF0000"/>
                </a:solidFill>
                <a:latin typeface="Times New Roman" pitchFamily="18" charset="0"/>
              </a:rPr>
              <a:t>2. </a:t>
            </a:r>
            <a:r>
              <a:rPr lang="en-US" sz="2800" b="1" u="sng" dirty="0" err="1" smtClean="0">
                <a:solidFill>
                  <a:srgbClr val="FF0000"/>
                </a:solidFill>
                <a:latin typeface="Times New Roman" pitchFamily="18" charset="0"/>
              </a:rPr>
              <a:t>Tính</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chất</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của</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cộng</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nhân</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số</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tự</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nhiên</a:t>
            </a:r>
            <a:r>
              <a:rPr lang="en-US" sz="2800" b="1" u="sng" dirty="0" smtClean="0">
                <a:solidFill>
                  <a:srgbClr val="FF0000"/>
                </a:solidFill>
                <a:latin typeface="Times New Roman" pitchFamily="18" charset="0"/>
              </a:rPr>
              <a:t>:</a:t>
            </a:r>
            <a:endParaRPr lang="en-US" sz="2800" b="1" dirty="0">
              <a:solidFill>
                <a:srgbClr val="FF0000"/>
              </a:solidFill>
              <a:latin typeface="Times New Roman" pitchFamily="18" charset="0"/>
            </a:endParaRPr>
          </a:p>
        </p:txBody>
      </p:sp>
      <p:sp>
        <p:nvSpPr>
          <p:cNvPr id="15"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mj-cs"/>
              </a:rPr>
              <a:t> 3: CÁC PHÉP TÍNH TRONG TẬP HỢP SỐ TỰ NHIÊN</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endParaRPr>
          </a:p>
        </p:txBody>
      </p:sp>
      <p:sp>
        <p:nvSpPr>
          <p:cNvPr id="8" name="TextBox 7"/>
          <p:cNvSpPr txBox="1"/>
          <p:nvPr/>
        </p:nvSpPr>
        <p:spPr>
          <a:xfrm>
            <a:off x="914400" y="1447800"/>
            <a:ext cx="8229600" cy="4832092"/>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hoán</a:t>
            </a:r>
            <a:r>
              <a:rPr lang="en-US" sz="2800" dirty="0" smtClean="0">
                <a:latin typeface="Times New Roman" pitchFamily="18" charset="0"/>
                <a:cs typeface="Times New Roman" pitchFamily="18" charset="0"/>
              </a:rPr>
              <a:t>: </a:t>
            </a:r>
          </a:p>
          <a:p>
            <a:pPr algn="ctr"/>
            <a:r>
              <a:rPr lang="en-US" sz="2800"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a + b = b + a</a:t>
            </a:r>
          </a:p>
          <a:p>
            <a:pPr algn="ct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a.b</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b.a</a:t>
            </a:r>
            <a:endParaRPr lang="en-US" sz="2800" b="1" dirty="0" smtClean="0">
              <a:solidFill>
                <a:srgbClr val="FF0000"/>
              </a:solidFill>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a:t>
            </a:r>
          </a:p>
          <a:p>
            <a:pPr algn="ctr"/>
            <a:r>
              <a:rPr lang="en-US" sz="2800"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(a + b) + c = a + (b + c)</a:t>
            </a:r>
          </a:p>
          <a:p>
            <a:pPr algn="ctr"/>
            <a:r>
              <a:rPr lang="en-US" sz="2800"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a:t>
            </a:r>
            <a:r>
              <a:rPr lang="en-US" sz="2800" b="1" dirty="0" err="1" smtClean="0">
                <a:solidFill>
                  <a:srgbClr val="FF0000"/>
                </a:solidFill>
                <a:latin typeface="Times New Roman" pitchFamily="18" charset="0"/>
                <a:cs typeface="Times New Roman" pitchFamily="18" charset="0"/>
              </a:rPr>
              <a:t>a.b</a:t>
            </a:r>
            <a:r>
              <a:rPr lang="en-US" sz="2800" b="1" dirty="0" smtClean="0">
                <a:solidFill>
                  <a:srgbClr val="FF0000"/>
                </a:solidFill>
                <a:latin typeface="Times New Roman" pitchFamily="18" charset="0"/>
                <a:cs typeface="Times New Roman" pitchFamily="18" charset="0"/>
              </a:rPr>
              <a:t>).c = a.(</a:t>
            </a:r>
            <a:r>
              <a:rPr lang="en-US" sz="2800" b="1" dirty="0" err="1" smtClean="0">
                <a:solidFill>
                  <a:srgbClr val="FF0000"/>
                </a:solidFill>
                <a:latin typeface="Times New Roman" pitchFamily="18" charset="0"/>
                <a:cs typeface="Times New Roman" pitchFamily="18" charset="0"/>
              </a:rPr>
              <a:t>b.c</a:t>
            </a:r>
            <a:r>
              <a:rPr lang="en-US" sz="2800" b="1" dirty="0" smtClean="0">
                <a:solidFill>
                  <a:srgbClr val="FF0000"/>
                </a:solidFill>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a:t>
            </a:r>
          </a:p>
          <a:p>
            <a:pPr algn="ctr"/>
            <a:r>
              <a:rPr lang="en-US" sz="2800"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a. (b + c) = </a:t>
            </a:r>
            <a:r>
              <a:rPr lang="en-US" sz="2800" b="1" dirty="0" err="1" smtClean="0">
                <a:solidFill>
                  <a:srgbClr val="FF0000"/>
                </a:solidFill>
                <a:latin typeface="Times New Roman" pitchFamily="18" charset="0"/>
                <a:cs typeface="Times New Roman" pitchFamily="18" charset="0"/>
              </a:rPr>
              <a:t>a.b</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a.c</a:t>
            </a:r>
            <a:endParaRPr lang="en-US" sz="2800" b="1" dirty="0" smtClean="0">
              <a:solidFill>
                <a:srgbClr val="FF0000"/>
              </a:solidFill>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0,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1:</a:t>
            </a:r>
          </a:p>
          <a:p>
            <a:pPr algn="ctr"/>
            <a:r>
              <a:rPr lang="en-US" sz="2800"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a + 0 = a</a:t>
            </a:r>
          </a:p>
          <a:p>
            <a:pPr algn="ctr"/>
            <a:r>
              <a:rPr lang="en-US" sz="2800" b="1" dirty="0" smtClean="0">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a.1 = </a:t>
            </a:r>
            <a:r>
              <a:rPr lang="en-US" sz="2800" b="1" dirty="0" smtClean="0">
                <a:solidFill>
                  <a:srgbClr val="FF0000"/>
                </a:solidFill>
                <a:latin typeface="Times New Roman" pitchFamily="18" charset="0"/>
                <a:cs typeface="Times New Roman" pitchFamily="18" charset="0"/>
              </a:rPr>
              <a:t>a</a:t>
            </a:r>
            <a:endParaRPr lang="en-US" sz="2800" b="1" dirty="0">
              <a:solidFill>
                <a:srgbClr val="FF0000"/>
              </a:solidFill>
              <a:latin typeface="Times New Roman" pitchFamily="18" charset="0"/>
              <a:cs typeface="Times New Roman" pitchFamily="18" charset="0"/>
            </a:endParaRPr>
          </a:p>
        </p:txBody>
      </p:sp>
      <p:pic>
        <p:nvPicPr>
          <p:cNvPr id="9" name="Picture 2" descr="child001 - 04 01"/>
          <p:cNvPicPr>
            <a:picLocks noChangeAspect="1" noChangeArrowheads="1"/>
          </p:cNvPicPr>
          <p:nvPr/>
        </p:nvPicPr>
        <p:blipFill>
          <a:blip r:embed="rId3" cstate="print"/>
          <a:srcRect/>
          <a:stretch>
            <a:fillRect/>
          </a:stretch>
        </p:blipFill>
        <p:spPr bwMode="auto">
          <a:xfrm>
            <a:off x="8001000" y="-38099"/>
            <a:ext cx="1143000" cy="1116013"/>
          </a:xfrm>
          <a:prstGeom prst="rect">
            <a:avLst/>
          </a:prstGeom>
          <a:noFill/>
        </p:spPr>
      </p:pic>
      <p:pic>
        <p:nvPicPr>
          <p:cNvPr id="10" name="Picture 3" descr="child001 - 04 02"/>
          <p:cNvPicPr>
            <a:picLocks noChangeAspect="1" noChangeArrowheads="1"/>
          </p:cNvPicPr>
          <p:nvPr/>
        </p:nvPicPr>
        <p:blipFill>
          <a:blip r:embed="rId4" cstate="print"/>
          <a:srcRect/>
          <a:stretch>
            <a:fillRect/>
          </a:stretch>
        </p:blipFill>
        <p:spPr bwMode="auto">
          <a:xfrm>
            <a:off x="8374065" y="-76200"/>
            <a:ext cx="769937" cy="1219200"/>
          </a:xfrm>
          <a:prstGeom prst="rect">
            <a:avLst/>
          </a:prstGeom>
          <a:noFill/>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371600"/>
            <a:ext cx="788894" cy="836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ox(in)">
                                      <p:cBhvr>
                                        <p:cTn id="7" dur="10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ipe(down)">
                                      <p:cBhvr>
                                        <p:cTn id="20" dur="500"/>
                                        <p:tgtEl>
                                          <p:spTgt spid="8">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1000"/>
                                        <p:tgtEl>
                                          <p:spTgt spid="8">
                                            <p:txEl>
                                              <p:pRg st="4" end="4"/>
                                            </p:txEl>
                                          </p:spTgt>
                                        </p:tgtEl>
                                      </p:cBhvr>
                                    </p:animEffect>
                                    <p:anim calcmode="lin" valueType="num">
                                      <p:cBhvr>
                                        <p:cTn id="3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fade">
                                      <p:cBhvr>
                                        <p:cTn id="38" dur="1000"/>
                                        <p:tgtEl>
                                          <p:spTgt spid="8">
                                            <p:txEl>
                                              <p:pRg st="5" end="5"/>
                                            </p:txEl>
                                          </p:spTgt>
                                        </p:tgtEl>
                                      </p:cBhvr>
                                    </p:animEffect>
                                    <p:anim calcmode="lin" valueType="num">
                                      <p:cBhvr>
                                        <p:cTn id="3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xEl>
                                              <p:pRg st="6" end="6"/>
                                            </p:txEl>
                                          </p:spTgt>
                                        </p:tgtEl>
                                        <p:attrNameLst>
                                          <p:attrName>style.visibility</p:attrName>
                                        </p:attrNameLst>
                                      </p:cBhvr>
                                      <p:to>
                                        <p:strVal val="visible"/>
                                      </p:to>
                                    </p:set>
                                    <p:anim calcmode="lin" valueType="num">
                                      <p:cBhvr>
                                        <p:cTn id="45"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8">
                                            <p:txEl>
                                              <p:pRg st="6" end="6"/>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8">
                                            <p:txEl>
                                              <p:pRg st="7" end="7"/>
                                            </p:txEl>
                                          </p:spTgt>
                                        </p:tgtEl>
                                        <p:attrNameLst>
                                          <p:attrName>style.visibility</p:attrName>
                                        </p:attrNameLst>
                                      </p:cBhvr>
                                      <p:to>
                                        <p:strVal val="visible"/>
                                      </p:to>
                                    </p:set>
                                    <p:anim calcmode="lin" valueType="num">
                                      <p:cBhvr>
                                        <p:cTn id="50"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2" dur="500"/>
                                        <p:tgtEl>
                                          <p:spTgt spid="8">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8">
                                            <p:txEl>
                                              <p:pRg st="8" end="8"/>
                                            </p:txEl>
                                          </p:spTgt>
                                        </p:tgtEl>
                                        <p:attrNameLst>
                                          <p:attrName>style.visibility</p:attrName>
                                        </p:attrNameLst>
                                      </p:cBhvr>
                                      <p:to>
                                        <p:strVal val="visible"/>
                                      </p:to>
                                    </p:set>
                                    <p:animEffect transition="in" filter="circle(in)">
                                      <p:cBhvr>
                                        <p:cTn id="57" dur="2000"/>
                                        <p:tgtEl>
                                          <p:spTgt spid="8">
                                            <p:txEl>
                                              <p:pRg st="8" end="8"/>
                                            </p:txEl>
                                          </p:spTgt>
                                        </p:tgtEl>
                                      </p:cBhvr>
                                    </p:animEffect>
                                  </p:childTnLst>
                                </p:cTn>
                              </p:par>
                              <p:par>
                                <p:cTn id="58" presetID="6" presetClass="entr" presetSubtype="16" fill="hold" nodeType="withEffect">
                                  <p:stCondLst>
                                    <p:cond delay="0"/>
                                  </p:stCondLst>
                                  <p:childTnLst>
                                    <p:set>
                                      <p:cBhvr>
                                        <p:cTn id="59" dur="1" fill="hold">
                                          <p:stCondLst>
                                            <p:cond delay="0"/>
                                          </p:stCondLst>
                                        </p:cTn>
                                        <p:tgtEl>
                                          <p:spTgt spid="8">
                                            <p:txEl>
                                              <p:pRg st="9" end="9"/>
                                            </p:txEl>
                                          </p:spTgt>
                                        </p:tgtEl>
                                        <p:attrNameLst>
                                          <p:attrName>style.visibility</p:attrName>
                                        </p:attrNameLst>
                                      </p:cBhvr>
                                      <p:to>
                                        <p:strVal val="visible"/>
                                      </p:to>
                                    </p:set>
                                    <p:animEffect transition="in" filter="circle(in)">
                                      <p:cBhvr>
                                        <p:cTn id="60" dur="2000"/>
                                        <p:tgtEl>
                                          <p:spTgt spid="8">
                                            <p:txEl>
                                              <p:pRg st="9" end="9"/>
                                            </p:txEl>
                                          </p:spTgt>
                                        </p:tgtEl>
                                      </p:cBhvr>
                                    </p:animEffect>
                                  </p:childTnLst>
                                </p:cTn>
                              </p:par>
                              <p:par>
                                <p:cTn id="61" presetID="6" presetClass="entr" presetSubtype="16" fill="hold" nodeType="withEffect">
                                  <p:stCondLst>
                                    <p:cond delay="0"/>
                                  </p:stCondLst>
                                  <p:childTnLst>
                                    <p:set>
                                      <p:cBhvr>
                                        <p:cTn id="62" dur="1" fill="hold">
                                          <p:stCondLst>
                                            <p:cond delay="0"/>
                                          </p:stCondLst>
                                        </p:cTn>
                                        <p:tgtEl>
                                          <p:spTgt spid="8">
                                            <p:txEl>
                                              <p:pRg st="10" end="10"/>
                                            </p:txEl>
                                          </p:spTgt>
                                        </p:tgtEl>
                                        <p:attrNameLst>
                                          <p:attrName>style.visibility</p:attrName>
                                        </p:attrNameLst>
                                      </p:cBhvr>
                                      <p:to>
                                        <p:strVal val="visible"/>
                                      </p:to>
                                    </p:set>
                                    <p:animEffect transition="in" filter="circle(in)">
                                      <p:cBhvr>
                                        <p:cTn id="63" dur="20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7" name="Text Box 6"/>
          <p:cNvSpPr txBox="1">
            <a:spLocks noChangeArrowheads="1"/>
          </p:cNvSpPr>
          <p:nvPr/>
        </p:nvSpPr>
        <p:spPr bwMode="auto">
          <a:xfrm>
            <a:off x="75841" y="914400"/>
            <a:ext cx="8382359" cy="523220"/>
          </a:xfrm>
          <a:prstGeom prst="rect">
            <a:avLst/>
          </a:prstGeom>
          <a:noFill/>
          <a:ln w="9525">
            <a:noFill/>
            <a:miter lim="800000"/>
            <a:headEnd/>
            <a:tailEnd/>
          </a:ln>
          <a:effectLst/>
        </p:spPr>
        <p:txBody>
          <a:bodyPr wrap="none">
            <a:spAutoFit/>
          </a:bodyPr>
          <a:lstStyle/>
          <a:p>
            <a:r>
              <a:rPr lang="en-US" sz="2800" b="1" dirty="0">
                <a:solidFill>
                  <a:srgbClr val="FF0000"/>
                </a:solidFill>
                <a:latin typeface="Times New Roman" pitchFamily="18" charset="0"/>
              </a:rPr>
              <a:t>2. </a:t>
            </a:r>
            <a:r>
              <a:rPr lang="en-US" sz="2800" b="1" u="sng" dirty="0" err="1" smtClean="0">
                <a:solidFill>
                  <a:srgbClr val="FF0000"/>
                </a:solidFill>
                <a:latin typeface="Times New Roman" pitchFamily="18" charset="0"/>
              </a:rPr>
              <a:t>Tính</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chất</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của</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cộng</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nhân</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số</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tự</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nhiên</a:t>
            </a:r>
            <a:r>
              <a:rPr lang="en-US" sz="2800" b="1" u="sng" dirty="0" smtClean="0">
                <a:solidFill>
                  <a:srgbClr val="FF0000"/>
                </a:solidFill>
                <a:latin typeface="Times New Roman" pitchFamily="18" charset="0"/>
              </a:rPr>
              <a:t>:</a:t>
            </a:r>
            <a:endParaRPr lang="en-US" sz="2800" b="1" dirty="0">
              <a:solidFill>
                <a:srgbClr val="FF0000"/>
              </a:solidFill>
              <a:latin typeface="Times New Roman" pitchFamily="18" charset="0"/>
            </a:endParaRPr>
          </a:p>
        </p:txBody>
      </p:sp>
      <p:sp>
        <p:nvSpPr>
          <p:cNvPr id="8"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mj-cs"/>
              </a:rPr>
              <a:t> 3: CÁC PHÉP TÍNH TRONG TẬP HỢP SỐ TỰ NHIÊN</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endParaRPr>
          </a:p>
        </p:txBody>
      </p:sp>
      <p:sp>
        <p:nvSpPr>
          <p:cNvPr id="9" name="TextBox 8"/>
          <p:cNvSpPr txBox="1"/>
          <p:nvPr/>
        </p:nvSpPr>
        <p:spPr>
          <a:xfrm>
            <a:off x="1299122" y="2884122"/>
            <a:ext cx="5943600" cy="1569660"/>
          </a:xfrm>
          <a:prstGeom prst="rect">
            <a:avLst/>
          </a:prstGeom>
          <a:noFill/>
        </p:spPr>
        <p:txBody>
          <a:bodyPr wrap="square" rtlCol="0">
            <a:spAutoFit/>
          </a:bodyPr>
          <a:lstStyle/>
          <a:p>
            <a:r>
              <a:rPr lang="fr-FR" sz="2400" dirty="0" smtClean="0">
                <a:latin typeface="Times New Roman" pitchFamily="18" charset="0"/>
                <a:cs typeface="Times New Roman" pitchFamily="18" charset="0"/>
              </a:rPr>
              <a:t>T = 11 . ( 1 + 3 + 7 + 9) + 89 . (1 + 3 + 7 + 9)</a:t>
            </a:r>
            <a:endParaRPr lang="en-US"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T = </a:t>
            </a:r>
            <a:r>
              <a:rPr lang="fr-FR" sz="2400" dirty="0" smtClean="0">
                <a:solidFill>
                  <a:srgbClr val="FF0000"/>
                </a:solidFill>
                <a:latin typeface="Times New Roman" pitchFamily="18" charset="0"/>
                <a:cs typeface="Times New Roman" pitchFamily="18" charset="0"/>
              </a:rPr>
              <a:t>(1 + 3 + 7 + 9) </a:t>
            </a:r>
            <a:r>
              <a:rPr lang="fr-FR" sz="2400" dirty="0" smtClean="0">
                <a:latin typeface="Times New Roman" pitchFamily="18" charset="0"/>
                <a:cs typeface="Times New Roman" pitchFamily="18" charset="0"/>
              </a:rPr>
              <a:t>. (11+ 89)</a:t>
            </a:r>
            <a:endParaRPr lang="en-US"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T = 20 . 100 </a:t>
            </a:r>
            <a:endParaRPr lang="en-US"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T </a:t>
            </a:r>
            <a:r>
              <a:rPr lang="fr-FR" sz="2400" smtClean="0">
                <a:latin typeface="Times New Roman" pitchFamily="18" charset="0"/>
                <a:cs typeface="Times New Roman" pitchFamily="18" charset="0"/>
              </a:rPr>
              <a:t>= 2 000</a:t>
            </a:r>
            <a:endParaRPr lang="en-US" sz="2400" dirty="0" smtClean="0">
              <a:latin typeface="Times New Roman" pitchFamily="18" charset="0"/>
              <a:cs typeface="Times New Roman" pitchFamily="18" charset="0"/>
            </a:endParaRPr>
          </a:p>
        </p:txBody>
      </p:sp>
      <p:pic>
        <p:nvPicPr>
          <p:cNvPr id="12"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13"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11" name="Pentagon 10"/>
          <p:cNvSpPr/>
          <p:nvPr/>
        </p:nvSpPr>
        <p:spPr>
          <a:xfrm>
            <a:off x="-2628" y="1961921"/>
            <a:ext cx="1993900" cy="468770"/>
          </a:xfrm>
          <a:prstGeom prst="homePlate">
            <a:avLst/>
          </a:prstGeom>
          <a:solidFill>
            <a:schemeClr val="tx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Thực</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hành</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smtClean="0">
                <a:solidFill>
                  <a:srgbClr val="A8289F"/>
                </a:solidFill>
                <a:latin typeface="Times New Roman" pitchFamily="18" charset="0"/>
                <a:ea typeface="Cambria Math" panose="02040503050406030204" pitchFamily="18" charset="0"/>
                <a:cs typeface="Times New Roman" pitchFamily="18" charset="0"/>
              </a:rPr>
              <a:t>2 </a:t>
            </a:r>
            <a:endParaRPr lang="en-US" altLang="en-US" sz="2400" b="1" dirty="0">
              <a:solidFill>
                <a:srgbClr val="A8289F"/>
              </a:solidFill>
              <a:latin typeface="Times New Roman" pitchFamily="18" charset="0"/>
              <a:ea typeface="Cambria Math" panose="02040503050406030204" pitchFamily="18" charset="0"/>
              <a:cs typeface="Times New Roman" pitchFamily="18" charset="0"/>
            </a:endParaRPr>
          </a:p>
        </p:txBody>
      </p:sp>
      <p:sp>
        <p:nvSpPr>
          <p:cNvPr id="16" name="TextBox 15"/>
          <p:cNvSpPr txBox="1"/>
          <p:nvPr/>
        </p:nvSpPr>
        <p:spPr>
          <a:xfrm>
            <a:off x="454572" y="2830806"/>
            <a:ext cx="12192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Giải:</a:t>
            </a:r>
            <a:endParaRPr lang="en-US" sz="2800" dirty="0">
              <a:latin typeface="Times New Roman" pitchFamily="18" charset="0"/>
              <a:cs typeface="Times New Roman" pitchFamily="18" charset="0"/>
            </a:endParaRPr>
          </a:p>
        </p:txBody>
      </p:sp>
      <p:sp>
        <p:nvSpPr>
          <p:cNvPr id="2" name="TextBox 1"/>
          <p:cNvSpPr txBox="1"/>
          <p:nvPr/>
        </p:nvSpPr>
        <p:spPr>
          <a:xfrm>
            <a:off x="2169072" y="1951741"/>
            <a:ext cx="6819900"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Có thể thực hiện phép tính sau như thế nào là hợp lí?</a:t>
            </a:r>
            <a:endParaRPr lang="en-US" sz="2400">
              <a:latin typeface="Times New Roman" panose="02020603050405020304" pitchFamily="18" charset="0"/>
              <a:cs typeface="Times New Roman" panose="02020603050405020304" pitchFamily="18" charset="0"/>
            </a:endParaRPr>
          </a:p>
        </p:txBody>
      </p:sp>
      <p:sp>
        <p:nvSpPr>
          <p:cNvPr id="3" name="Rectangle 2"/>
          <p:cNvSpPr/>
          <p:nvPr/>
        </p:nvSpPr>
        <p:spPr>
          <a:xfrm>
            <a:off x="2678099" y="2362200"/>
            <a:ext cx="5766963" cy="461665"/>
          </a:xfrm>
          <a:prstGeom prst="rect">
            <a:avLst/>
          </a:prstGeom>
        </p:spPr>
        <p:txBody>
          <a:bodyPr wrap="none">
            <a:spAutoFit/>
          </a:bodyPr>
          <a:lstStyle/>
          <a:p>
            <a:r>
              <a:rPr lang="fr-FR" sz="2400">
                <a:latin typeface="Times New Roman" pitchFamily="18" charset="0"/>
                <a:cs typeface="Times New Roman" pitchFamily="18" charset="0"/>
              </a:rPr>
              <a:t>T = 11 . ( 1 + 3 + 7 + 9) + 89 . (1 + 3 + 7 + 9)</a:t>
            </a:r>
            <a:endParaRPr lang="en-US" sz="2400" dirty="0">
              <a:latin typeface="Times New Roman" pitchFamily="18" charset="0"/>
              <a:cs typeface="Times New Roman" pitchFamily="18" charset="0"/>
            </a:endParaRPr>
          </a:p>
        </p:txBody>
      </p:sp>
      <p:sp>
        <p:nvSpPr>
          <p:cNvPr id="4" name="Rectangle 3"/>
          <p:cNvSpPr/>
          <p:nvPr/>
        </p:nvSpPr>
        <p:spPr>
          <a:xfrm>
            <a:off x="2380152" y="2936626"/>
            <a:ext cx="1974850" cy="373199"/>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61382" y="2921382"/>
            <a:ext cx="1974850" cy="373199"/>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ox(i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fade">
                                      <p:cBhvr>
                                        <p:cTn id="34" dur="1000"/>
                                        <p:tgtEl>
                                          <p:spTgt spid="9">
                                            <p:txEl>
                                              <p:pRg st="0" end="0"/>
                                            </p:txEl>
                                          </p:spTgt>
                                        </p:tgtEl>
                                      </p:cBhvr>
                                    </p:animEffect>
                                    <p:anim calcmode="lin" valueType="num">
                                      <p:cBhvr>
                                        <p:cTn id="3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xit" presetSubtype="0" fill="hold" grpId="1" nodeType="clickEffect">
                                  <p:stCondLst>
                                    <p:cond delay="0"/>
                                  </p:stCondLst>
                                  <p:childTnLst>
                                    <p:animEffect transition="out" filter="wedge">
                                      <p:cBhvr>
                                        <p:cTn id="48" dur="2000"/>
                                        <p:tgtEl>
                                          <p:spTgt spid="18"/>
                                        </p:tgtEl>
                                      </p:cBhvr>
                                    </p:animEffect>
                                    <p:set>
                                      <p:cBhvr>
                                        <p:cTn id="49" dur="1" fill="hold">
                                          <p:stCondLst>
                                            <p:cond delay="1999"/>
                                          </p:stCondLst>
                                        </p:cTn>
                                        <p:tgtEl>
                                          <p:spTgt spid="18"/>
                                        </p:tgtEl>
                                        <p:attrNameLst>
                                          <p:attrName>style.visibility</p:attrName>
                                        </p:attrNameLst>
                                      </p:cBhvr>
                                      <p:to>
                                        <p:strVal val="hidden"/>
                                      </p:to>
                                    </p:set>
                                  </p:childTnLst>
                                </p:cTn>
                              </p:par>
                              <p:par>
                                <p:cTn id="50" presetID="20" presetClass="exit" presetSubtype="0" fill="hold" grpId="1" nodeType="withEffect">
                                  <p:stCondLst>
                                    <p:cond delay="0"/>
                                  </p:stCondLst>
                                  <p:childTnLst>
                                    <p:animEffect transition="out" filter="wedge">
                                      <p:cBhvr>
                                        <p:cTn id="51" dur="2000"/>
                                        <p:tgtEl>
                                          <p:spTgt spid="4"/>
                                        </p:tgtEl>
                                      </p:cBhvr>
                                    </p:animEffect>
                                    <p:set>
                                      <p:cBhvr>
                                        <p:cTn id="52" dur="1" fill="hold">
                                          <p:stCondLst>
                                            <p:cond delay="1999"/>
                                          </p:stCondLst>
                                        </p:cTn>
                                        <p:tgtEl>
                                          <p:spTgt spid="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9">
                                            <p:txEl>
                                              <p:pRg st="1" end="1"/>
                                            </p:txEl>
                                          </p:spTgt>
                                        </p:tgtEl>
                                        <p:attrNameLst>
                                          <p:attrName>style.visibility</p:attrName>
                                        </p:attrNameLst>
                                      </p:cBhvr>
                                      <p:to>
                                        <p:strVal val="visible"/>
                                      </p:to>
                                    </p:set>
                                    <p:animEffect transition="in" filter="wipe(down)">
                                      <p:cBhvr>
                                        <p:cTn id="57" dur="500"/>
                                        <p:tgtEl>
                                          <p:spTgt spid="9">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9">
                                            <p:txEl>
                                              <p:pRg st="2" end="2"/>
                                            </p:txEl>
                                          </p:spTgt>
                                        </p:tgtEl>
                                        <p:attrNameLst>
                                          <p:attrName>style.visibility</p:attrName>
                                        </p:attrNameLst>
                                      </p:cBhvr>
                                      <p:to>
                                        <p:strVal val="visible"/>
                                      </p:to>
                                    </p:set>
                                    <p:animEffect transition="in" filter="barn(inVertical)">
                                      <p:cBhvr>
                                        <p:cTn id="62" dur="500"/>
                                        <p:tgtEl>
                                          <p:spTgt spid="9">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9">
                                            <p:txEl>
                                              <p:pRg st="3" end="3"/>
                                            </p:txEl>
                                          </p:spTgt>
                                        </p:tgtEl>
                                        <p:attrNameLst>
                                          <p:attrName>style.visibility</p:attrName>
                                        </p:attrNameLst>
                                      </p:cBhvr>
                                      <p:to>
                                        <p:strVal val="visible"/>
                                      </p:to>
                                    </p:set>
                                    <p:animEffect transition="in" filter="barn(inVertical)">
                                      <p:cBhvr>
                                        <p:cTn id="6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p:bldP spid="2" grpId="0"/>
      <p:bldP spid="3" grpId="0"/>
      <p:bldP spid="4" grpId="0" animBg="1"/>
      <p:bldP spid="4" grpId="1" animBg="1"/>
      <p:bldP spid="18" grpId="0" animBg="1"/>
      <p:bldP spid="1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5"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6"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7" name="Text Box 6"/>
          <p:cNvSpPr txBox="1">
            <a:spLocks noChangeArrowheads="1"/>
          </p:cNvSpPr>
          <p:nvPr/>
        </p:nvSpPr>
        <p:spPr bwMode="auto">
          <a:xfrm>
            <a:off x="75841" y="838200"/>
            <a:ext cx="4621778" cy="523220"/>
          </a:xfrm>
          <a:prstGeom prst="rect">
            <a:avLst/>
          </a:prstGeom>
          <a:noFill/>
          <a:ln w="9525">
            <a:noFill/>
            <a:miter lim="800000"/>
            <a:headEnd/>
            <a:tailEnd/>
          </a:ln>
          <a:effectLst/>
        </p:spPr>
        <p:txBody>
          <a:bodyPr wrap="none">
            <a:spAutoFit/>
          </a:bodyPr>
          <a:lstStyle/>
          <a:p>
            <a:r>
              <a:rPr lang="en-US" sz="2800" b="1" u="sng" dirty="0" smtClean="0">
                <a:solidFill>
                  <a:srgbClr val="FF0000"/>
                </a:solidFill>
                <a:latin typeface="Times New Roman" pitchFamily="18" charset="0"/>
              </a:rPr>
              <a:t>3.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trừ</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chia</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hết</a:t>
            </a:r>
            <a:r>
              <a:rPr lang="en-US" sz="2800" b="1" u="sng" dirty="0" smtClean="0">
                <a:solidFill>
                  <a:srgbClr val="FF0000"/>
                </a:solidFill>
                <a:latin typeface="Times New Roman" pitchFamily="18" charset="0"/>
              </a:rPr>
              <a:t>:</a:t>
            </a:r>
            <a:endParaRPr lang="en-US" sz="2800" b="1" u="sng" dirty="0">
              <a:solidFill>
                <a:srgbClr val="FF0000"/>
              </a:solidFill>
              <a:latin typeface="Times New Roman" pitchFamily="18" charset="0"/>
            </a:endParaRPr>
          </a:p>
        </p:txBody>
      </p:sp>
      <p:sp>
        <p:nvSpPr>
          <p:cNvPr id="8"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mj-cs"/>
              </a:rPr>
              <a:t> 3: CÁC PHÉP TÍNH TRONG TẬP HỢP SỐ TỰ NHIÊN</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endParaRPr>
          </a:p>
        </p:txBody>
      </p:sp>
      <p:sp>
        <p:nvSpPr>
          <p:cNvPr id="9" name="TextBox 8"/>
          <p:cNvSpPr txBox="1"/>
          <p:nvPr/>
        </p:nvSpPr>
        <p:spPr>
          <a:xfrm>
            <a:off x="762000" y="1371600"/>
            <a:ext cx="8382000" cy="2308324"/>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Nhóm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nhỏ</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là</a:t>
            </a:r>
            <a:r>
              <a:rPr lang="en-US" sz="2400" smtClean="0">
                <a:latin typeface="Times New Roman" pitchFamily="18" charset="0"/>
                <a:cs typeface="Times New Roman" pitchFamily="18" charset="0"/>
              </a:rPr>
              <a:t> 200 000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đang</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80 000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được</a:t>
            </a:r>
            <a:r>
              <a:rPr lang="en-US" sz="2400" smtClean="0">
                <a:latin typeface="Times New Roman" pitchFamily="18" charset="0"/>
                <a:cs typeface="Times New Roman" pitchFamily="18" charset="0"/>
              </a:rPr>
              <a:t> 20 000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p>
          <a:p>
            <a:pPr lvl="0"/>
            <a:r>
              <a:rPr lang="en-US" sz="2400" dirty="0" smtClean="0">
                <a:latin typeface="Times New Roman" pitchFamily="18" charset="0"/>
                <a:cs typeface="Times New Roman" pitchFamily="18" charset="0"/>
              </a:rPr>
              <a:t>a)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nhiêu</a:t>
            </a:r>
            <a:r>
              <a:rPr lang="en-US" sz="2400" dirty="0" smtClean="0">
                <a:latin typeface="Times New Roman" pitchFamily="18" charset="0"/>
                <a:cs typeface="Times New Roman" pitchFamily="18" charset="0"/>
              </a:rPr>
              <a:t>?</a:t>
            </a:r>
          </a:p>
          <a:p>
            <a:pPr lvl="0"/>
            <a:r>
              <a:rPr lang="en-US" sz="2400" dirty="0" smtClean="0">
                <a:latin typeface="Times New Roman" pitchFamily="18" charset="0"/>
                <a:cs typeface="Times New Roman" pitchFamily="18" charset="0"/>
              </a:rPr>
              <a:t>b)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0" name="TextBox 9"/>
          <p:cNvSpPr txBox="1"/>
          <p:nvPr/>
        </p:nvSpPr>
        <p:spPr>
          <a:xfrm>
            <a:off x="1551024" y="4034639"/>
            <a:ext cx="5737151" cy="2862322"/>
          </a:xfrm>
          <a:prstGeom prst="rect">
            <a:avLst/>
          </a:prstGeom>
          <a:noFill/>
        </p:spPr>
        <p:txBody>
          <a:bodyPr wrap="square" rtlCol="0">
            <a:spAutoFit/>
          </a:bodyPr>
          <a:lstStyle/>
          <a:p>
            <a:pPr lvl="0">
              <a:lnSpc>
                <a:spcPct val="150000"/>
              </a:lnSpc>
            </a:pP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a:t>
            </a:r>
          </a:p>
          <a:p>
            <a:pPr>
              <a:lnSpc>
                <a:spcPct val="150000"/>
              </a:lnSpc>
            </a:pPr>
            <a:r>
              <a:rPr lang="en-US" sz="2400" smtClean="0">
                <a:latin typeface="Times New Roman" pitchFamily="18" charset="0"/>
                <a:cs typeface="Times New Roman" pitchFamily="18" charset="0"/>
              </a:rPr>
              <a:t>         200 000 – 80 000 = 120 000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a:t>
            </a:r>
          </a:p>
          <a:p>
            <a:pPr lvl="0">
              <a:lnSpc>
                <a:spcPct val="150000"/>
              </a:lnSpc>
            </a:pP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a:t>
            </a:r>
          </a:p>
          <a:p>
            <a:pPr>
              <a:lnSpc>
                <a:spcPct val="150000"/>
              </a:lnSpc>
            </a:pPr>
            <a:r>
              <a:rPr lang="en-US" sz="2400" smtClean="0">
                <a:latin typeface="Times New Roman" pitchFamily="18" charset="0"/>
                <a:cs typeface="Times New Roman" pitchFamily="18" charset="0"/>
              </a:rPr>
              <a:t>         120 000 : 20 000 </a:t>
            </a:r>
            <a:r>
              <a:rPr lang="en-US" sz="2400" dirty="0" smtClean="0">
                <a:latin typeface="Times New Roman" pitchFamily="18" charset="0"/>
                <a:cs typeface="Times New Roman" pitchFamily="18" charset="0"/>
              </a:rPr>
              <a:t>= 6  (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a:t>
            </a:r>
          </a:p>
          <a:p>
            <a:pPr>
              <a:lnSpc>
                <a:spcPct val="150000"/>
              </a:lnSpc>
            </a:pPr>
            <a:endParaRPr lang="en-US" sz="2400" dirty="0">
              <a:latin typeface="Times New Roman" pitchFamily="18" charset="0"/>
              <a:cs typeface="Times New Roman" pitchFamily="18" charset="0"/>
            </a:endParaRPr>
          </a:p>
        </p:txBody>
      </p:sp>
      <p:pic>
        <p:nvPicPr>
          <p:cNvPr id="11"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12"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71600"/>
            <a:ext cx="739030" cy="739030"/>
          </a:xfrm>
          <a:prstGeom prst="rect">
            <a:avLst/>
          </a:prstGeom>
        </p:spPr>
      </p:pic>
      <p:sp>
        <p:nvSpPr>
          <p:cNvPr id="15" name="TextBox 14"/>
          <p:cNvSpPr txBox="1"/>
          <p:nvPr/>
        </p:nvSpPr>
        <p:spPr>
          <a:xfrm>
            <a:off x="3213538" y="3646914"/>
            <a:ext cx="12192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Giải</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anim calcmode="lin" valueType="num">
                                      <p:cBhvr>
                                        <p:cTn id="23" dur="2000" fill="hold"/>
                                        <p:tgtEl>
                                          <p:spTgt spid="13"/>
                                        </p:tgtEl>
                                        <p:attrNameLst>
                                          <p:attrName>ppt_w</p:attrName>
                                        </p:attrNameLst>
                                      </p:cBhvr>
                                      <p:tavLst>
                                        <p:tav tm="0" fmla="#ppt_w*sin(2.5*pi*$)">
                                          <p:val>
                                            <p:fltVal val="0"/>
                                          </p:val>
                                        </p:tav>
                                        <p:tav tm="100000">
                                          <p:val>
                                            <p:fltVal val="1"/>
                                          </p:val>
                                        </p:tav>
                                      </p:tavLst>
                                    </p:anim>
                                    <p:anim calcmode="lin" valueType="num">
                                      <p:cBhvr>
                                        <p:cTn id="2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2005</TotalTime>
  <Words>1640</Words>
  <Application>Microsoft Office PowerPoint</Application>
  <PresentationFormat>On-screen Show (4:3)</PresentationFormat>
  <Paragraphs>249</Paragraphs>
  <Slides>23</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26" baseType="lpstr">
      <vt:lpstr>Office Theme</vt:lpstr>
      <vt:lpstr>1_Office Theme</vt:lpstr>
      <vt:lpstr>Equation</vt:lpstr>
      <vt:lpstr>PowerPoint Presentation</vt:lpstr>
      <vt:lpstr>PowerPoint Presentation</vt:lpstr>
      <vt:lpstr>PowerPoint Presentation</vt:lpstr>
      <vt:lpstr>Bài 3: CÁC PHÉP TÍNH TRONG TẬP HỢP SỐ TỰ NHIÊN</vt:lpstr>
      <vt:lpstr>Bài 3: CÁC PHÉP TÍNH TRONG TẬP HỢP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 LUẬT CHƠI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KTC</dc:creator>
  <cp:lastModifiedBy>WIN7X64</cp:lastModifiedBy>
  <cp:revision>50</cp:revision>
  <dcterms:created xsi:type="dcterms:W3CDTF">2021-08-10T02:24:18Z</dcterms:created>
  <dcterms:modified xsi:type="dcterms:W3CDTF">2025-12-04T06:58:42Z</dcterms:modified>
</cp:coreProperties>
</file>