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99" r:id="rId4"/>
    <p:sldId id="316" r:id="rId5"/>
    <p:sldId id="302" r:id="rId6"/>
    <p:sldId id="303" r:id="rId7"/>
    <p:sldId id="318" r:id="rId8"/>
    <p:sldId id="319" r:id="rId9"/>
    <p:sldId id="304" r:id="rId10"/>
    <p:sldId id="307" r:id="rId11"/>
    <p:sldId id="320" r:id="rId12"/>
    <p:sldId id="308" r:id="rId13"/>
    <p:sldId id="309" r:id="rId14"/>
    <p:sldId id="311" r:id="rId15"/>
    <p:sldId id="321" r:id="rId16"/>
    <p:sldId id="322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785" y="182566"/>
            <a:ext cx="2194984" cy="3902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836" y="182566"/>
            <a:ext cx="6381750" cy="3902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</p:spPr>
        <p:txBody>
          <a:bodyPr anchor="t"/>
          <a:lstStyle>
            <a:lvl1pPr algn="l">
              <a:defRPr sz="444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6"/>
            <a:ext cx="10363200" cy="1500188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3129" indent="0">
              <a:buNone/>
              <a:defRPr sz="1926">
                <a:solidFill>
                  <a:schemeClr val="tx1">
                    <a:tint val="75000"/>
                  </a:schemeClr>
                </a:solidFill>
              </a:defRPr>
            </a:lvl2pPr>
            <a:lvl3pPr marL="10062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09388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4pPr>
            <a:lvl5pPr marL="2012518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5pPr>
            <a:lvl6pPr marL="2515648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6pPr>
            <a:lvl7pPr marL="3018777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7pPr>
            <a:lvl8pPr marL="3521906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8pPr>
            <a:lvl9pPr marL="402503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066800"/>
            <a:ext cx="4288367" cy="301783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1926"/>
            </a:lvl4pPr>
            <a:lvl5pPr>
              <a:defRPr sz="1926"/>
            </a:lvl5pPr>
            <a:lvl6pPr>
              <a:defRPr sz="1926"/>
            </a:lvl6pPr>
            <a:lvl7pPr>
              <a:defRPr sz="1926"/>
            </a:lvl7pPr>
            <a:lvl8pPr>
              <a:defRPr sz="1926"/>
            </a:lvl8pPr>
            <a:lvl9pPr>
              <a:defRPr sz="19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1066800"/>
            <a:ext cx="4288367" cy="301783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1926"/>
            </a:lvl4pPr>
            <a:lvl5pPr>
              <a:defRPr sz="1926"/>
            </a:lvl5pPr>
            <a:lvl6pPr>
              <a:defRPr sz="1926"/>
            </a:lvl6pPr>
            <a:lvl7pPr>
              <a:defRPr sz="1926"/>
            </a:lvl7pPr>
            <a:lvl8pPr>
              <a:defRPr sz="1926"/>
            </a:lvl8pPr>
            <a:lvl9pPr>
              <a:defRPr sz="19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9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129" indent="0">
              <a:buNone/>
              <a:defRPr sz="2222" b="1"/>
            </a:lvl2pPr>
            <a:lvl3pPr marL="1006259" indent="0">
              <a:buNone/>
              <a:defRPr sz="1926" b="1"/>
            </a:lvl3pPr>
            <a:lvl4pPr marL="1509388" indent="0">
              <a:buNone/>
              <a:defRPr sz="1778" b="1"/>
            </a:lvl4pPr>
            <a:lvl5pPr marL="2012518" indent="0">
              <a:buNone/>
              <a:defRPr sz="1778" b="1"/>
            </a:lvl5pPr>
            <a:lvl6pPr marL="2515648" indent="0">
              <a:buNone/>
              <a:defRPr sz="1778" b="1"/>
            </a:lvl6pPr>
            <a:lvl7pPr marL="3018777" indent="0">
              <a:buNone/>
              <a:defRPr sz="1778" b="1"/>
            </a:lvl7pPr>
            <a:lvl8pPr marL="3521906" indent="0">
              <a:buNone/>
              <a:defRPr sz="1778" b="1"/>
            </a:lvl8pPr>
            <a:lvl9pPr marL="4025035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1926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6" y="1535113"/>
            <a:ext cx="5389034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3129" indent="0">
              <a:buNone/>
              <a:defRPr sz="2222" b="1"/>
            </a:lvl2pPr>
            <a:lvl3pPr marL="1006259" indent="0">
              <a:buNone/>
              <a:defRPr sz="1926" b="1"/>
            </a:lvl3pPr>
            <a:lvl4pPr marL="1509388" indent="0">
              <a:buNone/>
              <a:defRPr sz="1778" b="1"/>
            </a:lvl4pPr>
            <a:lvl5pPr marL="2012518" indent="0">
              <a:buNone/>
              <a:defRPr sz="1778" b="1"/>
            </a:lvl5pPr>
            <a:lvl6pPr marL="2515648" indent="0">
              <a:buNone/>
              <a:defRPr sz="1778" b="1"/>
            </a:lvl6pPr>
            <a:lvl7pPr marL="3018777" indent="0">
              <a:buNone/>
              <a:defRPr sz="1778" b="1"/>
            </a:lvl7pPr>
            <a:lvl8pPr marL="3521906" indent="0">
              <a:buNone/>
              <a:defRPr sz="1778" b="1"/>
            </a:lvl8pPr>
            <a:lvl9pPr marL="4025035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6" y="2174875"/>
            <a:ext cx="5389034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1926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3" cy="4691063"/>
          </a:xfrm>
        </p:spPr>
        <p:txBody>
          <a:bodyPr/>
          <a:lstStyle>
            <a:lvl1pPr marL="0" indent="0">
              <a:buNone/>
              <a:defRPr sz="1482"/>
            </a:lvl1pPr>
            <a:lvl2pPr marL="503129" indent="0">
              <a:buNone/>
              <a:defRPr sz="1333"/>
            </a:lvl2pPr>
            <a:lvl3pPr marL="1006259" indent="0">
              <a:buNone/>
              <a:defRPr sz="1037"/>
            </a:lvl3pPr>
            <a:lvl4pPr marL="1509388" indent="0">
              <a:buNone/>
              <a:defRPr sz="1037"/>
            </a:lvl4pPr>
            <a:lvl5pPr marL="2012518" indent="0">
              <a:buNone/>
              <a:defRPr sz="1037"/>
            </a:lvl5pPr>
            <a:lvl6pPr marL="2515648" indent="0">
              <a:buNone/>
              <a:defRPr sz="1037"/>
            </a:lvl6pPr>
            <a:lvl7pPr marL="3018777" indent="0">
              <a:buNone/>
              <a:defRPr sz="1037"/>
            </a:lvl7pPr>
            <a:lvl8pPr marL="3521906" indent="0">
              <a:buNone/>
              <a:defRPr sz="1037"/>
            </a:lvl8pPr>
            <a:lvl9pPr marL="4025035" indent="0">
              <a:buNone/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556"/>
            </a:lvl1pPr>
            <a:lvl2pPr marL="503129" indent="0">
              <a:buNone/>
              <a:defRPr sz="3111"/>
            </a:lvl2pPr>
            <a:lvl3pPr marL="1006259" indent="0">
              <a:buNone/>
              <a:defRPr sz="2667"/>
            </a:lvl3pPr>
            <a:lvl4pPr marL="1509388" indent="0">
              <a:buNone/>
              <a:defRPr sz="2222"/>
            </a:lvl4pPr>
            <a:lvl5pPr marL="2012518" indent="0">
              <a:buNone/>
              <a:defRPr sz="2222"/>
            </a:lvl5pPr>
            <a:lvl6pPr marL="2515648" indent="0">
              <a:buNone/>
              <a:defRPr sz="2222"/>
            </a:lvl6pPr>
            <a:lvl7pPr marL="3018777" indent="0">
              <a:buNone/>
              <a:defRPr sz="2222"/>
            </a:lvl7pPr>
            <a:lvl8pPr marL="3521906" indent="0">
              <a:buNone/>
              <a:defRPr sz="2222"/>
            </a:lvl8pPr>
            <a:lvl9pPr marL="4025035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82"/>
            </a:lvl1pPr>
            <a:lvl2pPr marL="503129" indent="0">
              <a:buNone/>
              <a:defRPr sz="1333"/>
            </a:lvl2pPr>
            <a:lvl3pPr marL="1006259" indent="0">
              <a:buNone/>
              <a:defRPr sz="1037"/>
            </a:lvl3pPr>
            <a:lvl4pPr marL="1509388" indent="0">
              <a:buNone/>
              <a:defRPr sz="1037"/>
            </a:lvl4pPr>
            <a:lvl5pPr marL="2012518" indent="0">
              <a:buNone/>
              <a:defRPr sz="1037"/>
            </a:lvl5pPr>
            <a:lvl6pPr marL="2515648" indent="0">
              <a:buNone/>
              <a:defRPr sz="1037"/>
            </a:lvl6pPr>
            <a:lvl7pPr marL="3018777" indent="0">
              <a:buNone/>
              <a:defRPr sz="1037"/>
            </a:lvl7pPr>
            <a:lvl8pPr marL="3521906" indent="0">
              <a:buNone/>
              <a:defRPr sz="1037"/>
            </a:lvl8pPr>
            <a:lvl9pPr marL="4025035" indent="0">
              <a:buNone/>
              <a:defRPr sz="10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4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6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04/12/2025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6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6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6259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347" indent="-377347" algn="l" defTabSz="100625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17585" indent="-314456" algn="l" defTabSz="1006259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57823" indent="-251565" algn="l" defTabSz="100625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60954" indent="-251565" algn="l" defTabSz="1006259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64083" indent="-251565" algn="l" defTabSz="1006259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67212" indent="-251565" algn="l" defTabSz="100625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270342" indent="-251565" algn="l" defTabSz="100625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773471" indent="-251565" algn="l" defTabSz="100625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276600" indent="-251565" algn="l" defTabSz="1006259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1pPr>
      <a:lvl2pPr marL="503129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2pPr>
      <a:lvl3pPr marL="1006259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509388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4pPr>
      <a:lvl5pPr marL="2012518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5pPr>
      <a:lvl6pPr marL="2515648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6pPr>
      <a:lvl7pPr marL="3018777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7pPr>
      <a:lvl8pPr marL="3521906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8pPr>
      <a:lvl9pPr marL="4025035" algn="l" defTabSz="1006259" rtl="0" eaLnBrk="1" latinLnBrk="0" hangingPunct="1">
        <a:defRPr sz="19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21" y="1994050"/>
            <a:ext cx="6685424" cy="4832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0438" y="1841766"/>
            <a:ext cx="6859008" cy="1353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 defTabSz="1006259"/>
            <a:r>
              <a:rPr lang="en-US" sz="25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SỰ KIÊN TRÌ VÀ CHĂM CHỈ</a:t>
            </a:r>
          </a:p>
        </p:txBody>
      </p:sp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4" y="4876138"/>
            <a:ext cx="1423012" cy="19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4" y="5414815"/>
            <a:ext cx="1632185" cy="14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048000" y="4919134"/>
          <a:ext cx="1580444" cy="189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19134"/>
                        <a:ext cx="1580444" cy="1896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2644C1-ADE8-4108-916C-A5E6176E2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333" r="13333"/>
          <a:stretch/>
        </p:blipFill>
        <p:spPr>
          <a:xfrm>
            <a:off x="44544" y="21808"/>
            <a:ext cx="4123230" cy="6773333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DD211B10-FF48-4469-B3F7-6B8055579518}"/>
              </a:ext>
            </a:extLst>
          </p:cNvPr>
          <p:cNvSpPr/>
          <p:nvPr/>
        </p:nvSpPr>
        <p:spPr>
          <a:xfrm>
            <a:off x="9198092" y="114670"/>
            <a:ext cx="2878667" cy="6773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6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ĐÔNG HẢI</a:t>
            </a:r>
          </a:p>
        </p:txBody>
      </p:sp>
      <p:pic>
        <p:nvPicPr>
          <p:cNvPr id="1026" name="Picture 2" descr="18 Cách khiến học sinh giữ trật tự trong lớp học - Táo Giáo Dục - Dự án đào  tạo và hỗ trợ giáo viên">
            <a:extLst>
              <a:ext uri="{FF2B5EF4-FFF2-40B4-BE49-F238E27FC236}">
                <a16:creationId xmlns:a16="http://schemas.microsoft.com/office/drawing/2014/main" xmlns="" id="{1F9EF257-3846-4EC3-ABAF-0CA1621F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96" y="3662474"/>
            <a:ext cx="4176889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r>
              <a:rPr lang="en-US" sz="29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RÈN LUYỆN THÓI QUEN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60044"/>
            <a:ext cx="10951290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677342" algn="r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  <a:defRPr/>
            </a:pP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7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Cloud Callout 1">
            <a:extLst>
              <a:ext uri="{FF2B5EF4-FFF2-40B4-BE49-F238E27FC236}">
                <a16:creationId xmlns:a16="http://schemas.microsoft.com/office/drawing/2014/main" xmlns="" id="{CDF4B847-A63B-485C-B8FE-8F9ABB017585}"/>
              </a:ext>
            </a:extLst>
          </p:cNvPr>
          <p:cNvSpPr/>
          <p:nvPr/>
        </p:nvSpPr>
        <p:spPr>
          <a:xfrm>
            <a:off x="2902764" y="1800270"/>
            <a:ext cx="2207741" cy="162873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>
              <a:defRPr/>
            </a:pP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3C8E698-8356-4048-9FF4-5E6E8B269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7" t="53352" r="11679"/>
          <a:stretch/>
        </p:blipFill>
        <p:spPr bwMode="auto">
          <a:xfrm>
            <a:off x="557444" y="3780135"/>
            <a:ext cx="5747940" cy="27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9D903F-598B-4B4C-BE12-157E3FC86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33739" r="29305" b="26841"/>
          <a:stretch/>
        </p:blipFill>
        <p:spPr>
          <a:xfrm>
            <a:off x="6562142" y="1800270"/>
            <a:ext cx="5321432" cy="429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8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96604" y="785593"/>
            <a:ext cx="735678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5725" y="849682"/>
            <a:ext cx="5319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altLang="en-US" sz="237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1450027" y="1800271"/>
            <a:ext cx="7288456" cy="2254894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tên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thói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quen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tốt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tốt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?  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9D5247-E570-4F04-9CB6-C62AE3A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291344" y="2927718"/>
            <a:ext cx="1693333" cy="3753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452DE344-29C1-4249-9C5E-2410DF8D9B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8724" y="672365"/>
            <a:ext cx="10951290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677342" algn="r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  <a:defRPr/>
            </a:pP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37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37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37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98CC50-2A7B-498D-ACA8-89C3D04A1DFC}"/>
              </a:ext>
            </a:extLst>
          </p:cNvPr>
          <p:cNvSpPr/>
          <p:nvPr/>
        </p:nvSpPr>
        <p:spPr>
          <a:xfrm>
            <a:off x="3873730" y="4410136"/>
            <a:ext cx="8121665" cy="143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06259"/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hãy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hoạch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rèn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thói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quen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tốt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bỏ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thói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quen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tốt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hướng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dẫn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29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29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20 SGK</a:t>
            </a:r>
          </a:p>
        </p:txBody>
      </p:sp>
    </p:spTree>
    <p:extLst>
      <p:ext uri="{BB962C8B-B14F-4D97-AF65-F5344CB8AC3E}">
        <p14:creationId xmlns:p14="http://schemas.microsoft.com/office/powerpoint/2010/main" val="24967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0528" y="853013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60044"/>
            <a:ext cx="10547592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677342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  <a:defRPr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2103031" y="2166847"/>
            <a:ext cx="891822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nguy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hiểm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xuất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biện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pháp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bảo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vệ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18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F4616A94-E97F-45A1-928E-99EEF2B5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181" y="3315598"/>
            <a:ext cx="3213625" cy="32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DFFE954-15C5-422F-A0A7-40E02A68029B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</p:spTree>
    <p:extLst>
      <p:ext uri="{BB962C8B-B14F-4D97-AF65-F5344CB8AC3E}">
        <p14:creationId xmlns:p14="http://schemas.microsoft.com/office/powerpoint/2010/main" val="39269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0528" y="853013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5126343" y="1561527"/>
            <a:ext cx="3726712" cy="548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006259"/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B6FAB91-2D96-48DC-B0DA-3FFCB716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89" y="3429000"/>
            <a:ext cx="2370667" cy="237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7C5E377-4212-4471-AB2B-420E6431AD66}"/>
              </a:ext>
            </a:extLst>
          </p:cNvPr>
          <p:cNvSpPr/>
          <p:nvPr/>
        </p:nvSpPr>
        <p:spPr>
          <a:xfrm>
            <a:off x="614482" y="1716316"/>
            <a:ext cx="2207741" cy="162873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>
              <a:defRPr/>
            </a:pP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5BBC74-94A7-45F8-BF44-C97BB783318D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sp>
        <p:nvSpPr>
          <p:cNvPr id="20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0D45BA43-3DAF-411A-B41A-A48341F652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60044"/>
            <a:ext cx="10547592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677342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  <a:defRPr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53D86BA-09F3-4A80-B8A6-969DE9FC9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38112" r="29091" b="23030"/>
          <a:stretch/>
        </p:blipFill>
        <p:spPr>
          <a:xfrm>
            <a:off x="5126343" y="2372587"/>
            <a:ext cx="6658494" cy="367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3EC3C85-EC0D-4958-ACEE-3A08541025CE}"/>
              </a:ext>
            </a:extLst>
          </p:cNvPr>
          <p:cNvSpPr/>
          <p:nvPr/>
        </p:nvSpPr>
        <p:spPr>
          <a:xfrm>
            <a:off x="667232" y="5799667"/>
            <a:ext cx="891822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vệ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06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0528" y="853013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60044"/>
            <a:ext cx="8062088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006259">
              <a:lnSpc>
                <a:spcPct val="115000"/>
              </a:lnSpc>
              <a:spcAft>
                <a:spcPts val="1333"/>
              </a:spcAft>
              <a:tabLst>
                <a:tab pos="310448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4102872" y="1971502"/>
            <a:ext cx="7743002" cy="3824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</a:pPr>
            <a:r>
              <a:rPr lang="en-US" sz="2963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963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63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963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63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963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63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963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63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963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</a:t>
            </a:r>
          </a:p>
          <a:p>
            <a:pPr algn="just" defTabSz="1006259">
              <a:lnSpc>
                <a:spcPct val="115000"/>
              </a:lnSpc>
              <a:spcAft>
                <a:spcPts val="1333"/>
              </a:spcAft>
              <a:tabLst>
                <a:tab pos="868315" algn="l"/>
              </a:tabLst>
            </a:pPr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F7CC80-FD72-413C-A018-AAD1D4D0CADD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sp>
        <p:nvSpPr>
          <p:cNvPr id="20" name="Cloud Callout 15">
            <a:extLst>
              <a:ext uri="{FF2B5EF4-FFF2-40B4-BE49-F238E27FC236}">
                <a16:creationId xmlns:a16="http://schemas.microsoft.com/office/drawing/2014/main" xmlns="" id="{8067DA05-444D-4212-9DBA-075DA0D5A156}"/>
              </a:ext>
            </a:extLst>
          </p:cNvPr>
          <p:cNvSpPr/>
          <p:nvPr/>
        </p:nvSpPr>
        <p:spPr>
          <a:xfrm>
            <a:off x="1315590" y="1561489"/>
            <a:ext cx="2709333" cy="1919111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>
              <a:defRPr/>
            </a:pP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E95D4A-51B4-4937-AB27-DA9AB65B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429001"/>
            <a:ext cx="1919110" cy="177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7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0528" y="853013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7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60044"/>
            <a:ext cx="8062088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100625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>
                <a:tab pos="31044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4102872" y="1971502"/>
            <a:ext cx="7743002" cy="3449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00625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>
                <a:tab pos="868315" algn="l"/>
              </a:tabLst>
              <a:defRPr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00625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>
                <a:tab pos="868315" algn="l"/>
              </a:tabLst>
              <a:defRPr/>
            </a:pPr>
            <a:endParaRPr kumimoji="0" lang="en-US" sz="29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F7CC80-FD72-413C-A018-AAD1D4D0CADD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sp>
        <p:nvSpPr>
          <p:cNvPr id="20" name="Cloud Callout 15">
            <a:extLst>
              <a:ext uri="{FF2B5EF4-FFF2-40B4-BE49-F238E27FC236}">
                <a16:creationId xmlns:a16="http://schemas.microsoft.com/office/drawing/2014/main" xmlns="" id="{8067DA05-444D-4212-9DBA-075DA0D5A156}"/>
              </a:ext>
            </a:extLst>
          </p:cNvPr>
          <p:cNvSpPr/>
          <p:nvPr/>
        </p:nvSpPr>
        <p:spPr>
          <a:xfrm>
            <a:off x="1315590" y="1561489"/>
            <a:ext cx="2709333" cy="1919111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E95D4A-51B4-4937-AB27-DA9AB65B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429001"/>
            <a:ext cx="1919110" cy="177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2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0528" y="853013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7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60044"/>
            <a:ext cx="8062088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100625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>
                <a:tab pos="310448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tỏa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546B184-D956-4040-A025-EDC297969100}"/>
              </a:ext>
            </a:extLst>
          </p:cNvPr>
          <p:cNvSpPr/>
          <p:nvPr/>
        </p:nvSpPr>
        <p:spPr>
          <a:xfrm>
            <a:off x="4102872" y="1971502"/>
            <a:ext cx="7743002" cy="1539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00625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Tx/>
              <a:buNone/>
              <a:tabLst>
                <a:tab pos="868315" algn="l"/>
              </a:tabLs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6F7CC80-FD72-413C-A018-AAD1D4D0CADD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sp>
        <p:nvSpPr>
          <p:cNvPr id="20" name="Cloud Callout 15">
            <a:extLst>
              <a:ext uri="{FF2B5EF4-FFF2-40B4-BE49-F238E27FC236}">
                <a16:creationId xmlns:a16="http://schemas.microsoft.com/office/drawing/2014/main" xmlns="" id="{8067DA05-444D-4212-9DBA-075DA0D5A156}"/>
              </a:ext>
            </a:extLst>
          </p:cNvPr>
          <p:cNvSpPr/>
          <p:nvPr/>
        </p:nvSpPr>
        <p:spPr>
          <a:xfrm>
            <a:off x="1315590" y="1561489"/>
            <a:ext cx="2709333" cy="1919111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E95D4A-51B4-4937-AB27-DA9AB65B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429001"/>
            <a:ext cx="1919110" cy="177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2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5" y="723269"/>
            <a:ext cx="2341493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006259">
              <a:lnSpc>
                <a:spcPct val="115000"/>
              </a:lnSpc>
              <a:spcAft>
                <a:spcPts val="1333"/>
              </a:spcAft>
              <a:tabLst>
                <a:tab pos="310448" algn="l"/>
              </a:tabLst>
              <a:defRPr/>
            </a:pP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B70052-9253-4FF0-A44A-CD9B1AC7ABFC}"/>
              </a:ext>
            </a:extLst>
          </p:cNvPr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EA2EDAF7-2A1E-4926-A63E-2E403C387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19120" r="28783" b="31942"/>
          <a:stretch/>
        </p:blipFill>
        <p:spPr>
          <a:xfrm>
            <a:off x="1852654" y="1513490"/>
            <a:ext cx="9120146" cy="4621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756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9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RÈN LUYỆN SỰ KIÊN TRÌ VÀ CHĂM CHỈ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81113" y="1016744"/>
            <a:ext cx="2878667" cy="6773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66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0908" y="1968923"/>
            <a:ext cx="9059299" cy="337579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1006259"/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defTabSz="1006259">
              <a:buFont typeface="Wingdings" panose="05000000000000000000" pitchFamily="2" charset="2"/>
              <a:buChar char="ü"/>
            </a:pP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defTabSz="1006259">
              <a:buFont typeface="Wingdings" panose="05000000000000000000" pitchFamily="2" charset="2"/>
              <a:buChar char="ü"/>
            </a:pP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defTabSz="1006259">
              <a:buFont typeface="Wingdings" panose="05000000000000000000" pitchFamily="2" charset="2"/>
              <a:buChar char="ü"/>
            </a:pP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6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defTabSz="1006259">
              <a:buFont typeface="Wingdings" panose="05000000000000000000" pitchFamily="2" charset="2"/>
              <a:buChar char="ü"/>
            </a:pP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defTabSz="1006259">
              <a:buFont typeface="Wingdings" panose="05000000000000000000" pitchFamily="2" charset="2"/>
              <a:buChar char="ü"/>
            </a:pP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66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5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Countdown 2 minutes-Nho">
            <a:hlinkClick r:id="" action="ppaction://media"/>
            <a:extLst>
              <a:ext uri="{FF2B5EF4-FFF2-40B4-BE49-F238E27FC236}">
                <a16:creationId xmlns:a16="http://schemas.microsoft.com/office/drawing/2014/main" xmlns="" id="{C1467D27-8B60-47FF-AC79-70DD4A480B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573864"/>
            <a:ext cx="3894667" cy="1242327"/>
          </a:xfrm>
          <a:prstGeom prst="rect">
            <a:avLst/>
          </a:prstGeom>
          <a:solidFill>
            <a:srgbClr val="4472C4"/>
          </a:solidFill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9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96604" y="785593"/>
            <a:ext cx="735678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5725" y="849682"/>
            <a:ext cx="5319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23269"/>
            <a:ext cx="9070457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0D8751E-EB21-40D4-AAE7-9E454633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549904"/>
            <a:ext cx="2370667" cy="237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1450028" y="1800271"/>
            <a:ext cx="2483556" cy="162873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/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257A2F-2B80-4E8A-92D4-C7450369256E}"/>
              </a:ext>
            </a:extLst>
          </p:cNvPr>
          <p:cNvSpPr/>
          <p:nvPr/>
        </p:nvSpPr>
        <p:spPr>
          <a:xfrm>
            <a:off x="3662429" y="4892577"/>
            <a:ext cx="8294157" cy="163121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TH1: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đều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đặn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endParaRPr lang="en-US" sz="25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TH2: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Duy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buổi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endParaRPr lang="en-US" sz="25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TH3: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Rèn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hằng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endParaRPr lang="en-US" sz="25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TH4: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thất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bại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nhưng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vẫn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đuổi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mục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5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3499B7D8-6D7C-4BB7-96FE-A6FCCDAE9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t="53565" r="28848" b="13669"/>
          <a:stretch/>
        </p:blipFill>
        <p:spPr>
          <a:xfrm>
            <a:off x="4238046" y="1513491"/>
            <a:ext cx="7204828" cy="3193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294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96604" y="785593"/>
            <a:ext cx="735678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5725" y="849682"/>
            <a:ext cx="5319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7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23269"/>
            <a:ext cx="9070457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1450027" y="1800271"/>
            <a:ext cx="3638807" cy="2254894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Ai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biểu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500" i="1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5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257A2F-2B80-4E8A-92D4-C7450369256E}"/>
              </a:ext>
            </a:extLst>
          </p:cNvPr>
          <p:cNvSpPr/>
          <p:nvPr/>
        </p:nvSpPr>
        <p:spPr>
          <a:xfrm>
            <a:off x="5240425" y="1910737"/>
            <a:ext cx="6551359" cy="2015936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Biểu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hiện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của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tính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kiên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trì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chăm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chỉ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+ Theo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đuổi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mục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tiêu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trong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thời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gian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dài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+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Nỗ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lực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tìm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cách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để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đạt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mục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tiêu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+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Cố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gắng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vượt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qua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khó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khăn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để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đi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đến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đích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+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Làm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/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thử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nghiệm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nhiều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lần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không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nản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chí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9D5247-E570-4F04-9CB6-C62AE3A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85615" y="2835946"/>
            <a:ext cx="1693333" cy="3753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9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23269"/>
            <a:ext cx="8354839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586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FD1CD4B2-FA95-4B33-93DB-7439FC6F9895}"/>
              </a:ext>
            </a:extLst>
          </p:cNvPr>
          <p:cNvSpPr/>
          <p:nvPr/>
        </p:nvSpPr>
        <p:spPr>
          <a:xfrm>
            <a:off x="1315590" y="1561489"/>
            <a:ext cx="2709333" cy="1919111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>
              <a:defRPr/>
            </a:pP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5FE1E64-9B56-4FE5-AB66-60A58B9C8395}"/>
              </a:ext>
            </a:extLst>
          </p:cNvPr>
          <p:cNvSpPr/>
          <p:nvPr/>
        </p:nvSpPr>
        <p:spPr>
          <a:xfrm>
            <a:off x="4346222" y="2093297"/>
            <a:ext cx="7337778" cy="3757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Chia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kiên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rút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ra ý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kiên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trì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algn="just" defTabSz="1006259"/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6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96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1006259"/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6259"/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6259"/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6259"/>
            <a:endParaRPr lang="en-US" sz="296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429001"/>
            <a:ext cx="1919110" cy="177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87F840E-BF06-4C57-BEF0-90F6D11ED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54216"/>
              </p:ext>
            </p:extLst>
          </p:nvPr>
        </p:nvGraphicFramePr>
        <p:xfrm>
          <a:off x="4346222" y="4149611"/>
          <a:ext cx="7337778" cy="1700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255">
                  <a:extLst>
                    <a:ext uri="{9D8B030D-6E8A-4147-A177-3AD203B41FA5}">
                      <a16:colId xmlns:a16="http://schemas.microsoft.com/office/drawing/2014/main" xmlns="" val="337080017"/>
                    </a:ext>
                  </a:extLst>
                </a:gridCol>
                <a:gridCol w="3597523">
                  <a:extLst>
                    <a:ext uri="{9D8B030D-6E8A-4147-A177-3AD203B41FA5}">
                      <a16:colId xmlns:a16="http://schemas.microsoft.com/office/drawing/2014/main" xmlns="" val="2910043919"/>
                    </a:ext>
                  </a:extLst>
                </a:gridCol>
              </a:tblGrid>
              <a:tr h="114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2500" dirty="0" err="1">
                          <a:effectLst/>
                        </a:rPr>
                        <a:t>Nếu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kiên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trì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và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chăm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chỉ</a:t>
                      </a:r>
                      <a:r>
                        <a:rPr lang="en-US" sz="2500" dirty="0">
                          <a:effectLst/>
                        </a:rPr>
                        <a:t>, </a:t>
                      </a:r>
                      <a:r>
                        <a:rPr lang="en-US" sz="2500" dirty="0" err="1">
                          <a:effectLst/>
                        </a:rPr>
                        <a:t>mình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sẽ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2500" dirty="0" err="1">
                          <a:effectLst/>
                        </a:rPr>
                        <a:t>Nếu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không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kiên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trì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và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chăm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chỉ</a:t>
                      </a:r>
                      <a:r>
                        <a:rPr lang="en-US" sz="2500" dirty="0">
                          <a:effectLst/>
                        </a:rPr>
                        <a:t>, </a:t>
                      </a:r>
                      <a:r>
                        <a:rPr lang="en-US" sz="2500" dirty="0" err="1">
                          <a:effectLst/>
                        </a:rPr>
                        <a:t>mình</a:t>
                      </a:r>
                      <a:r>
                        <a:rPr lang="en-US" sz="2500" dirty="0">
                          <a:effectLst/>
                        </a:rPr>
                        <a:t> </a:t>
                      </a:r>
                      <a:r>
                        <a:rPr lang="en-US" sz="2500" dirty="0" err="1">
                          <a:effectLst/>
                        </a:rPr>
                        <a:t>sẽ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934774"/>
                  </a:ext>
                </a:extLst>
              </a:tr>
              <a:tr h="554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57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44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/>
            <a:r>
              <a:rPr lang="en-US" sz="29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23269"/>
            <a:ext cx="7082827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03F21F-AF86-4963-9D8D-AC28212EF64C}"/>
              </a:ext>
            </a:extLst>
          </p:cNvPr>
          <p:cNvSpPr/>
          <p:nvPr/>
        </p:nvSpPr>
        <p:spPr>
          <a:xfrm>
            <a:off x="614483" y="5188641"/>
            <a:ext cx="11345333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Nêu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những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thuận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lợi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khó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khăn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em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khi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thực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hiện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từng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bước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này</a:t>
            </a:r>
            <a:r>
              <a:rPr lang="en-US" sz="30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139D668-7873-4EE3-956F-579EC076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1" y="2945837"/>
            <a:ext cx="2370667" cy="2370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loud Callout 1">
            <a:extLst>
              <a:ext uri="{FF2B5EF4-FFF2-40B4-BE49-F238E27FC236}">
                <a16:creationId xmlns:a16="http://schemas.microsoft.com/office/drawing/2014/main" xmlns="" id="{3D562F70-98D7-46EC-81A6-C464BFDA92AA}"/>
              </a:ext>
            </a:extLst>
          </p:cNvPr>
          <p:cNvSpPr/>
          <p:nvPr/>
        </p:nvSpPr>
        <p:spPr>
          <a:xfrm>
            <a:off x="1364266" y="1446629"/>
            <a:ext cx="2483556" cy="1628730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6259"/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0ED92D8D-6A07-47EF-B516-4900E4764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2069" r="28978" b="46551"/>
          <a:stretch/>
        </p:blipFill>
        <p:spPr>
          <a:xfrm>
            <a:off x="4316949" y="1648662"/>
            <a:ext cx="7427128" cy="3018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0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237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23269"/>
            <a:ext cx="8354839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xmlns="" id="{FD1CD4B2-FA95-4B33-93DB-7439FC6F9895}"/>
              </a:ext>
            </a:extLst>
          </p:cNvPr>
          <p:cNvSpPr/>
          <p:nvPr/>
        </p:nvSpPr>
        <p:spPr>
          <a:xfrm>
            <a:off x="1315590" y="1561489"/>
            <a:ext cx="2709333" cy="1919111"/>
          </a:xfrm>
          <a:prstGeom prst="cloudCallout">
            <a:avLst>
              <a:gd name="adj1" fmla="val -40069"/>
              <a:gd name="adj2" fmla="val 582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F4C8FC-1FF2-42DA-A188-2AE6B9C6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3429001"/>
            <a:ext cx="1919110" cy="1778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9526379-7072-4C93-9D12-3ED0338D2FF7}"/>
              </a:ext>
            </a:extLst>
          </p:cNvPr>
          <p:cNvSpPr/>
          <p:nvPr/>
        </p:nvSpPr>
        <p:spPr>
          <a:xfrm>
            <a:off x="4604320" y="1484719"/>
            <a:ext cx="6551359" cy="147732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hành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chăm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3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18 SGK. 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F8E59F0D-17F5-4911-A6DD-090B4EF013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t="29606" r="29305" b="22769"/>
          <a:stretch/>
        </p:blipFill>
        <p:spPr>
          <a:xfrm>
            <a:off x="4569864" y="3116912"/>
            <a:ext cx="6585815" cy="364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0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84" y="42333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196604" y="785593"/>
            <a:ext cx="735678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10062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5725" y="849682"/>
            <a:ext cx="5319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237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3" y="723269"/>
            <a:ext cx="9070457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Cloud Callout 1">
            <a:extLst>
              <a:ext uri="{FF2B5EF4-FFF2-40B4-BE49-F238E27FC236}">
                <a16:creationId xmlns:a16="http://schemas.microsoft.com/office/drawing/2014/main" xmlns="" id="{9986697D-E723-434E-960D-1A13F6F68272}"/>
              </a:ext>
            </a:extLst>
          </p:cNvPr>
          <p:cNvSpPr/>
          <p:nvPr/>
        </p:nvSpPr>
        <p:spPr>
          <a:xfrm>
            <a:off x="1450027" y="1800271"/>
            <a:ext cx="7288456" cy="2254894"/>
          </a:xfrm>
          <a:prstGeom prst="cloudCallout">
            <a:avLst>
              <a:gd name="adj1" fmla="val -36782"/>
              <a:gd name="adj2" fmla="val 6780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khác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rèn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sự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chăm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000" i="1" dirty="0" err="1"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3000" i="1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B9D5247-E570-4F04-9CB6-C62AE3AB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9" r="44001"/>
          <a:stretch/>
        </p:blipFill>
        <p:spPr>
          <a:xfrm>
            <a:off x="291344" y="2927718"/>
            <a:ext cx="1693333" cy="3753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285" y="42333"/>
            <a:ext cx="11063111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6259">
              <a:defRPr/>
            </a:pPr>
            <a:endParaRPr lang="en-US" sz="1926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276" y="68400"/>
            <a:ext cx="11259716" cy="790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6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 ĐỀ 2: RÈN LUYỆN SỰ KIÊN TRÌ VÀ CHĂM CHỈ</a:t>
            </a: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xmlns="" id="{BCEB8BB1-A39A-454B-A3DD-8563947EF052}"/>
              </a:ext>
            </a:extLst>
          </p:cNvPr>
          <p:cNvGrpSpPr>
            <a:grpSpLocks/>
          </p:cNvGrpSpPr>
          <p:nvPr/>
        </p:nvGrpSpPr>
        <p:grpSpPr bwMode="auto">
          <a:xfrm>
            <a:off x="276271" y="822366"/>
            <a:ext cx="564444" cy="564444"/>
            <a:chOff x="2078" y="1680"/>
            <a:chExt cx="1615" cy="1615"/>
          </a:xfrm>
        </p:grpSpPr>
        <p:sp>
          <p:nvSpPr>
            <p:cNvPr id="8" name="Oval 54">
              <a:extLst>
                <a:ext uri="{FF2B5EF4-FFF2-40B4-BE49-F238E27FC236}">
                  <a16:creationId xmlns:a16="http://schemas.microsoft.com/office/drawing/2014/main" xmlns="" id="{1E62E0A5-4DB8-4829-A654-3A93205D6D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55">
              <a:extLst>
                <a:ext uri="{FF2B5EF4-FFF2-40B4-BE49-F238E27FC236}">
                  <a16:creationId xmlns:a16="http://schemas.microsoft.com/office/drawing/2014/main" xmlns="" id="{A8021866-3A0A-4CCF-880C-1AA3163BC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56">
              <a:extLst>
                <a:ext uri="{FF2B5EF4-FFF2-40B4-BE49-F238E27FC236}">
                  <a16:creationId xmlns:a16="http://schemas.microsoft.com/office/drawing/2014/main" xmlns="" id="{7BDE6986-652F-4204-965A-758372D4D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706"/>
              <a:ext cx="743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xmlns="" id="{36392016-80B9-4E53-B9D7-600A6E5DFB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707"/>
              <a:ext cx="743" cy="15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58">
              <a:extLst>
                <a:ext uri="{FF2B5EF4-FFF2-40B4-BE49-F238E27FC236}">
                  <a16:creationId xmlns:a16="http://schemas.microsoft.com/office/drawing/2014/main" xmlns="" id="{1F87BEEC-8D76-40C0-9899-CEED6EE817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07"/>
              <a:ext cx="1097" cy="15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en-US" sz="192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59">
              <a:extLst>
                <a:ext uri="{FF2B5EF4-FFF2-40B4-BE49-F238E27FC236}">
                  <a16:creationId xmlns:a16="http://schemas.microsoft.com/office/drawing/2014/main" xmlns="" id="{F5C82130-0D0E-49F8-830B-9FD5973C96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707"/>
              <a:ext cx="1096" cy="156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defTabSz="1006259">
                <a:defRPr/>
              </a:pPr>
              <a:endParaRPr lang="vi-VN" sz="1926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9BA09A46-2BD9-4955-A1AD-8377E43D6D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497" y="844437"/>
            <a:ext cx="54597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006259">
              <a:defRPr/>
            </a:pPr>
            <a:r>
              <a:rPr lang="en-US" altLang="en-US" sz="237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AutoShape 52">
            <a:hlinkClick r:id="" action="ppaction://noaction"/>
            <a:extLst>
              <a:ext uri="{FF2B5EF4-FFF2-40B4-BE49-F238E27FC236}">
                <a16:creationId xmlns:a16="http://schemas.microsoft.com/office/drawing/2014/main" xmlns="" id="{22F82590-A6EC-40F2-B40B-E1BE914953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2284" y="760044"/>
            <a:ext cx="10772036" cy="68909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algn="r">
              <a:lnSpc>
                <a:spcPct val="115000"/>
              </a:lnSpc>
              <a:spcAft>
                <a:spcPts val="900"/>
              </a:spcAft>
              <a:tabLst>
                <a:tab pos="586105" algn="l"/>
              </a:tabLst>
            </a:pP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ình ảnh Bằng Tay Hoạt Hình Người Suy Nghĩ Không Biết Suy Nghĩ Suy Tư PNG ,  Cậu Bé đáng Yêu, Hàm Xúc, Hoa Văn Trang Trí PNG miễn phí tải tập">
            <a:extLst>
              <a:ext uri="{FF2B5EF4-FFF2-40B4-BE49-F238E27FC236}">
                <a16:creationId xmlns:a16="http://schemas.microsoft.com/office/drawing/2014/main" xmlns="" id="{492DF562-1AEF-4534-B433-5BFA712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44" l="10000" r="90000">
                        <a14:foregroundMark x1="32969" y1="20938" x2="33281" y2="20469"/>
                        <a14:foregroundMark x1="33750" y1="20313" x2="49063" y2="15781"/>
                        <a14:foregroundMark x1="49063" y1="15781" x2="64531" y2="22344"/>
                        <a14:foregroundMark x1="64531" y1="22344" x2="71094" y2="37969"/>
                        <a14:foregroundMark x1="71094" y1="37969" x2="62969" y2="52344"/>
                        <a14:foregroundMark x1="62969" y1="52344" x2="71250" y2="67813"/>
                        <a14:foregroundMark x1="71250" y1="67813" x2="67656" y2="84844"/>
                        <a14:foregroundMark x1="67656" y1="84844" x2="68594" y2="98750"/>
                        <a14:foregroundMark x1="42031" y1="38750" x2="40469" y2="37656"/>
                        <a14:foregroundMark x1="40781" y1="38281" x2="45781" y2="40469"/>
                        <a14:foregroundMark x1="42188" y1="42344" x2="42188" y2="42344"/>
                        <a14:foregroundMark x1="57031" y1="33281" x2="57031" y2="33281"/>
                        <a14:foregroundMark x1="57344" y1="36250" x2="57344" y2="36250"/>
                        <a14:foregroundMark x1="57344" y1="35625" x2="56875" y2="32344"/>
                        <a14:foregroundMark x1="57031" y1="37031" x2="60781" y2="36563"/>
                        <a14:foregroundMark x1="20000" y1="38281" x2="31250" y2="25938"/>
                        <a14:foregroundMark x1="31250" y1="25938" x2="45625" y2="18281"/>
                        <a14:foregroundMark x1="45625" y1="18281" x2="61719" y2="20000"/>
                        <a14:foregroundMark x1="61719" y1="20000" x2="66094" y2="24688"/>
                        <a14:foregroundMark x1="23750" y1="32500" x2="35469" y2="20781"/>
                        <a14:foregroundMark x1="35469" y1="20781" x2="41250" y2="19531"/>
                        <a14:foregroundMark x1="21250" y1="38125" x2="23750" y2="37813"/>
                        <a14:foregroundMark x1="24219" y1="40156" x2="24219" y2="40156"/>
                        <a14:foregroundMark x1="26563" y1="42969" x2="27969" y2="46875"/>
                        <a14:foregroundMark x1="27656" y1="48125" x2="41250" y2="56719"/>
                        <a14:foregroundMark x1="41250" y1="56719" x2="36406" y2="72969"/>
                        <a14:foregroundMark x1="36406" y1="72969" x2="41875" y2="89063"/>
                        <a14:foregroundMark x1="41875" y1="89063" x2="41094" y2="98438"/>
                        <a14:foregroundMark x1="40469" y1="91250" x2="40469" y2="9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5" y="3394992"/>
            <a:ext cx="2397780" cy="32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2E7CAB75-A0C6-4114-9713-2DAB993097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6" t="54676" r="28818" b="14303"/>
          <a:stretch/>
        </p:blipFill>
        <p:spPr>
          <a:xfrm>
            <a:off x="2435629" y="2069868"/>
            <a:ext cx="9010996" cy="4538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6364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981</Words>
  <Application>Microsoft Office PowerPoint</Application>
  <PresentationFormat>Custom</PresentationFormat>
  <Paragraphs>99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WIN7X64</cp:lastModifiedBy>
  <cp:revision>61</cp:revision>
  <dcterms:created xsi:type="dcterms:W3CDTF">2021-07-10T07:14:28Z</dcterms:created>
  <dcterms:modified xsi:type="dcterms:W3CDTF">2025-12-04T06:13:04Z</dcterms:modified>
</cp:coreProperties>
</file>