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582" y="-84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8788-55CB-4006-8DA0-A8CECACB77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014FD8-21A6-4500-9466-E2C838CA547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Bừa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nắp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488B2-FE6C-4580-8E46-73756BEE03E7}" type="parTrans" cxnId="{91C098B0-3A65-4D22-9E53-7E06072E9A67}">
      <dgm:prSet/>
      <dgm:spPr/>
      <dgm:t>
        <a:bodyPr/>
        <a:lstStyle/>
        <a:p>
          <a:endParaRPr lang="en-US"/>
        </a:p>
      </dgm:t>
    </dgm:pt>
    <dgm:pt modelId="{88C6D19F-79D0-4872-93C5-476E33B2862F}" type="sibTrans" cxnId="{91C098B0-3A65-4D22-9E53-7E06072E9A67}">
      <dgm:prSet/>
      <dgm:spPr/>
      <dgm:t>
        <a:bodyPr/>
        <a:lstStyle/>
        <a:p>
          <a:endParaRPr lang="en-US"/>
        </a:p>
      </dgm:t>
    </dgm:pt>
    <dgm:pt modelId="{CDF28F93-A617-43E0-911A-3400CC25A25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06777-9F73-47B0-AB94-848000B2E6A8}" type="parTrans" cxnId="{B8F5166D-1ED7-456B-BDBF-B762F1C4E18B}">
      <dgm:prSet/>
      <dgm:spPr/>
      <dgm:t>
        <a:bodyPr/>
        <a:lstStyle/>
        <a:p>
          <a:endParaRPr lang="en-US"/>
        </a:p>
      </dgm:t>
    </dgm:pt>
    <dgm:pt modelId="{726EF346-A674-4E84-A383-A6B735AA3D9F}" type="sibTrans" cxnId="{B8F5166D-1ED7-456B-BDBF-B762F1C4E18B}">
      <dgm:prSet/>
      <dgm:spPr/>
      <dgm:t>
        <a:bodyPr/>
        <a:lstStyle/>
        <a:p>
          <a:endParaRPr lang="en-US"/>
        </a:p>
      </dgm:t>
    </dgm:pt>
    <dgm:pt modelId="{7E9A474A-FC77-44E3-BD9F-AE27E825B26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D48CC-9250-4111-BB6F-A28997EC70AA}" type="parTrans" cxnId="{B046E54D-50BB-4D7C-9D2B-17E97471866B}">
      <dgm:prSet/>
      <dgm:spPr/>
      <dgm:t>
        <a:bodyPr/>
        <a:lstStyle/>
        <a:p>
          <a:endParaRPr lang="en-US"/>
        </a:p>
      </dgm:t>
    </dgm:pt>
    <dgm:pt modelId="{A7AE921D-FBFF-4A79-8631-84F60726B436}" type="sibTrans" cxnId="{B046E54D-50BB-4D7C-9D2B-17E97471866B}">
      <dgm:prSet/>
      <dgm:spPr/>
      <dgm:t>
        <a:bodyPr/>
        <a:lstStyle/>
        <a:p>
          <a:endParaRPr lang="en-US"/>
        </a:p>
      </dgm:t>
    </dgm:pt>
    <dgm:pt modelId="{5298666C-D160-472A-9E1F-43486A459EE9}" type="pres">
      <dgm:prSet presAssocID="{BD828788-55CB-4006-8DA0-A8CECACB77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6E7B6-A029-4DBF-A5D7-E69EFDF352D6}" type="pres">
      <dgm:prSet presAssocID="{BF014FD8-21A6-4500-9466-E2C838CA547B}" presName="root1" presStyleCnt="0"/>
      <dgm:spPr/>
    </dgm:pt>
    <dgm:pt modelId="{B982AB24-6DF1-404C-9E64-9BB4798692BD}" type="pres">
      <dgm:prSet presAssocID="{BF014FD8-21A6-4500-9466-E2C838CA547B}" presName="LevelOneTextNode" presStyleLbl="node0" presStyleIdx="0" presStyleCnt="1" custScaleX="173993" custScaleY="181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7B9E3-AF43-4479-A9F9-C237CDFE1B0D}" type="pres">
      <dgm:prSet presAssocID="{BF014FD8-21A6-4500-9466-E2C838CA547B}" presName="level2hierChild" presStyleCnt="0"/>
      <dgm:spPr/>
    </dgm:pt>
    <dgm:pt modelId="{75DE30A4-AA01-4526-91A1-788F89888D63}" type="pres">
      <dgm:prSet presAssocID="{17406777-9F73-47B0-AB94-848000B2E6A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29D41F1-5CB8-46A5-9BE7-68D51F43741A}" type="pres">
      <dgm:prSet presAssocID="{17406777-9F73-47B0-AB94-848000B2E6A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2FDAB2C-4C80-4D8B-8A97-5C2894053D47}" type="pres">
      <dgm:prSet presAssocID="{CDF28F93-A617-43E0-911A-3400CC25A253}" presName="root2" presStyleCnt="0"/>
      <dgm:spPr/>
    </dgm:pt>
    <dgm:pt modelId="{1AFFEE55-A572-41F2-A01D-67C3357A0F3F}" type="pres">
      <dgm:prSet presAssocID="{CDF28F93-A617-43E0-911A-3400CC25A253}" presName="LevelTwoTextNode" presStyleLbl="node2" presStyleIdx="0" presStyleCnt="2" custScaleX="442134" custLinFactX="25419" custLinFactNeighborX="100000" custLinFactNeighborY="-5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5E7E4-5223-4246-B08E-634E4B825F4D}" type="pres">
      <dgm:prSet presAssocID="{CDF28F93-A617-43E0-911A-3400CC25A253}" presName="level3hierChild" presStyleCnt="0"/>
      <dgm:spPr/>
    </dgm:pt>
    <dgm:pt modelId="{756CED79-E463-45F6-B533-9A75C8E64F13}" type="pres">
      <dgm:prSet presAssocID="{294D48CC-9250-4111-BB6F-A28997EC70A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995A9CC-CB91-440E-999F-1AB7528C925C}" type="pres">
      <dgm:prSet presAssocID="{294D48CC-9250-4111-BB6F-A28997EC70A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03ECD5-815B-4C36-AAC5-907065DC0703}" type="pres">
      <dgm:prSet presAssocID="{7E9A474A-FC77-44E3-BD9F-AE27E825B26D}" presName="root2" presStyleCnt="0"/>
      <dgm:spPr/>
    </dgm:pt>
    <dgm:pt modelId="{739C68AE-07A6-49D2-BF57-077DBB781E11}" type="pres">
      <dgm:prSet presAssocID="{7E9A474A-FC77-44E3-BD9F-AE27E825B26D}" presName="LevelTwoTextNode" presStyleLbl="node2" presStyleIdx="1" presStyleCnt="2" custScaleX="442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A2312-C77B-42D3-BCA3-B6AD7BD87653}" type="pres">
      <dgm:prSet presAssocID="{7E9A474A-FC77-44E3-BD9F-AE27E825B26D}" presName="level3hierChild" presStyleCnt="0"/>
      <dgm:spPr/>
    </dgm:pt>
  </dgm:ptLst>
  <dgm:cxnLst>
    <dgm:cxn modelId="{0619AADF-DDC6-40B4-8988-6835279286A9}" type="presOf" srcId="{294D48CC-9250-4111-BB6F-A28997EC70AA}" destId="{756CED79-E463-45F6-B533-9A75C8E64F13}" srcOrd="0" destOrd="0" presId="urn:microsoft.com/office/officeart/2005/8/layout/hierarchy2"/>
    <dgm:cxn modelId="{C7A4634E-9264-4785-9588-2EBAA572C6A7}" type="presOf" srcId="{7E9A474A-FC77-44E3-BD9F-AE27E825B26D}" destId="{739C68AE-07A6-49D2-BF57-077DBB781E11}" srcOrd="0" destOrd="0" presId="urn:microsoft.com/office/officeart/2005/8/layout/hierarchy2"/>
    <dgm:cxn modelId="{FE13C788-F040-4BC2-918B-4102FE1D0D94}" type="presOf" srcId="{294D48CC-9250-4111-BB6F-A28997EC70AA}" destId="{E995A9CC-CB91-440E-999F-1AB7528C925C}" srcOrd="1" destOrd="0" presId="urn:microsoft.com/office/officeart/2005/8/layout/hierarchy2"/>
    <dgm:cxn modelId="{96A26A5F-CA3D-4B99-8B79-1C6B74B9F01A}" type="presOf" srcId="{CDF28F93-A617-43E0-911A-3400CC25A253}" destId="{1AFFEE55-A572-41F2-A01D-67C3357A0F3F}" srcOrd="0" destOrd="0" presId="urn:microsoft.com/office/officeart/2005/8/layout/hierarchy2"/>
    <dgm:cxn modelId="{6E60FD83-5494-4CF6-A262-6D3324697237}" type="presOf" srcId="{17406777-9F73-47B0-AB94-848000B2E6A8}" destId="{75DE30A4-AA01-4526-91A1-788F89888D63}" srcOrd="0" destOrd="0" presId="urn:microsoft.com/office/officeart/2005/8/layout/hierarchy2"/>
    <dgm:cxn modelId="{795A8424-7B5E-4D04-AFE8-170C55A3687E}" type="presOf" srcId="{BD828788-55CB-4006-8DA0-A8CECACB770C}" destId="{5298666C-D160-472A-9E1F-43486A459EE9}" srcOrd="0" destOrd="0" presId="urn:microsoft.com/office/officeart/2005/8/layout/hierarchy2"/>
    <dgm:cxn modelId="{91C098B0-3A65-4D22-9E53-7E06072E9A67}" srcId="{BD828788-55CB-4006-8DA0-A8CECACB770C}" destId="{BF014FD8-21A6-4500-9466-E2C838CA547B}" srcOrd="0" destOrd="0" parTransId="{135488B2-FE6C-4580-8E46-73756BEE03E7}" sibTransId="{88C6D19F-79D0-4872-93C5-476E33B2862F}"/>
    <dgm:cxn modelId="{B046E54D-50BB-4D7C-9D2B-17E97471866B}" srcId="{BF014FD8-21A6-4500-9466-E2C838CA547B}" destId="{7E9A474A-FC77-44E3-BD9F-AE27E825B26D}" srcOrd="1" destOrd="0" parTransId="{294D48CC-9250-4111-BB6F-A28997EC70AA}" sibTransId="{A7AE921D-FBFF-4A79-8631-84F60726B436}"/>
    <dgm:cxn modelId="{7A2AFF00-78C1-458B-8138-8F775F9ED84B}" type="presOf" srcId="{17406777-9F73-47B0-AB94-848000B2E6A8}" destId="{529D41F1-5CB8-46A5-9BE7-68D51F43741A}" srcOrd="1" destOrd="0" presId="urn:microsoft.com/office/officeart/2005/8/layout/hierarchy2"/>
    <dgm:cxn modelId="{B8F5166D-1ED7-456B-BDBF-B762F1C4E18B}" srcId="{BF014FD8-21A6-4500-9466-E2C838CA547B}" destId="{CDF28F93-A617-43E0-911A-3400CC25A253}" srcOrd="0" destOrd="0" parTransId="{17406777-9F73-47B0-AB94-848000B2E6A8}" sibTransId="{726EF346-A674-4E84-A383-A6B735AA3D9F}"/>
    <dgm:cxn modelId="{22C5A4B5-D65D-4A01-B041-7EA55D0B46EE}" type="presOf" srcId="{BF014FD8-21A6-4500-9466-E2C838CA547B}" destId="{B982AB24-6DF1-404C-9E64-9BB4798692BD}" srcOrd="0" destOrd="0" presId="urn:microsoft.com/office/officeart/2005/8/layout/hierarchy2"/>
    <dgm:cxn modelId="{5E43ED73-2AE1-4D05-B293-02CAA418F247}" type="presParOf" srcId="{5298666C-D160-472A-9E1F-43486A459EE9}" destId="{9D06E7B6-A029-4DBF-A5D7-E69EFDF352D6}" srcOrd="0" destOrd="0" presId="urn:microsoft.com/office/officeart/2005/8/layout/hierarchy2"/>
    <dgm:cxn modelId="{AED8E6A6-3691-4BF5-A856-3A0CFF44EC77}" type="presParOf" srcId="{9D06E7B6-A029-4DBF-A5D7-E69EFDF352D6}" destId="{B982AB24-6DF1-404C-9E64-9BB4798692BD}" srcOrd="0" destOrd="0" presId="urn:microsoft.com/office/officeart/2005/8/layout/hierarchy2"/>
    <dgm:cxn modelId="{73AC6BF0-B3C0-42CC-BFD8-CF02AFB23AB5}" type="presParOf" srcId="{9D06E7B6-A029-4DBF-A5D7-E69EFDF352D6}" destId="{C647B9E3-AF43-4479-A9F9-C237CDFE1B0D}" srcOrd="1" destOrd="0" presId="urn:microsoft.com/office/officeart/2005/8/layout/hierarchy2"/>
    <dgm:cxn modelId="{07A7620C-93D7-4E5A-8D85-17E9D5A0F070}" type="presParOf" srcId="{C647B9E3-AF43-4479-A9F9-C237CDFE1B0D}" destId="{75DE30A4-AA01-4526-91A1-788F89888D63}" srcOrd="0" destOrd="0" presId="urn:microsoft.com/office/officeart/2005/8/layout/hierarchy2"/>
    <dgm:cxn modelId="{054E0582-A1E6-43F8-A753-8243EC17176F}" type="presParOf" srcId="{75DE30A4-AA01-4526-91A1-788F89888D63}" destId="{529D41F1-5CB8-46A5-9BE7-68D51F43741A}" srcOrd="0" destOrd="0" presId="urn:microsoft.com/office/officeart/2005/8/layout/hierarchy2"/>
    <dgm:cxn modelId="{28DD323B-AC36-4DFA-A5D3-84635A964C41}" type="presParOf" srcId="{C647B9E3-AF43-4479-A9F9-C237CDFE1B0D}" destId="{32FDAB2C-4C80-4D8B-8A97-5C2894053D47}" srcOrd="1" destOrd="0" presId="urn:microsoft.com/office/officeart/2005/8/layout/hierarchy2"/>
    <dgm:cxn modelId="{C54FB0DB-5FFD-4071-A62B-822DF8CFD6D4}" type="presParOf" srcId="{32FDAB2C-4C80-4D8B-8A97-5C2894053D47}" destId="{1AFFEE55-A572-41F2-A01D-67C3357A0F3F}" srcOrd="0" destOrd="0" presId="urn:microsoft.com/office/officeart/2005/8/layout/hierarchy2"/>
    <dgm:cxn modelId="{6340DF29-82DF-4CF0-A49C-665DF3631468}" type="presParOf" srcId="{32FDAB2C-4C80-4D8B-8A97-5C2894053D47}" destId="{5D55E7E4-5223-4246-B08E-634E4B825F4D}" srcOrd="1" destOrd="0" presId="urn:microsoft.com/office/officeart/2005/8/layout/hierarchy2"/>
    <dgm:cxn modelId="{6582250A-8871-4906-9847-BE51904DE8A5}" type="presParOf" srcId="{C647B9E3-AF43-4479-A9F9-C237CDFE1B0D}" destId="{756CED79-E463-45F6-B533-9A75C8E64F13}" srcOrd="2" destOrd="0" presId="urn:microsoft.com/office/officeart/2005/8/layout/hierarchy2"/>
    <dgm:cxn modelId="{EFA63852-A2D5-4B48-8B03-13CAD2D4D147}" type="presParOf" srcId="{756CED79-E463-45F6-B533-9A75C8E64F13}" destId="{E995A9CC-CB91-440E-999F-1AB7528C925C}" srcOrd="0" destOrd="0" presId="urn:microsoft.com/office/officeart/2005/8/layout/hierarchy2"/>
    <dgm:cxn modelId="{CA6D3C7C-EDD9-4C22-80D2-5ADE8B3E5B4A}" type="presParOf" srcId="{C647B9E3-AF43-4479-A9F9-C237CDFE1B0D}" destId="{8E03ECD5-815B-4C36-AAC5-907065DC0703}" srcOrd="3" destOrd="0" presId="urn:microsoft.com/office/officeart/2005/8/layout/hierarchy2"/>
    <dgm:cxn modelId="{5D815D3C-2760-4F01-85C3-8BC722882953}" type="presParOf" srcId="{8E03ECD5-815B-4C36-AAC5-907065DC0703}" destId="{739C68AE-07A6-49D2-BF57-077DBB781E11}" srcOrd="0" destOrd="0" presId="urn:microsoft.com/office/officeart/2005/8/layout/hierarchy2"/>
    <dgm:cxn modelId="{3525C54F-1761-4E7E-AF95-7E4C94DBAA33}" type="presParOf" srcId="{8E03ECD5-815B-4C36-AAC5-907065DC0703}" destId="{29FA2312-C77B-42D3-BCA3-B6AD7BD876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2A587-8FDD-382A-76D6-F5B20F31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905000"/>
            <a:ext cx="7406640" cy="762000"/>
          </a:xfrm>
        </p:spPr>
        <p:txBody>
          <a:bodyPr>
            <a:noAutofit/>
          </a:bodyPr>
          <a:lstStyle/>
          <a:p>
            <a:r>
              <a:rPr lang="en-US" sz="5400" b="1" dirty="0">
                <a:highlight>
                  <a:srgbClr val="FFFF00"/>
                </a:highlight>
              </a:rPr>
              <a:t>MỖI BUỔI TỐI, CÁC BẠN THƯỜNG LÀM GÌ TRƯỚC KHI ĐI NGỦ?</a:t>
            </a:r>
          </a:p>
        </p:txBody>
      </p:sp>
    </p:spTree>
    <p:extLst>
      <p:ext uri="{BB962C8B-B14F-4D97-AF65-F5344CB8AC3E}">
        <p14:creationId xmlns:p14="http://schemas.microsoft.com/office/powerpoint/2010/main" val="368741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0280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5BE95668-11B8-4B85-A70B-D8E27EE7CA2B}"/>
              </a:ext>
            </a:extLst>
          </p:cNvPr>
          <p:cNvSpPr/>
          <p:nvPr/>
        </p:nvSpPr>
        <p:spPr>
          <a:xfrm>
            <a:off x="551864" y="1066800"/>
            <a:ext cx="3886200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79A2A89F-19C1-4AF6-BBD4-51C67A604F40}"/>
              </a:ext>
            </a:extLst>
          </p:cNvPr>
          <p:cNvSpPr/>
          <p:nvPr/>
        </p:nvSpPr>
        <p:spPr>
          <a:xfrm>
            <a:off x="4876800" y="1295400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xmlns="" id="{17D764A1-2466-4CCD-96B1-3E1C10E9CAB0}"/>
              </a:ext>
            </a:extLst>
          </p:cNvPr>
          <p:cNvSpPr/>
          <p:nvPr/>
        </p:nvSpPr>
        <p:spPr>
          <a:xfrm>
            <a:off x="6400800" y="1276942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xmlns="" id="{9EEC9AF1-ED92-46B0-8F86-42E96169F835}"/>
              </a:ext>
            </a:extLst>
          </p:cNvPr>
          <p:cNvSpPr/>
          <p:nvPr/>
        </p:nvSpPr>
        <p:spPr>
          <a:xfrm>
            <a:off x="3614269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xmlns="" id="{7F77170E-202A-4002-AA66-FF91C0B3CB18}"/>
              </a:ext>
            </a:extLst>
          </p:cNvPr>
          <p:cNvSpPr/>
          <p:nvPr/>
        </p:nvSpPr>
        <p:spPr>
          <a:xfrm>
            <a:off x="5105400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DF614E31-2076-457D-9554-DBDE8D0F6A48}"/>
              </a:ext>
            </a:extLst>
          </p:cNvPr>
          <p:cNvSpPr/>
          <p:nvPr/>
        </p:nvSpPr>
        <p:spPr>
          <a:xfrm>
            <a:off x="6656887" y="2286000"/>
            <a:ext cx="151091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F31184E9-E8D2-468F-906B-AA93C743186B}"/>
              </a:ext>
            </a:extLst>
          </p:cNvPr>
          <p:cNvSpPr/>
          <p:nvPr/>
        </p:nvSpPr>
        <p:spPr>
          <a:xfrm>
            <a:off x="2110169" y="3403442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tung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7B0BEDA7-5116-48FA-91A6-86F947DC4285}"/>
              </a:ext>
            </a:extLst>
          </p:cNvPr>
          <p:cNvSpPr/>
          <p:nvPr/>
        </p:nvSpPr>
        <p:spPr>
          <a:xfrm>
            <a:off x="3621087" y="340297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797711B4-E7AC-43A1-BF64-42CAE85CDC5B}"/>
              </a:ext>
            </a:extLst>
          </p:cNvPr>
          <p:cNvSpPr/>
          <p:nvPr/>
        </p:nvSpPr>
        <p:spPr>
          <a:xfrm>
            <a:off x="5172574" y="3419536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A4EFC949-ED94-4098-80FA-2D77F0319F21}"/>
              </a:ext>
            </a:extLst>
          </p:cNvPr>
          <p:cNvSpPr/>
          <p:nvPr/>
        </p:nvSpPr>
        <p:spPr>
          <a:xfrm>
            <a:off x="6724061" y="3416783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9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0280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5BE95668-11B8-4B85-A70B-D8E27EE7CA2B}"/>
              </a:ext>
            </a:extLst>
          </p:cNvPr>
          <p:cNvSpPr/>
          <p:nvPr/>
        </p:nvSpPr>
        <p:spPr>
          <a:xfrm>
            <a:off x="304800" y="1066800"/>
            <a:ext cx="4133264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79A2A89F-19C1-4AF6-BBD4-51C67A604F40}"/>
              </a:ext>
            </a:extLst>
          </p:cNvPr>
          <p:cNvSpPr/>
          <p:nvPr/>
        </p:nvSpPr>
        <p:spPr>
          <a:xfrm>
            <a:off x="4876800" y="1295400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xmlns="" id="{17D764A1-2466-4CCD-96B1-3E1C10E9CAB0}"/>
              </a:ext>
            </a:extLst>
          </p:cNvPr>
          <p:cNvSpPr/>
          <p:nvPr/>
        </p:nvSpPr>
        <p:spPr>
          <a:xfrm>
            <a:off x="6400800" y="1276942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xmlns="" id="{9EEC9AF1-ED92-46B0-8F86-42E96169F835}"/>
              </a:ext>
            </a:extLst>
          </p:cNvPr>
          <p:cNvSpPr/>
          <p:nvPr/>
        </p:nvSpPr>
        <p:spPr>
          <a:xfrm>
            <a:off x="3614269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xmlns="" id="{7F77170E-202A-4002-AA66-FF91C0B3CB18}"/>
              </a:ext>
            </a:extLst>
          </p:cNvPr>
          <p:cNvSpPr/>
          <p:nvPr/>
        </p:nvSpPr>
        <p:spPr>
          <a:xfrm>
            <a:off x="5105400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DF614E31-2076-457D-9554-DBDE8D0F6A48}"/>
              </a:ext>
            </a:extLst>
          </p:cNvPr>
          <p:cNvSpPr/>
          <p:nvPr/>
        </p:nvSpPr>
        <p:spPr>
          <a:xfrm>
            <a:off x="6656887" y="2286000"/>
            <a:ext cx="151091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F31184E9-E8D2-468F-906B-AA93C743186B}"/>
              </a:ext>
            </a:extLst>
          </p:cNvPr>
          <p:cNvSpPr/>
          <p:nvPr/>
        </p:nvSpPr>
        <p:spPr>
          <a:xfrm>
            <a:off x="2110169" y="3403442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lung tung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7B0BEDA7-5116-48FA-91A6-86F947DC4285}"/>
              </a:ext>
            </a:extLst>
          </p:cNvPr>
          <p:cNvSpPr/>
          <p:nvPr/>
        </p:nvSpPr>
        <p:spPr>
          <a:xfrm>
            <a:off x="3621087" y="340297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797711B4-E7AC-43A1-BF64-42CAE85CDC5B}"/>
              </a:ext>
            </a:extLst>
          </p:cNvPr>
          <p:cNvSpPr/>
          <p:nvPr/>
        </p:nvSpPr>
        <p:spPr>
          <a:xfrm>
            <a:off x="5172574" y="3419536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A4EFC949-ED94-4098-80FA-2D77F0319F21}"/>
              </a:ext>
            </a:extLst>
          </p:cNvPr>
          <p:cNvSpPr/>
          <p:nvPr/>
        </p:nvSpPr>
        <p:spPr>
          <a:xfrm>
            <a:off x="6724061" y="3416783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7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1A2E97B-E0B9-487B-B3E0-C17138CA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860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loud Callout 1">
            <a:extLst>
              <a:ext uri="{FF2B5EF4-FFF2-40B4-BE49-F238E27FC236}">
                <a16:creationId xmlns:a16="http://schemas.microsoft.com/office/drawing/2014/main" xmlns="" id="{CDF4B847-A63B-485C-B8FE-8F9ABB017585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2F706CA-EAC9-4636-95A0-ACBB9FC95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10882"/>
              </p:ext>
            </p:extLst>
          </p:nvPr>
        </p:nvGraphicFramePr>
        <p:xfrm>
          <a:off x="1752599" y="2622246"/>
          <a:ext cx="6358375" cy="163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8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53905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Cloud Callout 1">
            <a:extLst>
              <a:ext uri="{FF2B5EF4-FFF2-40B4-BE49-F238E27FC236}">
                <a16:creationId xmlns:a16="http://schemas.microsoft.com/office/drawing/2014/main" xmlns="" id="{CDF4B847-A63B-485C-B8FE-8F9ABB017585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BTVN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F4616A94-E97F-45A1-928E-99EEF2B5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98" y="220945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60763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6FAB91-2D96-48DC-B0DA-3FFCB716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860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7C5E377-4212-4471-AB2B-420E6431AD66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1C73750-B629-4903-88EE-BB57B32C555F}"/>
              </a:ext>
            </a:extLst>
          </p:cNvPr>
          <p:cNvSpPr/>
          <p:nvPr/>
        </p:nvSpPr>
        <p:spPr>
          <a:xfrm>
            <a:off x="2077092" y="2892072"/>
            <a:ext cx="6019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60763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Rèn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thói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gàng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trường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1C73750-B629-4903-88EE-BB57B32C555F}"/>
              </a:ext>
            </a:extLst>
          </p:cNvPr>
          <p:cNvSpPr/>
          <p:nvPr/>
        </p:nvSpPr>
        <p:spPr>
          <a:xfrm>
            <a:off x="2077092" y="2892072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Bài viết đoạn văn về lớp học bằng tiếng Anh - Step Up English">
            <a:extLst>
              <a:ext uri="{FF2B5EF4-FFF2-40B4-BE49-F238E27FC236}">
                <a16:creationId xmlns:a16="http://schemas.microsoft.com/office/drawing/2014/main" xmlns="" id="{BA4E25F4-96BF-466E-A3A9-6C1F28E9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13663"/>
            <a:ext cx="207709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43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527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1342844" y="1870013"/>
            <a:ext cx="6019800" cy="771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78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527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1925352" y="2288932"/>
            <a:ext cx="6019800" cy="703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">
            <a:extLst>
              <a:ext uri="{FF2B5EF4-FFF2-40B4-BE49-F238E27FC236}">
                <a16:creationId xmlns:a16="http://schemas.microsoft.com/office/drawing/2014/main" xmlns="" id="{ED0F8BB1-9B7A-4F4D-B45E-98E7C0586F65}"/>
              </a:ext>
            </a:extLst>
          </p:cNvPr>
          <p:cNvSpPr/>
          <p:nvPr/>
        </p:nvSpPr>
        <p:spPr>
          <a:xfrm>
            <a:off x="1143000" y="995609"/>
            <a:ext cx="18288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EFC9D0-A596-4AD1-923B-C1C52BE567A7}"/>
              </a:ext>
            </a:extLst>
          </p:cNvPr>
          <p:cNvSpPr/>
          <p:nvPr/>
        </p:nvSpPr>
        <p:spPr>
          <a:xfrm>
            <a:off x="1962215" y="3224435"/>
            <a:ext cx="6019800" cy="703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43999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1925352" y="2288932"/>
            <a:ext cx="6019800" cy="1595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">
            <a:extLst>
              <a:ext uri="{FF2B5EF4-FFF2-40B4-BE49-F238E27FC236}">
                <a16:creationId xmlns:a16="http://schemas.microsoft.com/office/drawing/2014/main" xmlns="" id="{ED0F8BB1-9B7A-4F4D-B45E-98E7C0586F65}"/>
              </a:ext>
            </a:extLst>
          </p:cNvPr>
          <p:cNvSpPr/>
          <p:nvPr/>
        </p:nvSpPr>
        <p:spPr>
          <a:xfrm>
            <a:off x="1143000" y="995609"/>
            <a:ext cx="18288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3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FD1CD4B2-FA95-4B33-93DB-7439FC6F9895}"/>
              </a:ext>
            </a:extLst>
          </p:cNvPr>
          <p:cNvSpPr/>
          <p:nvPr/>
        </p:nvSpPr>
        <p:spPr>
          <a:xfrm>
            <a:off x="888023" y="1025430"/>
            <a:ext cx="1828800" cy="12954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FE1E64-9B56-4FE5-AB66-60A58B9C8395}"/>
              </a:ext>
            </a:extLst>
          </p:cNvPr>
          <p:cNvSpPr/>
          <p:nvPr/>
        </p:nvSpPr>
        <p:spPr>
          <a:xfrm>
            <a:off x="2933700" y="1524000"/>
            <a:ext cx="45339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1295399" cy="12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1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39" y="-27710"/>
            <a:ext cx="5427061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388296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THÓI QUEN</a:t>
            </a:r>
          </a:p>
        </p:txBody>
      </p:sp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62818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2644C1-ADE8-4108-916C-A5E6176E2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333" r="13333"/>
          <a:stretch/>
        </p:blipFill>
        <p:spPr>
          <a:xfrm>
            <a:off x="30067" y="-13855"/>
            <a:ext cx="2783180" cy="4572000"/>
          </a:xfrm>
          <a:prstGeom prst="rect">
            <a:avLst/>
          </a:prstGeom>
        </p:spPr>
      </p:pic>
      <p:pic>
        <p:nvPicPr>
          <p:cNvPr id="1026" name="Picture 2" descr="18 Cách khiến học sinh giữ trật tự trong lớp học - Táo Giáo Dục - Dự án đào  tạo và hỗ trợ giáo viên">
            <a:extLst>
              <a:ext uri="{FF2B5EF4-FFF2-40B4-BE49-F238E27FC236}">
                <a16:creationId xmlns:a16="http://schemas.microsoft.com/office/drawing/2014/main" xmlns="" id="{1F9EF257-3846-4EC3-ABAF-0CA1621F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46" y="151187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15805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3EC8FC10-495A-46CD-ADB3-D22B655D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25000" r="21875" b="18333"/>
          <a:stretch/>
        </p:blipFill>
        <p:spPr>
          <a:xfrm>
            <a:off x="1295400" y="939234"/>
            <a:ext cx="5486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756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RÈN LUYỆN THÓI QUEN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7620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8900" y="1300448"/>
            <a:ext cx="5369989" cy="184665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NỐI THÓI QUEN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xmlns="" id="{C1467D27-8B60-47FF-AC79-70DD4A480B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28356"/>
            <a:ext cx="2628900" cy="1343997"/>
          </a:xfrm>
          <a:prstGeom prst="rect">
            <a:avLst/>
          </a:pr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0D8751E-EB21-40D4-AAE7-9E454633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761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978769" y="1186607"/>
            <a:ext cx="16764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7D9823-6386-4C04-8ABD-D978CE90B29C}"/>
              </a:ext>
            </a:extLst>
          </p:cNvPr>
          <p:cNvSpPr/>
          <p:nvPr/>
        </p:nvSpPr>
        <p:spPr>
          <a:xfrm>
            <a:off x="2810694" y="1775172"/>
            <a:ext cx="5257800" cy="64633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257A2F-2B80-4E8A-92D4-C7450369256E}"/>
              </a:ext>
            </a:extLst>
          </p:cNvPr>
          <p:cNvSpPr/>
          <p:nvPr/>
        </p:nvSpPr>
        <p:spPr>
          <a:xfrm>
            <a:off x="2815004" y="2844544"/>
            <a:ext cx="5257800" cy="120032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0D8751E-EB21-40D4-AAE7-9E454633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761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978769" y="1186607"/>
            <a:ext cx="16764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7D9823-6386-4C04-8ABD-D978CE90B29C}"/>
              </a:ext>
            </a:extLst>
          </p:cNvPr>
          <p:cNvSpPr/>
          <p:nvPr/>
        </p:nvSpPr>
        <p:spPr>
          <a:xfrm>
            <a:off x="2743200" y="2514600"/>
            <a:ext cx="5114106" cy="101566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FD1CD4B2-FA95-4B33-93DB-7439FC6F9895}"/>
              </a:ext>
            </a:extLst>
          </p:cNvPr>
          <p:cNvSpPr/>
          <p:nvPr/>
        </p:nvSpPr>
        <p:spPr>
          <a:xfrm>
            <a:off x="1752600" y="1066800"/>
            <a:ext cx="51054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FE1E64-9B56-4FE5-AB66-60A58B9C8395}"/>
              </a:ext>
            </a:extLst>
          </p:cNvPr>
          <p:cNvSpPr/>
          <p:nvPr/>
        </p:nvSpPr>
        <p:spPr>
          <a:xfrm>
            <a:off x="685800" y="2971800"/>
            <a:ext cx="705182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9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FD1CD4B2-FA95-4B33-93DB-7439FC6F9895}"/>
              </a:ext>
            </a:extLst>
          </p:cNvPr>
          <p:cNvSpPr/>
          <p:nvPr/>
        </p:nvSpPr>
        <p:spPr>
          <a:xfrm>
            <a:off x="888023" y="1025430"/>
            <a:ext cx="1828800" cy="12954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FE1E64-9B56-4FE5-AB66-60A58B9C8395}"/>
              </a:ext>
            </a:extLst>
          </p:cNvPr>
          <p:cNvSpPr/>
          <p:nvPr/>
        </p:nvSpPr>
        <p:spPr>
          <a:xfrm>
            <a:off x="2933700" y="1524000"/>
            <a:ext cx="495300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1295399" cy="12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4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A7A814C1-BFCE-45D1-B44E-23E7A341171A}"/>
              </a:ext>
            </a:extLst>
          </p:cNvPr>
          <p:cNvSpPr/>
          <p:nvPr/>
        </p:nvSpPr>
        <p:spPr>
          <a:xfrm>
            <a:off x="342900" y="1155799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AF9AA7A-5A1C-48D6-8053-621EEB60278D}"/>
              </a:ext>
            </a:extLst>
          </p:cNvPr>
          <p:cNvSpPr/>
          <p:nvPr/>
        </p:nvSpPr>
        <p:spPr>
          <a:xfrm>
            <a:off x="2438400" y="1166770"/>
            <a:ext cx="55626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GV chia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03F21F-AF86-4963-9D8D-AC28212EF64C}"/>
              </a:ext>
            </a:extLst>
          </p:cNvPr>
          <p:cNvSpPr/>
          <p:nvPr/>
        </p:nvSpPr>
        <p:spPr>
          <a:xfrm>
            <a:off x="342901" y="3581400"/>
            <a:ext cx="76581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20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3" y="2362200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5BE95668-11B8-4B85-A70B-D8E27EE7CA2B}"/>
              </a:ext>
            </a:extLst>
          </p:cNvPr>
          <p:cNvSpPr/>
          <p:nvPr/>
        </p:nvSpPr>
        <p:spPr>
          <a:xfrm>
            <a:off x="1143000" y="1066800"/>
            <a:ext cx="4953000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1335</Words>
  <Application>Microsoft Office PowerPoint</Application>
  <PresentationFormat>Custom</PresentationFormat>
  <Paragraphs>132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MỖI BUỔI TỐI, CÁC BẠN THƯỜNG LÀM GÌ TRƯỚC KHI ĐI NGỦ?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WIN7X64</cp:lastModifiedBy>
  <cp:revision>143</cp:revision>
  <dcterms:created xsi:type="dcterms:W3CDTF">2021-08-05T08:35:56Z</dcterms:created>
  <dcterms:modified xsi:type="dcterms:W3CDTF">2025-12-04T06:13:49Z</dcterms:modified>
</cp:coreProperties>
</file>