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333" r:id="rId2"/>
    <p:sldId id="335" r:id="rId3"/>
    <p:sldId id="359" r:id="rId4"/>
    <p:sldId id="334" r:id="rId5"/>
    <p:sldId id="464" r:id="rId6"/>
    <p:sldId id="465" r:id="rId7"/>
    <p:sldId id="466" r:id="rId8"/>
    <p:sldId id="467" r:id="rId9"/>
    <p:sldId id="468" r:id="rId10"/>
    <p:sldId id="469" r:id="rId11"/>
    <p:sldId id="470" r:id="rId12"/>
    <p:sldId id="471" r:id="rId13"/>
    <p:sldId id="472" r:id="rId14"/>
    <p:sldId id="474" r:id="rId15"/>
    <p:sldId id="473" r:id="rId16"/>
    <p:sldId id="475" r:id="rId17"/>
    <p:sldId id="476" r:id="rId18"/>
    <p:sldId id="477" r:id="rId19"/>
    <p:sldId id="4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a:srgbClr val="00FFFF"/>
    <a:srgbClr val="0000FF"/>
    <a:srgbClr val="006600"/>
    <a:srgbClr val="FF6600"/>
    <a:srgbClr val="9C0C24"/>
    <a:srgbClr val="A8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8" autoAdjust="0"/>
    <p:restoredTop sz="98566" autoAdjust="0"/>
  </p:normalViewPr>
  <p:slideViewPr>
    <p:cSldViewPr snapToGrid="0" showGuides="1">
      <p:cViewPr varScale="1">
        <p:scale>
          <a:sx n="91" d="100"/>
          <a:sy n="91" d="100"/>
        </p:scale>
        <p:origin x="-33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t>12/03/2025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t>‹#›</a:t>
            </a:fld>
            <a:endParaRPr lang="en-US"/>
          </a:p>
        </p:txBody>
      </p:sp>
    </p:spTree>
    <p:extLst>
      <p:ext uri="{BB962C8B-B14F-4D97-AF65-F5344CB8AC3E}">
        <p14:creationId xmlns:p14="http://schemas.microsoft.com/office/powerpoint/2010/main" val="56437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547B41-D574-4D99-8733-CDF2B4333776}"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547B41-D574-4D99-8733-CDF2B4333776}"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547B41-D574-4D99-8733-CDF2B4333776}"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547B41-D574-4D99-8733-CDF2B4333776}"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547B41-D574-4D99-8733-CDF2B4333776}"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547B41-D574-4D99-8733-CDF2B4333776}" type="datetimeFigureOut">
              <a:rPr lang="en-US" smtClean="0"/>
              <a:t>12/03/2025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547B41-D574-4D99-8733-CDF2B4333776}" type="datetimeFigureOut">
              <a:rPr lang="en-US" smtClean="0"/>
              <a:t>12/03/2025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547B41-D574-4D99-8733-CDF2B4333776}" type="datetimeFigureOut">
              <a:rPr lang="en-US" smtClean="0"/>
              <a:t>12/03/2025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547B41-D574-4D99-8733-CDF2B4333776}" type="datetimeFigureOut">
              <a:rPr lang="en-US" smtClean="0"/>
              <a:t>12/03/2025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547B41-D574-4D99-8733-CDF2B4333776}" type="datetimeFigureOut">
              <a:rPr lang="en-US" smtClean="0"/>
              <a:t>12/03/2025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547B41-D574-4D99-8733-CDF2B4333776}" type="datetimeFigureOut">
              <a:rPr lang="en-US" smtClean="0"/>
              <a:t>12/03/2025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BB2F-C9CB-4F18-9077-FBA6E68299B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t>12/03/2025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file:///H:\THT_Chuyen%20de%20Thuc%20hien%20giao%20an%20dien%20tu\GDCD\Yeu%20thuong%20con%20nguoi.ppt" TargetMode="Externa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4" descr="Asian lily">
            <a:hlinkClick r:id="rId2" action="ppaction://hlinkpres?slideindex=1&amp;slidetitle="/>
          </p:cNvPr>
          <p:cNvPicPr>
            <a:picLocks noChangeAspect="1" noChangeArrowheads="1"/>
          </p:cNvPicPr>
          <p:nvPr/>
        </p:nvPicPr>
        <p:blipFill>
          <a:blip r:embed="rId3"/>
          <a:srcRect/>
          <a:stretch>
            <a:fillRect/>
          </a:stretch>
        </p:blipFill>
        <p:spPr bwMode="auto">
          <a:xfrm>
            <a:off x="6191251" y="3860427"/>
            <a:ext cx="6400800" cy="2662798"/>
          </a:xfrm>
          <a:prstGeom prst="rect">
            <a:avLst/>
          </a:prstGeom>
          <a:noFill/>
          <a:ln w="9525">
            <a:noFill/>
            <a:miter lim="800000"/>
            <a:headEnd/>
            <a:tailEnd/>
          </a:ln>
        </p:spPr>
      </p:pic>
      <p:pic>
        <p:nvPicPr>
          <p:cNvPr id="2052" name="Picture 6" descr="Buombay"/>
          <p:cNvPicPr>
            <a:picLocks noChangeAspect="1" noChangeArrowheads="1" noCrop="1"/>
          </p:cNvPicPr>
          <p:nvPr/>
        </p:nvPicPr>
        <p:blipFill>
          <a:blip r:embed="rId4"/>
          <a:srcRect/>
          <a:stretch>
            <a:fillRect/>
          </a:stretch>
        </p:blipFill>
        <p:spPr bwMode="auto">
          <a:xfrm>
            <a:off x="0" y="-295556"/>
            <a:ext cx="12192000" cy="798420"/>
          </a:xfrm>
          <a:prstGeom prst="rect">
            <a:avLst/>
          </a:prstGeom>
          <a:noFill/>
          <a:ln w="9525">
            <a:noFill/>
            <a:miter lim="800000"/>
            <a:headEnd/>
            <a:tailEnd/>
          </a:ln>
        </p:spPr>
      </p:pic>
      <p:pic>
        <p:nvPicPr>
          <p:cNvPr id="2053" name="Picture 7" descr="Buombay"/>
          <p:cNvPicPr>
            <a:picLocks noChangeAspect="1" noChangeArrowheads="1" noCrop="1"/>
          </p:cNvPicPr>
          <p:nvPr/>
        </p:nvPicPr>
        <p:blipFill>
          <a:blip r:embed="rId4"/>
          <a:srcRect/>
          <a:stretch>
            <a:fillRect/>
          </a:stretch>
        </p:blipFill>
        <p:spPr bwMode="auto">
          <a:xfrm>
            <a:off x="0" y="5944723"/>
            <a:ext cx="12192000" cy="798419"/>
          </a:xfrm>
          <a:prstGeom prst="rect">
            <a:avLst/>
          </a:prstGeom>
          <a:noFill/>
          <a:ln w="9525">
            <a:noFill/>
            <a:miter lim="800000"/>
            <a:headEnd/>
            <a:tailEnd/>
          </a:ln>
        </p:spPr>
      </p:pic>
      <p:sp>
        <p:nvSpPr>
          <p:cNvPr id="2054" name="WordArt 8"/>
          <p:cNvSpPr>
            <a:spLocks noChangeArrowheads="1" noChangeShapeType="1" noTextEdit="1"/>
          </p:cNvSpPr>
          <p:nvPr/>
        </p:nvSpPr>
        <p:spPr bwMode="auto">
          <a:xfrm>
            <a:off x="406400" y="672354"/>
            <a:ext cx="11785600" cy="1657070"/>
          </a:xfrm>
          <a:prstGeom prst="rect">
            <a:avLst/>
          </a:prstGeom>
        </p:spPr>
        <p:txBody>
          <a:bodyPr wrap="none" fromWordArt="1">
            <a:prstTxWarp prst="textWave2">
              <a:avLst>
                <a:gd name="adj1" fmla="val 13005"/>
                <a:gd name="adj2" fmla="val 0"/>
              </a:avLst>
            </a:prstTxWarp>
          </a:bodyPr>
          <a:lstStyle/>
          <a:p>
            <a:pPr algn="ctr"/>
            <a:r>
              <a:rPr lang="en-US" kern="10" dirty="0" err="1">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CHÀO</a:t>
            </a:r>
            <a:r>
              <a:rPr lang="en-US" kern="10" dirty="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MỪNG</a:t>
            </a:r>
            <a:r>
              <a:rPr lang="en-US" kern="10" dirty="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CÁC</a:t>
            </a:r>
            <a:r>
              <a:rPr lang="en-US" kern="10" dirty="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EM</a:t>
            </a:r>
            <a:r>
              <a:rPr lang="en-US" kern="10" dirty="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HỌC</a:t>
            </a:r>
            <a:r>
              <a:rPr lang="en-US" kern="10" dirty="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SINH</a:t>
            </a:r>
            <a:r>
              <a:rPr lang="en-US" kern="10" dirty="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p>
          <a:p>
            <a:pPr algn="ctr"/>
            <a:r>
              <a:rPr lang="en-US" kern="10" dirty="0" err="1">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ĐẾN</a:t>
            </a:r>
            <a:r>
              <a:rPr lang="en-US" kern="10" dirty="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VỚI</a:t>
            </a:r>
            <a:r>
              <a:rPr lang="en-US" kern="10" dirty="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smtClean="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BÀI</a:t>
            </a:r>
            <a:r>
              <a:rPr lang="en-US" kern="10" dirty="0" smtClean="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smtClean="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GIẢNG</a:t>
            </a:r>
            <a:r>
              <a:rPr lang="en-US" kern="10" dirty="0" smtClean="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smtClean="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ĐIỆN</a:t>
            </a:r>
            <a:r>
              <a:rPr lang="en-US" kern="10" dirty="0" smtClean="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 </a:t>
            </a:r>
            <a:r>
              <a:rPr lang="en-US" kern="10" dirty="0" err="1" smtClean="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TỬ</a:t>
            </a:r>
            <a:r>
              <a:rPr lang="en-US" kern="10" dirty="0" smtClean="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rPr>
              <a:t>!</a:t>
            </a:r>
            <a:endParaRPr lang="en-US" kern="10" dirty="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a:cs typeface="Times New Roman" panose="02020603050405020304"/>
            </a:endParaRPr>
          </a:p>
        </p:txBody>
      </p:sp>
      <p:pic>
        <p:nvPicPr>
          <p:cNvPr id="2055" name="Picture 8" descr="hoahong">
            <a:hlinkClick r:id="" action="ppaction://noaction"/>
          </p:cNvPr>
          <p:cNvPicPr>
            <a:picLocks noChangeAspect="1" noChangeArrowheads="1" noCrop="1"/>
          </p:cNvPicPr>
          <p:nvPr/>
        </p:nvPicPr>
        <p:blipFill>
          <a:blip r:embed="rId5"/>
          <a:srcRect/>
          <a:stretch>
            <a:fillRect/>
          </a:stretch>
        </p:blipFill>
        <p:spPr bwMode="auto">
          <a:xfrm rot="2289621">
            <a:off x="730252" y="4332477"/>
            <a:ext cx="1835149" cy="1983441"/>
          </a:xfrm>
          <a:prstGeom prst="rect">
            <a:avLst/>
          </a:prstGeom>
          <a:noFill/>
          <a:ln w="9525">
            <a:noFill/>
            <a:miter lim="800000"/>
            <a:headEnd/>
            <a:tailEnd/>
          </a:ln>
        </p:spPr>
      </p:pic>
      <p:sp>
        <p:nvSpPr>
          <p:cNvPr id="2056" name="WordArt 14"/>
          <p:cNvSpPr>
            <a:spLocks noChangeArrowheads="1" noChangeShapeType="1" noTextEdit="1"/>
          </p:cNvSpPr>
          <p:nvPr/>
        </p:nvSpPr>
        <p:spPr bwMode="auto">
          <a:xfrm>
            <a:off x="3860800" y="2506847"/>
            <a:ext cx="6197600" cy="806824"/>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a:cs typeface="Times New Roman" panose="02020603050405020304"/>
              </a:rPr>
              <a:t>MÔN: </a:t>
            </a:r>
            <a:r>
              <a:rPr lang="en-US" sz="3600" b="1" kern="1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a:cs typeface="Times New Roman" panose="02020603050405020304"/>
              </a:rPr>
              <a:t>KHOA HỌC TỰ </a:t>
            </a:r>
            <a:r>
              <a:rPr lang="en-US" sz="3600" b="1" kern="1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a:cs typeface="Times New Roman" panose="02020603050405020304"/>
              </a:rPr>
              <a:t>NHIÊN</a:t>
            </a:r>
            <a:r>
              <a:rPr lang="en-US" sz="3600" b="1" kern="1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a:cs typeface="Times New Roman" panose="02020603050405020304"/>
              </a:rPr>
              <a:t> 8</a:t>
            </a:r>
            <a:endPar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a:cs typeface="Times New Roman" panose="02020603050405020304"/>
            </a:endParaRPr>
          </a:p>
        </p:txBody>
      </p:sp>
      <p:sp>
        <p:nvSpPr>
          <p:cNvPr id="13" name="Title 1"/>
          <p:cNvSpPr txBox="1"/>
          <p:nvPr/>
        </p:nvSpPr>
        <p:spPr>
          <a:xfrm>
            <a:off x="406400" y="3591486"/>
            <a:ext cx="10363200" cy="537882"/>
          </a:xfrm>
          <a:prstGeom prst="rect">
            <a:avLst/>
          </a:prstGeom>
        </p:spPr>
        <p:txBody>
          <a:bodyPr>
            <a:normAutofit fontScale="82500" lnSpcReduction="20000"/>
          </a:bodyPr>
          <a:lstStyle/>
          <a:p>
            <a:pPr algn="ctr" eaLnBrk="0" hangingPunct="0">
              <a:defRPr/>
            </a:pPr>
            <a:r>
              <a:rPr lang="en-US" sz="4400" b="1" kern="0" dirty="0" smtClean="0">
                <a:solidFill>
                  <a:srgbClr val="0000FF"/>
                </a:solidFill>
                <a:ea typeface="+mj-ea"/>
                <a:cs typeface="Times New Roman" panose="02020603050405020304" pitchFamily="18" charset="0"/>
              </a:rPr>
              <a:t>BỘ SÁCH CÁNH DIỀU</a:t>
            </a:r>
            <a:endParaRPr lang="en-US" sz="4400" kern="0" dirty="0">
              <a:solidFill>
                <a:srgbClr val="0000FF"/>
              </a:solidFill>
              <a:ea typeface="+mj-ea"/>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028736"/>
            <a:ext cx="12192000" cy="4847617"/>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628650" y="3362218"/>
            <a:ext cx="5114925" cy="339576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5872163" y="3343275"/>
            <a:ext cx="5276470" cy="3514725"/>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1114425" y="0"/>
            <a:ext cx="4643438" cy="3282940"/>
          </a:xfrm>
          <a:prstGeom prst="rect">
            <a:avLst/>
          </a:prstGeom>
          <a:noFill/>
          <a:ln w="9525">
            <a:noFill/>
            <a:miter lim="800000"/>
            <a:headEnd/>
            <a:tailEnd/>
          </a:ln>
          <a:effectLst/>
        </p:spPr>
      </p:pic>
      <p:pic>
        <p:nvPicPr>
          <p:cNvPr id="5126" name="Picture 6"/>
          <p:cNvPicPr>
            <a:picLocks noChangeAspect="1" noChangeArrowheads="1"/>
          </p:cNvPicPr>
          <p:nvPr/>
        </p:nvPicPr>
        <p:blipFill>
          <a:blip r:embed="rId6"/>
          <a:srcRect/>
          <a:stretch>
            <a:fillRect/>
          </a:stretch>
        </p:blipFill>
        <p:spPr bwMode="auto">
          <a:xfrm>
            <a:off x="5867399" y="0"/>
            <a:ext cx="5961933" cy="32575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Effect transition="in" filter="fade">
                                      <p:cBhvr>
                                        <p:cTn id="9" dur="10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xit" presetSubtype="4" fill="hold" nodeType="clickEffect">
                                  <p:stCondLst>
                                    <p:cond delay="0"/>
                                  </p:stCondLst>
                                  <p:childTnLst>
                                    <p:animEffect transition="out" filter="wheel(4)">
                                      <p:cBhvr>
                                        <p:cTn id="13" dur="2000"/>
                                        <p:tgtEl>
                                          <p:spTgt spid="5122"/>
                                        </p:tgtEl>
                                      </p:cBhvr>
                                    </p:animEffect>
                                    <p:set>
                                      <p:cBhvr>
                                        <p:cTn id="14" dur="1" fill="hold">
                                          <p:stCondLst>
                                            <p:cond delay="1999"/>
                                          </p:stCondLst>
                                        </p:cTn>
                                        <p:tgtEl>
                                          <p:spTgt spid="5122"/>
                                        </p:tgtEl>
                                        <p:attrNameLst>
                                          <p:attrName>style.visibility</p:attrName>
                                        </p:attrNameLst>
                                      </p:cBhvr>
                                      <p:to>
                                        <p:strVal val="hidden"/>
                                      </p:to>
                                    </p:set>
                                  </p:childTnLst>
                                </p:cTn>
                              </p:par>
                              <p:par>
                                <p:cTn id="15" presetID="17" presetClass="entr" presetSubtype="1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1000" fill="hold"/>
                                        <p:tgtEl>
                                          <p:spTgt spid="5126"/>
                                        </p:tgtEl>
                                        <p:attrNameLst>
                                          <p:attrName>ppt_w</p:attrName>
                                        </p:attrNameLst>
                                      </p:cBhvr>
                                      <p:tavLst>
                                        <p:tav tm="0">
                                          <p:val>
                                            <p:fltVal val="0"/>
                                          </p:val>
                                        </p:tav>
                                        <p:tav tm="100000">
                                          <p:val>
                                            <p:strVal val="#ppt_w"/>
                                          </p:val>
                                        </p:tav>
                                      </p:tavLst>
                                    </p:anim>
                                    <p:anim calcmode="lin" valueType="num">
                                      <p:cBhvr>
                                        <p:cTn id="18" dur="1000" fill="hold"/>
                                        <p:tgtEl>
                                          <p:spTgt spid="51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5125"/>
                                        </p:tgtEl>
                                        <p:attrNameLst>
                                          <p:attrName>style.visibility</p:attrName>
                                        </p:attrNameLst>
                                      </p:cBhvr>
                                      <p:to>
                                        <p:strVal val="visible"/>
                                      </p:to>
                                    </p:set>
                                    <p:anim calcmode="lin" valueType="num">
                                      <p:cBhvr>
                                        <p:cTn id="21" dur="1000" fill="hold"/>
                                        <p:tgtEl>
                                          <p:spTgt spid="5125"/>
                                        </p:tgtEl>
                                        <p:attrNameLst>
                                          <p:attrName>ppt_w</p:attrName>
                                        </p:attrNameLst>
                                      </p:cBhvr>
                                      <p:tavLst>
                                        <p:tav tm="0">
                                          <p:val>
                                            <p:fltVal val="0"/>
                                          </p:val>
                                        </p:tav>
                                        <p:tav tm="100000">
                                          <p:val>
                                            <p:strVal val="#ppt_w"/>
                                          </p:val>
                                        </p:tav>
                                      </p:tavLst>
                                    </p:anim>
                                    <p:anim calcmode="lin" valueType="num">
                                      <p:cBhvr>
                                        <p:cTn id="22" dur="1000" fill="hold"/>
                                        <p:tgtEl>
                                          <p:spTgt spid="5125"/>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5123"/>
                                        </p:tgtEl>
                                        <p:attrNameLst>
                                          <p:attrName>style.visibility</p:attrName>
                                        </p:attrNameLst>
                                      </p:cBhvr>
                                      <p:to>
                                        <p:strVal val="visible"/>
                                      </p:to>
                                    </p:set>
                                    <p:anim calcmode="lin" valueType="num">
                                      <p:cBhvr>
                                        <p:cTn id="25" dur="1000" fill="hold"/>
                                        <p:tgtEl>
                                          <p:spTgt spid="5123"/>
                                        </p:tgtEl>
                                        <p:attrNameLst>
                                          <p:attrName>ppt_w</p:attrName>
                                        </p:attrNameLst>
                                      </p:cBhvr>
                                      <p:tavLst>
                                        <p:tav tm="0">
                                          <p:val>
                                            <p:fltVal val="0"/>
                                          </p:val>
                                        </p:tav>
                                        <p:tav tm="100000">
                                          <p:val>
                                            <p:strVal val="#ppt_w"/>
                                          </p:val>
                                        </p:tav>
                                      </p:tavLst>
                                    </p:anim>
                                    <p:anim calcmode="lin" valueType="num">
                                      <p:cBhvr>
                                        <p:cTn id="26" dur="1000" fill="hold"/>
                                        <p:tgtEl>
                                          <p:spTgt spid="5123"/>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5124"/>
                                        </p:tgtEl>
                                        <p:attrNameLst>
                                          <p:attrName>style.visibility</p:attrName>
                                        </p:attrNameLst>
                                      </p:cBhvr>
                                      <p:to>
                                        <p:strVal val="visible"/>
                                      </p:to>
                                    </p:set>
                                    <p:anim calcmode="lin" valueType="num">
                                      <p:cBhvr>
                                        <p:cTn id="29" dur="1000" fill="hold"/>
                                        <p:tgtEl>
                                          <p:spTgt spid="5124"/>
                                        </p:tgtEl>
                                        <p:attrNameLst>
                                          <p:attrName>ppt_w</p:attrName>
                                        </p:attrNameLst>
                                      </p:cBhvr>
                                      <p:tavLst>
                                        <p:tav tm="0">
                                          <p:val>
                                            <p:fltVal val="0"/>
                                          </p:val>
                                        </p:tav>
                                        <p:tav tm="100000">
                                          <p:val>
                                            <p:strVal val="#ppt_w"/>
                                          </p:val>
                                        </p:tav>
                                      </p:tavLst>
                                    </p:anim>
                                    <p:anim calcmode="lin" valueType="num">
                                      <p:cBhvr>
                                        <p:cTn id="30" dur="1000" fill="hold"/>
                                        <p:tgtEl>
                                          <p:spTgt spid="51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485792"/>
            <a:ext cx="12192000" cy="5853454"/>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1" y="128592"/>
            <a:ext cx="5800725" cy="3194602"/>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1" y="3457571"/>
            <a:ext cx="5874873" cy="3286125"/>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a:srcRect/>
          <a:stretch>
            <a:fillRect/>
          </a:stretch>
        </p:blipFill>
        <p:spPr bwMode="auto">
          <a:xfrm>
            <a:off x="6015038" y="142342"/>
            <a:ext cx="4886325" cy="3205428"/>
          </a:xfrm>
          <a:prstGeom prst="rect">
            <a:avLst/>
          </a:prstGeom>
          <a:noFill/>
          <a:ln w="9525">
            <a:noFill/>
            <a:miter lim="800000"/>
            <a:headEnd/>
            <a:tailEnd/>
          </a:ln>
          <a:effectLst/>
        </p:spPr>
      </p:pic>
      <p:pic>
        <p:nvPicPr>
          <p:cNvPr id="6150" name="Picture 6"/>
          <p:cNvPicPr>
            <a:picLocks noChangeAspect="1" noChangeArrowheads="1"/>
          </p:cNvPicPr>
          <p:nvPr/>
        </p:nvPicPr>
        <p:blipFill>
          <a:blip r:embed="rId6"/>
          <a:srcRect/>
          <a:stretch>
            <a:fillRect/>
          </a:stretch>
        </p:blipFill>
        <p:spPr bwMode="auto">
          <a:xfrm>
            <a:off x="6015038" y="3441347"/>
            <a:ext cx="4400550" cy="33145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360"/>
                                          </p:val>
                                        </p:tav>
                                        <p:tav tm="100000">
                                          <p:val>
                                            <p:fltVal val="0"/>
                                          </p:val>
                                        </p:tav>
                                      </p:tavLst>
                                    </p:anim>
                                    <p:animEffect transition="in" filter="fade">
                                      <p:cBhvr>
                                        <p:cTn id="10" dur="1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xit" presetSubtype="12" fill="hold" nodeType="clickEffect">
                                  <p:stCondLst>
                                    <p:cond delay="0"/>
                                  </p:stCondLst>
                                  <p:childTnLst>
                                    <p:animEffect transition="out" filter="strips(downLeft)">
                                      <p:cBhvr>
                                        <p:cTn id="14" dur="1000"/>
                                        <p:tgtEl>
                                          <p:spTgt spid="6146"/>
                                        </p:tgtEl>
                                      </p:cBhvr>
                                    </p:animEffect>
                                    <p:set>
                                      <p:cBhvr>
                                        <p:cTn id="15" dur="1" fill="hold">
                                          <p:stCondLst>
                                            <p:cond delay="999"/>
                                          </p:stCondLst>
                                        </p:cTn>
                                        <p:tgtEl>
                                          <p:spTgt spid="6146"/>
                                        </p:tgtEl>
                                        <p:attrNameLst>
                                          <p:attrName>style.visibility</p:attrName>
                                        </p:attrNameLst>
                                      </p:cBhvr>
                                      <p:to>
                                        <p:strVal val="hidden"/>
                                      </p:to>
                                    </p:set>
                                  </p:childTnLst>
                                </p:cTn>
                              </p:par>
                              <p:par>
                                <p:cTn id="16" presetID="21" presetClass="entr" presetSubtype="4" fill="hold" nodeType="with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wheel(4)">
                                      <p:cBhvr>
                                        <p:cTn id="18" dur="1000"/>
                                        <p:tgtEl>
                                          <p:spTgt spid="6147"/>
                                        </p:tgtEl>
                                      </p:cBhvr>
                                    </p:animEffect>
                                  </p:childTnLst>
                                </p:cTn>
                              </p:par>
                              <p:par>
                                <p:cTn id="19" presetID="21" presetClass="entr" presetSubtype="4" fill="hold" nodeType="withEffect">
                                  <p:stCondLst>
                                    <p:cond delay="0"/>
                                  </p:stCondLst>
                                  <p:childTnLst>
                                    <p:set>
                                      <p:cBhvr>
                                        <p:cTn id="20" dur="1" fill="hold">
                                          <p:stCondLst>
                                            <p:cond delay="0"/>
                                          </p:stCondLst>
                                        </p:cTn>
                                        <p:tgtEl>
                                          <p:spTgt spid="6149"/>
                                        </p:tgtEl>
                                        <p:attrNameLst>
                                          <p:attrName>style.visibility</p:attrName>
                                        </p:attrNameLst>
                                      </p:cBhvr>
                                      <p:to>
                                        <p:strVal val="visible"/>
                                      </p:to>
                                    </p:set>
                                    <p:animEffect transition="in" filter="wheel(4)">
                                      <p:cBhvr>
                                        <p:cTn id="21" dur="1000"/>
                                        <p:tgtEl>
                                          <p:spTgt spid="6149"/>
                                        </p:tgtEl>
                                      </p:cBhvr>
                                    </p:animEffect>
                                  </p:childTnLst>
                                </p:cTn>
                              </p:par>
                              <p:par>
                                <p:cTn id="22" presetID="21" presetClass="entr" presetSubtype="4" fill="hold" nodeType="withEffect">
                                  <p:stCondLst>
                                    <p:cond delay="0"/>
                                  </p:stCondLst>
                                  <p:childTnLst>
                                    <p:set>
                                      <p:cBhvr>
                                        <p:cTn id="23" dur="1" fill="hold">
                                          <p:stCondLst>
                                            <p:cond delay="0"/>
                                          </p:stCondLst>
                                        </p:cTn>
                                        <p:tgtEl>
                                          <p:spTgt spid="6150"/>
                                        </p:tgtEl>
                                        <p:attrNameLst>
                                          <p:attrName>style.visibility</p:attrName>
                                        </p:attrNameLst>
                                      </p:cBhvr>
                                      <p:to>
                                        <p:strVal val="visible"/>
                                      </p:to>
                                    </p:set>
                                    <p:animEffect transition="in" filter="wheel(4)">
                                      <p:cBhvr>
                                        <p:cTn id="24" dur="1000"/>
                                        <p:tgtEl>
                                          <p:spTgt spid="6150"/>
                                        </p:tgtEl>
                                      </p:cBhvr>
                                    </p:animEffect>
                                  </p:childTnLst>
                                </p:cTn>
                              </p:par>
                              <p:par>
                                <p:cTn id="25" presetID="21" presetClass="entr" presetSubtype="4" fill="hold" nodeType="with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wheel(4)">
                                      <p:cBhvr>
                                        <p:cTn id="27"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300048"/>
            <a:ext cx="12192000" cy="627434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542926" y="0"/>
            <a:ext cx="5314950" cy="3317959"/>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1285903" y="3354442"/>
            <a:ext cx="4500562" cy="3503558"/>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a:srcRect/>
          <a:stretch>
            <a:fillRect/>
          </a:stretch>
        </p:blipFill>
        <p:spPr bwMode="auto">
          <a:xfrm>
            <a:off x="5990290" y="0"/>
            <a:ext cx="4301471" cy="3243263"/>
          </a:xfrm>
          <a:prstGeom prst="rect">
            <a:avLst/>
          </a:prstGeom>
          <a:noFill/>
          <a:ln w="9525">
            <a:noFill/>
            <a:miter lim="800000"/>
            <a:headEnd/>
            <a:tailEnd/>
          </a:ln>
          <a:effectLst/>
        </p:spPr>
      </p:pic>
      <p:pic>
        <p:nvPicPr>
          <p:cNvPr id="7174" name="Picture 6"/>
          <p:cNvPicPr>
            <a:picLocks noChangeAspect="1" noChangeArrowheads="1"/>
          </p:cNvPicPr>
          <p:nvPr/>
        </p:nvPicPr>
        <p:blipFill>
          <a:blip r:embed="rId6"/>
          <a:srcRect/>
          <a:stretch>
            <a:fillRect/>
          </a:stretch>
        </p:blipFill>
        <p:spPr bwMode="auto">
          <a:xfrm>
            <a:off x="5973384" y="3343275"/>
            <a:ext cx="4679968" cy="35147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iterate type="lt">
                                    <p:tmPct val="0"/>
                                  </p:iterate>
                                  <p:childTnLst>
                                    <p:animEffect transition="out" filter="fade">
                                      <p:cBhvr>
                                        <p:cTn id="14" dur="1000"/>
                                        <p:tgtEl>
                                          <p:spTgt spid="7170"/>
                                        </p:tgtEl>
                                      </p:cBhvr>
                                    </p:animEffect>
                                    <p:anim calcmode="lin" valueType="num">
                                      <p:cBhvr>
                                        <p:cTn id="15" dur="1000"/>
                                        <p:tgtEl>
                                          <p:spTgt spid="7170"/>
                                        </p:tgtEl>
                                        <p:attrNameLst>
                                          <p:attrName>ppt_x</p:attrName>
                                        </p:attrNameLst>
                                      </p:cBhvr>
                                      <p:tavLst>
                                        <p:tav tm="0">
                                          <p:val>
                                            <p:strVal val="ppt_x"/>
                                          </p:val>
                                        </p:tav>
                                        <p:tav tm="100000">
                                          <p:val>
                                            <p:strVal val="ppt_x"/>
                                          </p:val>
                                        </p:tav>
                                      </p:tavLst>
                                    </p:anim>
                                    <p:anim calcmode="lin" valueType="num">
                                      <p:cBhvr>
                                        <p:cTn id="16" dur="100" decel="100000"/>
                                        <p:tgtEl>
                                          <p:spTgt spid="7170"/>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7170"/>
                                        </p:tgtEl>
                                        <p:attrNameLst>
                                          <p:attrName>ppt_y</p:attrName>
                                        </p:attrNameLst>
                                      </p:cBhvr>
                                      <p:tavLst>
                                        <p:tav tm="0">
                                          <p:val>
                                            <p:strVal val="ppt_y"/>
                                          </p:val>
                                        </p:tav>
                                        <p:tav tm="100000">
                                          <p:val>
                                            <p:strVal val="ppt_y+1"/>
                                          </p:val>
                                        </p:tav>
                                      </p:tavLst>
                                    </p:anim>
                                    <p:set>
                                      <p:cBhvr>
                                        <p:cTn id="18" dur="1" fill="hold">
                                          <p:stCondLst>
                                            <p:cond delay="999"/>
                                          </p:stCondLst>
                                        </p:cTn>
                                        <p:tgtEl>
                                          <p:spTgt spid="7170"/>
                                        </p:tgtEl>
                                        <p:attrNameLst>
                                          <p:attrName>style.visibility</p:attrName>
                                        </p:attrNameLst>
                                      </p:cBhvr>
                                      <p:to>
                                        <p:strVal val="hidden"/>
                                      </p:to>
                                    </p:set>
                                  </p:childTnLst>
                                </p:cTn>
                              </p:par>
                              <p:par>
                                <p:cTn id="19" presetID="49" presetClass="entr" presetSubtype="0" decel="100000"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cBhvr>
                                        <p:cTn id="21" dur="1000" fill="hold"/>
                                        <p:tgtEl>
                                          <p:spTgt spid="7172"/>
                                        </p:tgtEl>
                                        <p:attrNameLst>
                                          <p:attrName>ppt_w</p:attrName>
                                        </p:attrNameLst>
                                      </p:cBhvr>
                                      <p:tavLst>
                                        <p:tav tm="0">
                                          <p:val>
                                            <p:fltVal val="0"/>
                                          </p:val>
                                        </p:tav>
                                        <p:tav tm="100000">
                                          <p:val>
                                            <p:strVal val="#ppt_w"/>
                                          </p:val>
                                        </p:tav>
                                      </p:tavLst>
                                    </p:anim>
                                    <p:anim calcmode="lin" valueType="num">
                                      <p:cBhvr>
                                        <p:cTn id="22" dur="1000" fill="hold"/>
                                        <p:tgtEl>
                                          <p:spTgt spid="7172"/>
                                        </p:tgtEl>
                                        <p:attrNameLst>
                                          <p:attrName>ppt_h</p:attrName>
                                        </p:attrNameLst>
                                      </p:cBhvr>
                                      <p:tavLst>
                                        <p:tav tm="0">
                                          <p:val>
                                            <p:fltVal val="0"/>
                                          </p:val>
                                        </p:tav>
                                        <p:tav tm="100000">
                                          <p:val>
                                            <p:strVal val="#ppt_h"/>
                                          </p:val>
                                        </p:tav>
                                      </p:tavLst>
                                    </p:anim>
                                    <p:anim calcmode="lin" valueType="num">
                                      <p:cBhvr>
                                        <p:cTn id="23" dur="1000" fill="hold"/>
                                        <p:tgtEl>
                                          <p:spTgt spid="7172"/>
                                        </p:tgtEl>
                                        <p:attrNameLst>
                                          <p:attrName>style.rotation</p:attrName>
                                        </p:attrNameLst>
                                      </p:cBhvr>
                                      <p:tavLst>
                                        <p:tav tm="0">
                                          <p:val>
                                            <p:fltVal val="360"/>
                                          </p:val>
                                        </p:tav>
                                        <p:tav tm="100000">
                                          <p:val>
                                            <p:fltVal val="0"/>
                                          </p:val>
                                        </p:tav>
                                      </p:tavLst>
                                    </p:anim>
                                    <p:animEffect transition="in" filter="fade">
                                      <p:cBhvr>
                                        <p:cTn id="24" dur="1000"/>
                                        <p:tgtEl>
                                          <p:spTgt spid="7172"/>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7174"/>
                                        </p:tgtEl>
                                        <p:attrNameLst>
                                          <p:attrName>style.visibility</p:attrName>
                                        </p:attrNameLst>
                                      </p:cBhvr>
                                      <p:to>
                                        <p:strVal val="visible"/>
                                      </p:to>
                                    </p:set>
                                    <p:anim calcmode="lin" valueType="num">
                                      <p:cBhvr>
                                        <p:cTn id="27" dur="1000" fill="hold"/>
                                        <p:tgtEl>
                                          <p:spTgt spid="7174"/>
                                        </p:tgtEl>
                                        <p:attrNameLst>
                                          <p:attrName>ppt_w</p:attrName>
                                        </p:attrNameLst>
                                      </p:cBhvr>
                                      <p:tavLst>
                                        <p:tav tm="0">
                                          <p:val>
                                            <p:fltVal val="0"/>
                                          </p:val>
                                        </p:tav>
                                        <p:tav tm="100000">
                                          <p:val>
                                            <p:strVal val="#ppt_w"/>
                                          </p:val>
                                        </p:tav>
                                      </p:tavLst>
                                    </p:anim>
                                    <p:anim calcmode="lin" valueType="num">
                                      <p:cBhvr>
                                        <p:cTn id="28" dur="1000" fill="hold"/>
                                        <p:tgtEl>
                                          <p:spTgt spid="7174"/>
                                        </p:tgtEl>
                                        <p:attrNameLst>
                                          <p:attrName>ppt_h</p:attrName>
                                        </p:attrNameLst>
                                      </p:cBhvr>
                                      <p:tavLst>
                                        <p:tav tm="0">
                                          <p:val>
                                            <p:fltVal val="0"/>
                                          </p:val>
                                        </p:tav>
                                        <p:tav tm="100000">
                                          <p:val>
                                            <p:strVal val="#ppt_h"/>
                                          </p:val>
                                        </p:tav>
                                      </p:tavLst>
                                    </p:anim>
                                    <p:anim calcmode="lin" valueType="num">
                                      <p:cBhvr>
                                        <p:cTn id="29" dur="1000" fill="hold"/>
                                        <p:tgtEl>
                                          <p:spTgt spid="7174"/>
                                        </p:tgtEl>
                                        <p:attrNameLst>
                                          <p:attrName>style.rotation</p:attrName>
                                        </p:attrNameLst>
                                      </p:cBhvr>
                                      <p:tavLst>
                                        <p:tav tm="0">
                                          <p:val>
                                            <p:fltVal val="360"/>
                                          </p:val>
                                        </p:tav>
                                        <p:tav tm="100000">
                                          <p:val>
                                            <p:fltVal val="0"/>
                                          </p:val>
                                        </p:tav>
                                      </p:tavLst>
                                    </p:anim>
                                    <p:animEffect transition="in" filter="fade">
                                      <p:cBhvr>
                                        <p:cTn id="30" dur="1000"/>
                                        <p:tgtEl>
                                          <p:spTgt spid="7174"/>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7173"/>
                                        </p:tgtEl>
                                        <p:attrNameLst>
                                          <p:attrName>style.visibility</p:attrName>
                                        </p:attrNameLst>
                                      </p:cBhvr>
                                      <p:to>
                                        <p:strVal val="visible"/>
                                      </p:to>
                                    </p:set>
                                    <p:anim calcmode="lin" valueType="num">
                                      <p:cBhvr>
                                        <p:cTn id="33" dur="1000" fill="hold"/>
                                        <p:tgtEl>
                                          <p:spTgt spid="7173"/>
                                        </p:tgtEl>
                                        <p:attrNameLst>
                                          <p:attrName>ppt_w</p:attrName>
                                        </p:attrNameLst>
                                      </p:cBhvr>
                                      <p:tavLst>
                                        <p:tav tm="0">
                                          <p:val>
                                            <p:fltVal val="0"/>
                                          </p:val>
                                        </p:tav>
                                        <p:tav tm="100000">
                                          <p:val>
                                            <p:strVal val="#ppt_w"/>
                                          </p:val>
                                        </p:tav>
                                      </p:tavLst>
                                    </p:anim>
                                    <p:anim calcmode="lin" valueType="num">
                                      <p:cBhvr>
                                        <p:cTn id="34" dur="1000" fill="hold"/>
                                        <p:tgtEl>
                                          <p:spTgt spid="7173"/>
                                        </p:tgtEl>
                                        <p:attrNameLst>
                                          <p:attrName>ppt_h</p:attrName>
                                        </p:attrNameLst>
                                      </p:cBhvr>
                                      <p:tavLst>
                                        <p:tav tm="0">
                                          <p:val>
                                            <p:fltVal val="0"/>
                                          </p:val>
                                        </p:tav>
                                        <p:tav tm="100000">
                                          <p:val>
                                            <p:strVal val="#ppt_h"/>
                                          </p:val>
                                        </p:tav>
                                      </p:tavLst>
                                    </p:anim>
                                    <p:anim calcmode="lin" valueType="num">
                                      <p:cBhvr>
                                        <p:cTn id="35" dur="1000" fill="hold"/>
                                        <p:tgtEl>
                                          <p:spTgt spid="7173"/>
                                        </p:tgtEl>
                                        <p:attrNameLst>
                                          <p:attrName>style.rotation</p:attrName>
                                        </p:attrNameLst>
                                      </p:cBhvr>
                                      <p:tavLst>
                                        <p:tav tm="0">
                                          <p:val>
                                            <p:fltVal val="360"/>
                                          </p:val>
                                        </p:tav>
                                        <p:tav tm="100000">
                                          <p:val>
                                            <p:fltVal val="0"/>
                                          </p:val>
                                        </p:tav>
                                      </p:tavLst>
                                    </p:anim>
                                    <p:animEffect transition="in" filter="fade">
                                      <p:cBhvr>
                                        <p:cTn id="36" dur="1000"/>
                                        <p:tgtEl>
                                          <p:spTgt spid="7173"/>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7171"/>
                                        </p:tgtEl>
                                        <p:attrNameLst>
                                          <p:attrName>style.visibility</p:attrName>
                                        </p:attrNameLst>
                                      </p:cBhvr>
                                      <p:to>
                                        <p:strVal val="visible"/>
                                      </p:to>
                                    </p:set>
                                    <p:anim calcmode="lin" valueType="num">
                                      <p:cBhvr>
                                        <p:cTn id="39" dur="1000" fill="hold"/>
                                        <p:tgtEl>
                                          <p:spTgt spid="7171"/>
                                        </p:tgtEl>
                                        <p:attrNameLst>
                                          <p:attrName>ppt_w</p:attrName>
                                        </p:attrNameLst>
                                      </p:cBhvr>
                                      <p:tavLst>
                                        <p:tav tm="0">
                                          <p:val>
                                            <p:fltVal val="0"/>
                                          </p:val>
                                        </p:tav>
                                        <p:tav tm="100000">
                                          <p:val>
                                            <p:strVal val="#ppt_w"/>
                                          </p:val>
                                        </p:tav>
                                      </p:tavLst>
                                    </p:anim>
                                    <p:anim calcmode="lin" valueType="num">
                                      <p:cBhvr>
                                        <p:cTn id="40" dur="1000" fill="hold"/>
                                        <p:tgtEl>
                                          <p:spTgt spid="7171"/>
                                        </p:tgtEl>
                                        <p:attrNameLst>
                                          <p:attrName>ppt_h</p:attrName>
                                        </p:attrNameLst>
                                      </p:cBhvr>
                                      <p:tavLst>
                                        <p:tav tm="0">
                                          <p:val>
                                            <p:fltVal val="0"/>
                                          </p:val>
                                        </p:tav>
                                        <p:tav tm="100000">
                                          <p:val>
                                            <p:strVal val="#ppt_h"/>
                                          </p:val>
                                        </p:tav>
                                      </p:tavLst>
                                    </p:anim>
                                    <p:anim calcmode="lin" valueType="num">
                                      <p:cBhvr>
                                        <p:cTn id="41" dur="1000" fill="hold"/>
                                        <p:tgtEl>
                                          <p:spTgt spid="7171"/>
                                        </p:tgtEl>
                                        <p:attrNameLst>
                                          <p:attrName>style.rotation</p:attrName>
                                        </p:attrNameLst>
                                      </p:cBhvr>
                                      <p:tavLst>
                                        <p:tav tm="0">
                                          <p:val>
                                            <p:fltVal val="360"/>
                                          </p:val>
                                        </p:tav>
                                        <p:tav tm="100000">
                                          <p:val>
                                            <p:fltVal val="0"/>
                                          </p:val>
                                        </p:tav>
                                      </p:tavLst>
                                    </p:anim>
                                    <p:animEffect transition="in" filter="fade">
                                      <p:cBhvr>
                                        <p:cTn id="42"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400064"/>
            <a:ext cx="12192000" cy="6079873"/>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885825" y="0"/>
            <a:ext cx="5143500" cy="33528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114276" y="3424602"/>
            <a:ext cx="4600558" cy="3433397"/>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6219825" y="0"/>
            <a:ext cx="5068942" cy="3357563"/>
          </a:xfrm>
          <a:prstGeom prst="rect">
            <a:avLst/>
          </a:prstGeom>
          <a:noFill/>
          <a:ln w="9525">
            <a:noFill/>
            <a:miter lim="800000"/>
            <a:headEnd/>
            <a:tailEnd/>
          </a:ln>
          <a:effectLst/>
        </p:spPr>
      </p:pic>
      <p:pic>
        <p:nvPicPr>
          <p:cNvPr id="8198" name="Picture 6"/>
          <p:cNvPicPr>
            <a:picLocks noChangeAspect="1" noChangeArrowheads="1"/>
          </p:cNvPicPr>
          <p:nvPr/>
        </p:nvPicPr>
        <p:blipFill>
          <a:blip r:embed="rId6"/>
          <a:srcRect/>
          <a:stretch>
            <a:fillRect/>
          </a:stretch>
        </p:blipFill>
        <p:spPr bwMode="auto">
          <a:xfrm>
            <a:off x="4805313" y="3482575"/>
            <a:ext cx="2695575" cy="3346855"/>
          </a:xfrm>
          <a:prstGeom prst="rect">
            <a:avLst/>
          </a:prstGeom>
          <a:noFill/>
          <a:ln w="9525">
            <a:noFill/>
            <a:miter lim="800000"/>
            <a:headEnd/>
            <a:tailEnd/>
          </a:ln>
          <a:effectLst/>
        </p:spPr>
      </p:pic>
      <p:pic>
        <p:nvPicPr>
          <p:cNvPr id="8199" name="Picture 7"/>
          <p:cNvPicPr>
            <a:picLocks noChangeAspect="1" noChangeArrowheads="1"/>
          </p:cNvPicPr>
          <p:nvPr/>
        </p:nvPicPr>
        <p:blipFill>
          <a:blip r:embed="rId7"/>
          <a:srcRect/>
          <a:stretch>
            <a:fillRect/>
          </a:stretch>
        </p:blipFill>
        <p:spPr bwMode="auto">
          <a:xfrm>
            <a:off x="7653335" y="3505200"/>
            <a:ext cx="4467225" cy="3352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4)">
                                      <p:cBhvr>
                                        <p:cTn id="7" dur="1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6" fill="hold" nodeType="clickEffect">
                                  <p:stCondLst>
                                    <p:cond delay="0"/>
                                  </p:stCondLst>
                                  <p:childTnLst>
                                    <p:animEffect transition="out" filter="barn(inHorizontal)">
                                      <p:cBhvr>
                                        <p:cTn id="11" dur="1000"/>
                                        <p:tgtEl>
                                          <p:spTgt spid="8194"/>
                                        </p:tgtEl>
                                      </p:cBhvr>
                                    </p:animEffect>
                                    <p:set>
                                      <p:cBhvr>
                                        <p:cTn id="12" dur="1" fill="hold">
                                          <p:stCondLst>
                                            <p:cond delay="999"/>
                                          </p:stCondLst>
                                        </p:cTn>
                                        <p:tgtEl>
                                          <p:spTgt spid="8194"/>
                                        </p:tgtEl>
                                        <p:attrNameLst>
                                          <p:attrName>style.visibility</p:attrName>
                                        </p:attrNameLst>
                                      </p:cBhvr>
                                      <p:to>
                                        <p:strVal val="hidden"/>
                                      </p:to>
                                    </p:set>
                                  </p:childTnLst>
                                </p:cTn>
                              </p:par>
                              <p:par>
                                <p:cTn id="13" presetID="37" presetClass="entr" presetSubtype="0"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fade">
                                      <p:cBhvr>
                                        <p:cTn id="15" dur="1000"/>
                                        <p:tgtEl>
                                          <p:spTgt spid="8196"/>
                                        </p:tgtEl>
                                      </p:cBhvr>
                                    </p:animEffect>
                                    <p:anim calcmode="lin" valueType="num">
                                      <p:cBhvr>
                                        <p:cTn id="16" dur="1000" fill="hold"/>
                                        <p:tgtEl>
                                          <p:spTgt spid="8196"/>
                                        </p:tgtEl>
                                        <p:attrNameLst>
                                          <p:attrName>ppt_x</p:attrName>
                                        </p:attrNameLst>
                                      </p:cBhvr>
                                      <p:tavLst>
                                        <p:tav tm="0">
                                          <p:val>
                                            <p:strVal val="#ppt_x"/>
                                          </p:val>
                                        </p:tav>
                                        <p:tav tm="100000">
                                          <p:val>
                                            <p:strVal val="#ppt_x"/>
                                          </p:val>
                                        </p:tav>
                                      </p:tavLst>
                                    </p:anim>
                                    <p:anim calcmode="lin" valueType="num">
                                      <p:cBhvr>
                                        <p:cTn id="17" dur="900" decel="100000" fill="hold"/>
                                        <p:tgtEl>
                                          <p:spTgt spid="819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fade">
                                      <p:cBhvr>
                                        <p:cTn id="21" dur="1000"/>
                                        <p:tgtEl>
                                          <p:spTgt spid="8198"/>
                                        </p:tgtEl>
                                      </p:cBhvr>
                                    </p:animEffect>
                                    <p:anim calcmode="lin" valueType="num">
                                      <p:cBhvr>
                                        <p:cTn id="22" dur="1000" fill="hold"/>
                                        <p:tgtEl>
                                          <p:spTgt spid="8198"/>
                                        </p:tgtEl>
                                        <p:attrNameLst>
                                          <p:attrName>ppt_x</p:attrName>
                                        </p:attrNameLst>
                                      </p:cBhvr>
                                      <p:tavLst>
                                        <p:tav tm="0">
                                          <p:val>
                                            <p:strVal val="#ppt_x"/>
                                          </p:val>
                                        </p:tav>
                                        <p:tav tm="100000">
                                          <p:val>
                                            <p:strVal val="#ppt_x"/>
                                          </p:val>
                                        </p:tav>
                                      </p:tavLst>
                                    </p:anim>
                                    <p:anim calcmode="lin" valueType="num">
                                      <p:cBhvr>
                                        <p:cTn id="23" dur="900" decel="100000" fill="hold"/>
                                        <p:tgtEl>
                                          <p:spTgt spid="819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198"/>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8199"/>
                                        </p:tgtEl>
                                        <p:attrNameLst>
                                          <p:attrName>style.visibility</p:attrName>
                                        </p:attrNameLst>
                                      </p:cBhvr>
                                      <p:to>
                                        <p:strVal val="visible"/>
                                      </p:to>
                                    </p:set>
                                    <p:animEffect transition="in" filter="fade">
                                      <p:cBhvr>
                                        <p:cTn id="27" dur="1000"/>
                                        <p:tgtEl>
                                          <p:spTgt spid="8199"/>
                                        </p:tgtEl>
                                      </p:cBhvr>
                                    </p:animEffect>
                                    <p:anim calcmode="lin" valueType="num">
                                      <p:cBhvr>
                                        <p:cTn id="28" dur="1000" fill="hold"/>
                                        <p:tgtEl>
                                          <p:spTgt spid="8199"/>
                                        </p:tgtEl>
                                        <p:attrNameLst>
                                          <p:attrName>ppt_x</p:attrName>
                                        </p:attrNameLst>
                                      </p:cBhvr>
                                      <p:tavLst>
                                        <p:tav tm="0">
                                          <p:val>
                                            <p:strVal val="#ppt_x"/>
                                          </p:val>
                                        </p:tav>
                                        <p:tav tm="100000">
                                          <p:val>
                                            <p:strVal val="#ppt_x"/>
                                          </p:val>
                                        </p:tav>
                                      </p:tavLst>
                                    </p:anim>
                                    <p:anim calcmode="lin" valueType="num">
                                      <p:cBhvr>
                                        <p:cTn id="29" dur="900" decel="100000" fill="hold"/>
                                        <p:tgtEl>
                                          <p:spTgt spid="819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199"/>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8197"/>
                                        </p:tgtEl>
                                        <p:attrNameLst>
                                          <p:attrName>style.visibility</p:attrName>
                                        </p:attrNameLst>
                                      </p:cBhvr>
                                      <p:to>
                                        <p:strVal val="visible"/>
                                      </p:to>
                                    </p:set>
                                    <p:animEffect transition="in" filter="fade">
                                      <p:cBhvr>
                                        <p:cTn id="33" dur="1000"/>
                                        <p:tgtEl>
                                          <p:spTgt spid="8197"/>
                                        </p:tgtEl>
                                      </p:cBhvr>
                                    </p:animEffect>
                                    <p:anim calcmode="lin" valueType="num">
                                      <p:cBhvr>
                                        <p:cTn id="34" dur="1000" fill="hold"/>
                                        <p:tgtEl>
                                          <p:spTgt spid="8197"/>
                                        </p:tgtEl>
                                        <p:attrNameLst>
                                          <p:attrName>ppt_x</p:attrName>
                                        </p:attrNameLst>
                                      </p:cBhvr>
                                      <p:tavLst>
                                        <p:tav tm="0">
                                          <p:val>
                                            <p:strVal val="#ppt_x"/>
                                          </p:val>
                                        </p:tav>
                                        <p:tav tm="100000">
                                          <p:val>
                                            <p:strVal val="#ppt_x"/>
                                          </p:val>
                                        </p:tav>
                                      </p:tavLst>
                                    </p:anim>
                                    <p:anim calcmode="lin" valueType="num">
                                      <p:cBhvr>
                                        <p:cTn id="35" dur="900" decel="100000" fill="hold"/>
                                        <p:tgtEl>
                                          <p:spTgt spid="8197"/>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197"/>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8195"/>
                                        </p:tgtEl>
                                        <p:attrNameLst>
                                          <p:attrName>style.visibility</p:attrName>
                                        </p:attrNameLst>
                                      </p:cBhvr>
                                      <p:to>
                                        <p:strVal val="visible"/>
                                      </p:to>
                                    </p:set>
                                    <p:animEffect transition="in" filter="fade">
                                      <p:cBhvr>
                                        <p:cTn id="39" dur="1000"/>
                                        <p:tgtEl>
                                          <p:spTgt spid="8195"/>
                                        </p:tgtEl>
                                      </p:cBhvr>
                                    </p:animEffect>
                                    <p:anim calcmode="lin" valueType="num">
                                      <p:cBhvr>
                                        <p:cTn id="40" dur="1000" fill="hold"/>
                                        <p:tgtEl>
                                          <p:spTgt spid="8195"/>
                                        </p:tgtEl>
                                        <p:attrNameLst>
                                          <p:attrName>ppt_x</p:attrName>
                                        </p:attrNameLst>
                                      </p:cBhvr>
                                      <p:tavLst>
                                        <p:tav tm="0">
                                          <p:val>
                                            <p:strVal val="#ppt_x"/>
                                          </p:val>
                                        </p:tav>
                                        <p:tav tm="100000">
                                          <p:val>
                                            <p:strVal val="#ppt_x"/>
                                          </p:val>
                                        </p:tav>
                                      </p:tavLst>
                                    </p:anim>
                                    <p:anim calcmode="lin" valueType="num">
                                      <p:cBhvr>
                                        <p:cTn id="41" dur="900" decel="100000" fill="hold"/>
                                        <p:tgtEl>
                                          <p:spTgt spid="8195"/>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19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70906"/>
            <a:ext cx="12192000" cy="4401205"/>
          </a:xfrm>
          <a:prstGeom prst="rect">
            <a:avLst/>
          </a:prstGeom>
        </p:spPr>
        <p:txBody>
          <a:bodyPr wrap="square">
            <a:spAutoFit/>
          </a:bodyPr>
          <a:lstStyle/>
          <a:p>
            <a:pPr algn="just"/>
            <a:r>
              <a:rPr lang="vi-VN" sz="2800" dirty="0" smtClean="0">
                <a:solidFill>
                  <a:srgbClr val="FF00FF"/>
                </a:solidFill>
                <a:latin typeface="+mj-lt"/>
              </a:rPr>
              <a:t>- Gấu bắc cực thích nghi với điều kiện quanh năm băng giá ở khu sinh học đồng rêu đới lạnh: Có bộ lông và lớp mỡ dày giúp giữ ấm, không có lông mi do lông mi có thể gây đóng băng trên mắt, bộ lông màu trắng giúp chúng ngụy trang, có tập tính ngủ đông và hoạt động trong mùa hạ vào ban ngày.</a:t>
            </a:r>
          </a:p>
          <a:p>
            <a:pPr algn="just"/>
            <a:r>
              <a:rPr lang="vi-VN" sz="2800" dirty="0" smtClean="0">
                <a:solidFill>
                  <a:srgbClr val="FF00FF"/>
                </a:solidFill>
                <a:latin typeface="+mj-lt"/>
              </a:rPr>
              <a:t>- Cây xương rồng thích nghi với điều kiện khí hậu khô hạn, nhiệt độ không khí nóng vào ban ngày và lạnh vào ban đêm ở khu sinh học sa mạc và hoang mạc: Thân cây biến dạng thành thân mọng nước giúp dự trữ nước cho cây, thân cũng có các rãnh chạy dọc chiều dài thân giúp chuyển nước mưa, nước sương thành một dòng xuống rễ; Lá xương rồng biến thành gai hạn chế được sự thoát hơi nước; Rễ cây dài, lan rộng giúp cây hấp thu nước;…</a:t>
            </a:r>
          </a:p>
        </p:txBody>
      </p:sp>
      <p:pic>
        <p:nvPicPr>
          <p:cNvPr id="9218" name="Picture 2"/>
          <p:cNvPicPr>
            <a:picLocks noChangeAspect="1" noChangeArrowheads="1"/>
          </p:cNvPicPr>
          <p:nvPr/>
        </p:nvPicPr>
        <p:blipFill>
          <a:blip r:embed="rId2"/>
          <a:srcRect/>
          <a:stretch>
            <a:fillRect/>
          </a:stretch>
        </p:blipFill>
        <p:spPr bwMode="auto">
          <a:xfrm>
            <a:off x="0" y="0"/>
            <a:ext cx="12190046" cy="17997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360"/>
                                          </p:val>
                                        </p:tav>
                                        <p:tav tm="100000">
                                          <p:val>
                                            <p:fltVal val="0"/>
                                          </p:val>
                                        </p:tav>
                                      </p:tavLst>
                                    </p:anim>
                                    <p:animEffect transition="in" filter="fade">
                                      <p:cBhvr>
                                        <p:cTn id="10" dur="10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4)">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heel(4)">
                                      <p:cBhvr>
                                        <p:cTn id="20"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69308"/>
            <a:ext cx="12192000" cy="2246769"/>
          </a:xfrm>
          <a:prstGeom prst="rect">
            <a:avLst/>
          </a:prstGeom>
        </p:spPr>
        <p:txBody>
          <a:bodyPr wrap="square">
            <a:spAutoFit/>
          </a:bodyPr>
          <a:lstStyle/>
          <a:p>
            <a:pPr algn="just"/>
            <a:r>
              <a:rPr lang="vi-VN" sz="2800" dirty="0" smtClean="0">
                <a:solidFill>
                  <a:srgbClr val="FF00FF"/>
                </a:solidFill>
                <a:latin typeface="+mj-lt"/>
              </a:rPr>
              <a:t>- Cây đước thích nghi với điều kiện khí hậu, thổ nhưỡng tại khu sinh học rừng ngập mặn: Bộ rễ chia làm hai phần là rễ cọc và rễ phụ, rễ cọc cắm thẳng, rễ phụ phát triển thành chùm, mọc từ phần thân gần gốc giúp cây chống đỡ, hạn chế ảnh hưởng của sóng và gió; Quả đước có dạng hình trụ dài, khi già sẽ tự rụng cắm thẳng xuống lớp bùn và hình thành cây mới.</a:t>
            </a:r>
            <a:endParaRPr lang="vi-VN" sz="2800" dirty="0">
              <a:solidFill>
                <a:srgbClr val="FF00FF"/>
              </a:solidFill>
              <a:latin typeface="+mj-lt"/>
            </a:endParaRPr>
          </a:p>
        </p:txBody>
      </p:sp>
      <p:pic>
        <p:nvPicPr>
          <p:cNvPr id="9218" name="Picture 2"/>
          <p:cNvPicPr>
            <a:picLocks noChangeAspect="1" noChangeArrowheads="1"/>
          </p:cNvPicPr>
          <p:nvPr/>
        </p:nvPicPr>
        <p:blipFill>
          <a:blip r:embed="rId2"/>
          <a:srcRect/>
          <a:stretch>
            <a:fillRect/>
          </a:stretch>
        </p:blipFill>
        <p:spPr bwMode="auto">
          <a:xfrm>
            <a:off x="0" y="0"/>
            <a:ext cx="12190046" cy="17997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4)">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900144" y="0"/>
            <a:ext cx="10458450" cy="680410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48279"/>
            <a:ext cx="12192000" cy="1815882"/>
          </a:xfrm>
          <a:prstGeom prst="rect">
            <a:avLst/>
          </a:prstGeom>
        </p:spPr>
        <p:txBody>
          <a:bodyPr wrap="square">
            <a:spAutoFit/>
          </a:bodyPr>
          <a:lstStyle/>
          <a:p>
            <a:pPr algn="just"/>
            <a:r>
              <a:rPr lang="en-US" sz="2800" dirty="0" smtClean="0">
                <a:solidFill>
                  <a:srgbClr val="FF00FF"/>
                </a:solidFill>
                <a:latin typeface="+mj-lt"/>
              </a:rPr>
              <a:t>	</a:t>
            </a:r>
            <a:r>
              <a:rPr lang="vi-VN" sz="2800" dirty="0" smtClean="0">
                <a:solidFill>
                  <a:srgbClr val="FF00FF"/>
                </a:solidFill>
                <a:latin typeface="+mj-lt"/>
              </a:rPr>
              <a:t>Vùng ven bờ có thành phần sinh vật phong phú hơn vùng khơi vì: Vùng ven bờ có sự đa dạng về địa hình, khí hậu, môi trường đất (đất mặn, đất phèn, đất cát,…), môi trường nước (nước từ mặn cho đến lợ),… tạo ra nhiều loại môi trường sống đa dạng, thích hợp với sự sinh trưởng và phát triển của nhiều nhóm loài.</a:t>
            </a:r>
            <a:endParaRPr lang="vi-VN" sz="2800" dirty="0">
              <a:solidFill>
                <a:srgbClr val="FF00FF"/>
              </a:solidFill>
              <a:latin typeface="+mj-lt"/>
            </a:endParaRPr>
          </a:p>
        </p:txBody>
      </p:sp>
      <p:pic>
        <p:nvPicPr>
          <p:cNvPr id="11266" name="Picture 2"/>
          <p:cNvPicPr>
            <a:picLocks noChangeAspect="1" noChangeArrowheads="1"/>
          </p:cNvPicPr>
          <p:nvPr/>
        </p:nvPicPr>
        <p:blipFill>
          <a:blip r:embed="rId2"/>
          <a:srcRect/>
          <a:stretch>
            <a:fillRect/>
          </a:stretch>
        </p:blipFill>
        <p:spPr bwMode="auto">
          <a:xfrm>
            <a:off x="2148071" y="-1"/>
            <a:ext cx="7852229" cy="20532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4)">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1492" y="1117578"/>
            <a:ext cx="8215086" cy="4401205"/>
          </a:xfrm>
          <a:prstGeom prst="rect">
            <a:avLst/>
          </a:prstGeom>
        </p:spPr>
        <p:txBody>
          <a:bodyPr wrap="square">
            <a:spAutoFit/>
          </a:bodyPr>
          <a:lstStyle/>
          <a:p>
            <a:pPr algn="just"/>
            <a:r>
              <a:rPr lang="vi-VN" sz="2800" dirty="0" smtClean="0">
                <a:solidFill>
                  <a:srgbClr val="FF00FF"/>
                </a:solidFill>
                <a:latin typeface="+mj-lt"/>
              </a:rPr>
              <a:t>- Hệ sinh thái nước đứng:</a:t>
            </a:r>
          </a:p>
          <a:p>
            <a:pPr algn="just"/>
            <a:r>
              <a:rPr lang="vi-VN" sz="2800" dirty="0" smtClean="0">
                <a:solidFill>
                  <a:srgbClr val="FF00FF"/>
                </a:solidFill>
                <a:latin typeface="+mj-lt"/>
              </a:rPr>
              <a:t>+ Vùng nước nông có các loài thực vật có rễ bám trong bùn, khả năng chịu đựng khi mực nước thay đổi; có các động vật đáy có cơ chế dinh dưỡng chủ yếu là ăn mùn bã hữu cơ.</a:t>
            </a:r>
          </a:p>
          <a:p>
            <a:pPr algn="just"/>
            <a:r>
              <a:rPr lang="vi-VN" sz="2800" dirty="0" smtClean="0">
                <a:solidFill>
                  <a:srgbClr val="FF00FF"/>
                </a:solidFill>
                <a:latin typeface="+mj-lt"/>
              </a:rPr>
              <a:t>+ Vùng nước sâu vừa có các sinh vật phù du có cấu tạo thích nghi cho phép chúng nổi tự do trong nước.</a:t>
            </a:r>
          </a:p>
          <a:p>
            <a:pPr algn="just"/>
            <a:r>
              <a:rPr lang="vi-VN" sz="2800" dirty="0" smtClean="0">
                <a:solidFill>
                  <a:srgbClr val="FF00FF"/>
                </a:solidFill>
                <a:latin typeface="+mj-lt"/>
              </a:rPr>
              <a:t>+ Vùng nước sâu có các động vật thích nghi với bóng tối, một số có có quan khứu giác phát triển giúp chúng xác định con mồi trong môi trường thiếu ánh sáng.</a:t>
            </a:r>
          </a:p>
        </p:txBody>
      </p:sp>
      <p:pic>
        <p:nvPicPr>
          <p:cNvPr id="12290" name="Picture 2"/>
          <p:cNvPicPr>
            <a:picLocks noChangeAspect="1" noChangeArrowheads="1"/>
          </p:cNvPicPr>
          <p:nvPr/>
        </p:nvPicPr>
        <p:blipFill>
          <a:blip r:embed="rId2"/>
          <a:srcRect/>
          <a:stretch>
            <a:fillRect/>
          </a:stretch>
        </p:blipFill>
        <p:spPr bwMode="auto">
          <a:xfrm>
            <a:off x="0" y="1886820"/>
            <a:ext cx="3855532" cy="31641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 calcmode="lin" valueType="num">
                                      <p:cBhvr>
                                        <p:cTn id="9" dur="1000" fill="hold"/>
                                        <p:tgtEl>
                                          <p:spTgt spid="12290"/>
                                        </p:tgtEl>
                                        <p:attrNameLst>
                                          <p:attrName>style.rotation</p:attrName>
                                        </p:attrNameLst>
                                      </p:cBhvr>
                                      <p:tavLst>
                                        <p:tav tm="0">
                                          <p:val>
                                            <p:fltVal val="360"/>
                                          </p:val>
                                        </p:tav>
                                        <p:tav tm="100000">
                                          <p:val>
                                            <p:fltVal val="0"/>
                                          </p:val>
                                        </p:tav>
                                      </p:tavLst>
                                    </p:anim>
                                    <p:animEffect transition="in" filter="fade">
                                      <p:cBhvr>
                                        <p:cTn id="10" dur="1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4)">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heel(4)">
                                      <p:cBhvr>
                                        <p:cTn id="20" dur="1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heel(4)">
                                      <p:cBhvr>
                                        <p:cTn id="25" dur="10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heel(4)">
                                      <p:cBhvr>
                                        <p:cTn id="30"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76914" y="1886857"/>
            <a:ext cx="8215086" cy="3108543"/>
          </a:xfrm>
          <a:prstGeom prst="rect">
            <a:avLst/>
          </a:prstGeom>
        </p:spPr>
        <p:txBody>
          <a:bodyPr wrap="square">
            <a:spAutoFit/>
          </a:bodyPr>
          <a:lstStyle/>
          <a:p>
            <a:pPr algn="just"/>
            <a:r>
              <a:rPr lang="vi-VN" sz="2800" dirty="0" smtClean="0">
                <a:solidFill>
                  <a:srgbClr val="FF00FF"/>
                </a:solidFill>
                <a:latin typeface="+mj-lt"/>
              </a:rPr>
              <a:t>- Hệ sinh thái nước chảy:</a:t>
            </a:r>
          </a:p>
          <a:p>
            <a:pPr algn="just"/>
            <a:r>
              <a:rPr lang="vi-VN" sz="2800" dirty="0" smtClean="0">
                <a:solidFill>
                  <a:srgbClr val="FF00FF"/>
                </a:solidFill>
                <a:latin typeface="+mj-lt"/>
              </a:rPr>
              <a:t>+ Thực vật sống ở hệ sinh thái nước chảy thường có rễ sâu để bám giữ hoặc thân nổi thích nghi với điều kiện nước chảy; lá và thân mềm, thuôn dài giúp giảm lực cản từ dòng nước.</a:t>
            </a:r>
          </a:p>
          <a:p>
            <a:pPr algn="just"/>
            <a:r>
              <a:rPr lang="vi-VN" sz="2800" dirty="0" smtClean="0">
                <a:solidFill>
                  <a:srgbClr val="FF00FF"/>
                </a:solidFill>
                <a:latin typeface="+mj-lt"/>
              </a:rPr>
              <a:t>+ Động vật sống ở vùng thượng lưu – nơi thường có nước chảy xiết thường có khả năng bơi giỏi.</a:t>
            </a:r>
            <a:endParaRPr lang="vi-VN" sz="2800" dirty="0">
              <a:solidFill>
                <a:srgbClr val="FF00FF"/>
              </a:solidFill>
              <a:latin typeface="+mj-lt"/>
            </a:endParaRPr>
          </a:p>
        </p:txBody>
      </p:sp>
      <p:pic>
        <p:nvPicPr>
          <p:cNvPr id="12290" name="Picture 2"/>
          <p:cNvPicPr>
            <a:picLocks noChangeAspect="1" noChangeArrowheads="1"/>
          </p:cNvPicPr>
          <p:nvPr/>
        </p:nvPicPr>
        <p:blipFill>
          <a:blip r:embed="rId2"/>
          <a:srcRect/>
          <a:stretch>
            <a:fillRect/>
          </a:stretch>
        </p:blipFill>
        <p:spPr bwMode="auto">
          <a:xfrm>
            <a:off x="0" y="1799771"/>
            <a:ext cx="3855532" cy="31641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4)">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4)">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4)">
                                      <p:cBhvr>
                                        <p:cTn id="17"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934303"/>
            <a:ext cx="12192000" cy="1200329"/>
          </a:xfrm>
          <a:prstGeom prst="rect">
            <a:avLst/>
          </a:prstGeom>
          <a:noFill/>
        </p:spPr>
        <p:txBody>
          <a:bodyPr wrap="square" rtlCol="0">
            <a:spAutoFit/>
          </a:bodyPr>
          <a:lstStyle/>
          <a:p>
            <a:pPr algn="ctr"/>
            <a:r>
              <a:rPr lang="en-US" sz="3600" b="1" dirty="0" err="1" smtClean="0">
                <a:solidFill>
                  <a:srgbClr val="0000FF"/>
                </a:solidFill>
                <a:latin typeface="Times New Roman" panose="02020603050405020304" pitchFamily="18" charset="0"/>
                <a:cs typeface="Times New Roman" panose="02020603050405020304" pitchFamily="18" charset="0"/>
              </a:rPr>
              <a:t>BÀI</a:t>
            </a:r>
            <a:r>
              <a:rPr lang="en-US" sz="3600" b="1" dirty="0" smtClean="0">
                <a:solidFill>
                  <a:srgbClr val="0000FF"/>
                </a:solidFill>
                <a:latin typeface="Times New Roman" panose="02020603050405020304" pitchFamily="18" charset="0"/>
                <a:cs typeface="Times New Roman" panose="02020603050405020304" pitchFamily="18" charset="0"/>
              </a:rPr>
              <a:t> 43: </a:t>
            </a:r>
            <a:r>
              <a:rPr lang="en-US" sz="3600" b="1" dirty="0" err="1" smtClean="0">
                <a:solidFill>
                  <a:srgbClr val="0000FF"/>
                </a:solidFill>
                <a:latin typeface="Times New Roman" panose="02020603050405020304" pitchFamily="18" charset="0"/>
                <a:cs typeface="Times New Roman" panose="02020603050405020304" pitchFamily="18" charset="0"/>
              </a:rPr>
              <a:t>KHÁI</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QUÁT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VỀ</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SINH</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QUYỂN</a:t>
            </a:r>
            <a:endParaRPr lang="en-US" sz="3600" b="1" dirty="0" smtClean="0">
              <a:solidFill>
                <a:srgbClr val="0000FF"/>
              </a:solidFill>
              <a:latin typeface="Times New Roman" panose="02020603050405020304" pitchFamily="18" charset="0"/>
              <a:cs typeface="Times New Roman" panose="02020603050405020304" pitchFamily="18" charset="0"/>
            </a:endParaRPr>
          </a:p>
          <a:p>
            <a:pPr algn="ct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VÀ</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CÁC</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KHU</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SINH</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HỌC</a:t>
            </a:r>
            <a:r>
              <a:rPr lang="en-US"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2910096"/>
            <a:ext cx="121920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cap="none" spc="0" dirty="0" err="1" smtClean="0">
                <a:ln w="11430"/>
                <a:solidFill>
                  <a:srgbClr val="FF00FF"/>
                </a:solidFill>
                <a:effectLst>
                  <a:outerShdw blurRad="80000" dist="40000" dir="5040000" algn="tl">
                    <a:srgbClr val="000000">
                      <a:alpha val="30000"/>
                    </a:srgbClr>
                  </a:outerShdw>
                </a:effectLst>
              </a:rPr>
              <a:t>CHỦ</a:t>
            </a:r>
            <a:r>
              <a:rPr lang="en-US" sz="4800" b="1" cap="none" spc="0" dirty="0" smtClean="0">
                <a:ln w="11430"/>
                <a:solidFill>
                  <a:srgbClr val="FF00FF"/>
                </a:solidFill>
                <a:effectLst>
                  <a:outerShdw blurRad="80000" dist="40000" dir="5040000" algn="tl">
                    <a:srgbClr val="000000">
                      <a:alpha val="30000"/>
                    </a:srgbClr>
                  </a:outerShdw>
                </a:effectLst>
              </a:rPr>
              <a:t> </a:t>
            </a:r>
            <a:r>
              <a:rPr lang="en-US" sz="4800" b="1" cap="none" spc="0" dirty="0" err="1" smtClean="0">
                <a:ln w="11430"/>
                <a:solidFill>
                  <a:srgbClr val="FF00FF"/>
                </a:solidFill>
                <a:effectLst>
                  <a:outerShdw blurRad="80000" dist="40000" dir="5040000" algn="tl">
                    <a:srgbClr val="000000">
                      <a:alpha val="30000"/>
                    </a:srgbClr>
                  </a:outerShdw>
                </a:effectLst>
              </a:rPr>
              <a:t>ĐỀ</a:t>
            </a:r>
            <a:r>
              <a:rPr lang="en-US" sz="4800" b="1" cap="none" spc="0" dirty="0" smtClean="0">
                <a:ln w="11430"/>
                <a:solidFill>
                  <a:srgbClr val="FF00FF"/>
                </a:solidFill>
                <a:effectLst>
                  <a:outerShdw blurRad="80000" dist="40000" dir="5040000" algn="tl">
                    <a:srgbClr val="000000">
                      <a:alpha val="30000"/>
                    </a:srgbClr>
                  </a:outerShdw>
                </a:effectLst>
              </a:rPr>
              <a:t> 9: </a:t>
            </a:r>
            <a:r>
              <a:rPr lang="en-US" sz="4800" b="1" cap="none" spc="0" dirty="0" err="1" smtClean="0">
                <a:ln w="11430"/>
                <a:solidFill>
                  <a:srgbClr val="FF00FF"/>
                </a:solidFill>
                <a:effectLst>
                  <a:outerShdw blurRad="80000" dist="40000" dir="5040000" algn="tl">
                    <a:srgbClr val="000000">
                      <a:alpha val="30000"/>
                    </a:srgbClr>
                  </a:outerShdw>
                </a:effectLst>
              </a:rPr>
              <a:t>SINH</a:t>
            </a:r>
            <a:r>
              <a:rPr lang="en-US" sz="4800" b="1" cap="none" spc="0" dirty="0" smtClean="0">
                <a:ln w="11430"/>
                <a:solidFill>
                  <a:srgbClr val="FF00FF"/>
                </a:solidFill>
                <a:effectLst>
                  <a:outerShdw blurRad="80000" dist="40000" dir="5040000" algn="tl">
                    <a:srgbClr val="000000">
                      <a:alpha val="30000"/>
                    </a:srgbClr>
                  </a:outerShdw>
                </a:effectLst>
              </a:rPr>
              <a:t> </a:t>
            </a:r>
            <a:r>
              <a:rPr lang="en-US" sz="4800" b="1" cap="none" spc="0" dirty="0" err="1" smtClean="0">
                <a:ln w="11430"/>
                <a:solidFill>
                  <a:srgbClr val="FF00FF"/>
                </a:solidFill>
                <a:effectLst>
                  <a:outerShdw blurRad="80000" dist="40000" dir="5040000" algn="tl">
                    <a:srgbClr val="000000">
                      <a:alpha val="30000"/>
                    </a:srgbClr>
                  </a:outerShdw>
                </a:effectLst>
              </a:rPr>
              <a:t>QUYỂN</a:t>
            </a:r>
            <a:endParaRPr lang="en-US" sz="4800" b="1" cap="none" spc="0" dirty="0">
              <a:ln w="11430"/>
              <a:solidFill>
                <a:srgbClr val="FF00FF"/>
              </a:solidFill>
              <a:effectLst>
                <a:outerShdw blurRad="80000" dist="40000" dir="5040000" algn="tl">
                  <a:srgbClr val="000000">
                    <a:alpha val="30000"/>
                  </a:srgbClr>
                </a:outerShdw>
              </a:effectLst>
            </a:endParaRPr>
          </a:p>
        </p:txBody>
      </p:sp>
      <p:sp>
        <p:nvSpPr>
          <p:cNvPr id="4" name="Rectangle 3"/>
          <p:cNvSpPr/>
          <p:nvPr/>
        </p:nvSpPr>
        <p:spPr>
          <a:xfrm>
            <a:off x="0" y="2077758"/>
            <a:ext cx="121920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cap="none" spc="0" dirty="0" err="1" smtClean="0">
                <a:ln w="11430"/>
                <a:solidFill>
                  <a:srgbClr val="FF0000"/>
                </a:solidFill>
                <a:effectLst>
                  <a:outerShdw blurRad="80000" dist="40000" dir="5040000" algn="tl">
                    <a:srgbClr val="000000">
                      <a:alpha val="30000"/>
                    </a:srgbClr>
                  </a:outerShdw>
                </a:effectLst>
              </a:rPr>
              <a:t>PHẦN</a:t>
            </a:r>
            <a:r>
              <a:rPr lang="en-US" sz="4800" b="1" cap="none" spc="0" dirty="0" smtClean="0">
                <a:ln w="11430"/>
                <a:solidFill>
                  <a:srgbClr val="FF0000"/>
                </a:solidFill>
                <a:effectLst>
                  <a:outerShdw blurRad="80000" dist="40000" dir="5040000" algn="tl">
                    <a:srgbClr val="000000">
                      <a:alpha val="30000"/>
                    </a:srgbClr>
                  </a:outerShdw>
                </a:effectLst>
              </a:rPr>
              <a:t> 4: </a:t>
            </a:r>
            <a:r>
              <a:rPr lang="en-US" sz="4800" b="1" cap="none" spc="0" dirty="0" err="1" smtClean="0">
                <a:ln w="11430"/>
                <a:solidFill>
                  <a:srgbClr val="FF0000"/>
                </a:solidFill>
                <a:effectLst>
                  <a:outerShdw blurRad="80000" dist="40000" dir="5040000" algn="tl">
                    <a:srgbClr val="000000">
                      <a:alpha val="30000"/>
                    </a:srgbClr>
                  </a:outerShdw>
                </a:effectLst>
              </a:rPr>
              <a:t>TRÁI</a:t>
            </a:r>
            <a:r>
              <a:rPr lang="en-US" sz="4800" b="1" cap="none" spc="0" dirty="0" smtClean="0">
                <a:ln w="11430"/>
                <a:solidFill>
                  <a:srgbClr val="FF0000"/>
                </a:solidFill>
                <a:effectLst>
                  <a:outerShdw blurRad="80000" dist="40000" dir="5040000" algn="tl">
                    <a:srgbClr val="000000">
                      <a:alpha val="30000"/>
                    </a:srgbClr>
                  </a:outerShdw>
                </a:effectLst>
              </a:rPr>
              <a:t> </a:t>
            </a:r>
            <a:r>
              <a:rPr lang="en-US" sz="4800" b="1" cap="none" spc="0" dirty="0" err="1" smtClean="0">
                <a:ln w="11430"/>
                <a:solidFill>
                  <a:srgbClr val="FF0000"/>
                </a:solidFill>
                <a:effectLst>
                  <a:outerShdw blurRad="80000" dist="40000" dir="5040000" algn="tl">
                    <a:srgbClr val="000000">
                      <a:alpha val="30000"/>
                    </a:srgbClr>
                  </a:outerShdw>
                </a:effectLst>
              </a:rPr>
              <a:t>ĐẤT</a:t>
            </a:r>
            <a:r>
              <a:rPr lang="en-US" sz="4800" b="1" cap="none" spc="0" dirty="0" smtClean="0">
                <a:ln w="11430"/>
                <a:solidFill>
                  <a:srgbClr val="FF0000"/>
                </a:solidFill>
                <a:effectLst>
                  <a:outerShdw blurRad="80000" dist="40000" dir="5040000" algn="tl">
                    <a:srgbClr val="000000">
                      <a:alpha val="30000"/>
                    </a:srgbClr>
                  </a:outerShdw>
                </a:effectLst>
              </a:rPr>
              <a:t> </a:t>
            </a:r>
            <a:r>
              <a:rPr lang="en-US" sz="4800" b="1" cap="none" spc="0" dirty="0" err="1" smtClean="0">
                <a:ln w="11430"/>
                <a:solidFill>
                  <a:srgbClr val="FF0000"/>
                </a:solidFill>
                <a:effectLst>
                  <a:outerShdw blurRad="80000" dist="40000" dir="5040000" algn="tl">
                    <a:srgbClr val="000000">
                      <a:alpha val="30000"/>
                    </a:srgbClr>
                  </a:outerShdw>
                </a:effectLst>
              </a:rPr>
              <a:t>VÀ</a:t>
            </a:r>
            <a:r>
              <a:rPr lang="en-US" sz="4800" b="1" cap="none" spc="0" dirty="0" smtClean="0">
                <a:ln w="11430"/>
                <a:solidFill>
                  <a:srgbClr val="FF0000"/>
                </a:solidFill>
                <a:effectLst>
                  <a:outerShdw blurRad="80000" dist="40000" dir="5040000" algn="tl">
                    <a:srgbClr val="000000">
                      <a:alpha val="30000"/>
                    </a:srgbClr>
                  </a:outerShdw>
                </a:effectLst>
              </a:rPr>
              <a:t> </a:t>
            </a:r>
            <a:r>
              <a:rPr lang="en-US" sz="4800" b="1" cap="none" spc="0" dirty="0" err="1" smtClean="0">
                <a:ln w="11430"/>
                <a:solidFill>
                  <a:srgbClr val="FF0000"/>
                </a:solidFill>
                <a:effectLst>
                  <a:outerShdw blurRad="80000" dist="40000" dir="5040000" algn="tl">
                    <a:srgbClr val="000000">
                      <a:alpha val="30000"/>
                    </a:srgbClr>
                  </a:outerShdw>
                </a:effectLst>
              </a:rPr>
              <a:t>BẦU</a:t>
            </a:r>
            <a:r>
              <a:rPr lang="en-US" sz="4800" b="1" cap="none" spc="0" dirty="0" smtClean="0">
                <a:ln w="11430"/>
                <a:solidFill>
                  <a:srgbClr val="FF0000"/>
                </a:solidFill>
                <a:effectLst>
                  <a:outerShdw blurRad="80000" dist="40000" dir="5040000" algn="tl">
                    <a:srgbClr val="000000">
                      <a:alpha val="30000"/>
                    </a:srgbClr>
                  </a:outerShdw>
                </a:effectLst>
              </a:rPr>
              <a:t> </a:t>
            </a:r>
            <a:r>
              <a:rPr lang="en-US" sz="4800" b="1" cap="none" spc="0" dirty="0" err="1" smtClean="0">
                <a:ln w="11430"/>
                <a:solidFill>
                  <a:srgbClr val="FF0000"/>
                </a:solidFill>
                <a:effectLst>
                  <a:outerShdw blurRad="80000" dist="40000" dir="5040000" algn="tl">
                    <a:srgbClr val="000000">
                      <a:alpha val="30000"/>
                    </a:srgbClr>
                  </a:outerShdw>
                </a:effectLst>
              </a:rPr>
              <a:t>TRỜI</a:t>
            </a:r>
            <a:endParaRPr lang="en-US" sz="4800" b="1" cap="none" spc="0" dirty="0">
              <a:ln w="11430"/>
              <a:solidFill>
                <a:srgbClr val="FF0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 calcmode="lin" valueType="num">
                                      <p:cBhvr>
                                        <p:cTn id="19"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0"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2586091"/>
            <a:ext cx="12192000" cy="166545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anose="02020603050405020304" pitchFamily="18" charset="0"/>
                <a:cs typeface="Times New Roman" panose="02020603050405020304" pitchFamily="18" charset="0"/>
              </a:rPr>
              <a:t>BÀI</a:t>
            </a:r>
            <a:r>
              <a:rPr lang="en-US" sz="2800" b="1" dirty="0" smtClean="0">
                <a:solidFill>
                  <a:srgbClr val="FF00FF"/>
                </a:solidFill>
                <a:latin typeface="Times New Roman" panose="02020603050405020304" pitchFamily="18" charset="0"/>
                <a:cs typeface="Times New Roman" panose="02020603050405020304" pitchFamily="18" charset="0"/>
              </a:rPr>
              <a:t> 43: </a:t>
            </a:r>
            <a:r>
              <a:rPr lang="en-US" sz="2800" b="1" dirty="0" err="1" smtClean="0">
                <a:solidFill>
                  <a:srgbClr val="FF00FF"/>
                </a:solidFill>
                <a:latin typeface="Times New Roman" panose="02020603050405020304" pitchFamily="18" charset="0"/>
                <a:cs typeface="Times New Roman" panose="02020603050405020304" pitchFamily="18" charset="0"/>
              </a:rPr>
              <a:t>KHÁI</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QUÁT</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VỀ</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SINH</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QUYỂN</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VÀ</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CÁC</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KHU</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SINH</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HỌC</a:t>
            </a:r>
            <a:r>
              <a:rPr lang="en-US" sz="2800" b="1" dirty="0" smtClean="0">
                <a:solidFill>
                  <a:srgbClr val="FF00FF"/>
                </a:solidFill>
                <a:latin typeface="Times New Roman" panose="02020603050405020304" pitchFamily="18" charset="0"/>
                <a:cs typeface="Times New Roman" panose="02020603050405020304" pitchFamily="18" charset="0"/>
              </a:rPr>
              <a:t>.</a:t>
            </a:r>
            <a:endParaRPr lang="en-US" sz="2800" b="1" dirty="0">
              <a:solidFill>
                <a:srgbClr val="FF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397812"/>
            <a:ext cx="12192000"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I.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QUYỂN</a:t>
            </a:r>
            <a:endParaRPr lang="en-US" sz="2800" b="1" dirty="0" smtClean="0">
              <a:solidFill>
                <a:srgbClr val="0000FF"/>
              </a:solidFill>
              <a:latin typeface="Times New Roman" panose="02020603050405020304" pitchFamily="18" charset="0"/>
              <a:cs typeface="Times New Roman" panose="02020603050405020304"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18" name="TextBox 17"/>
          <p:cNvSpPr txBox="1"/>
          <p:nvPr/>
        </p:nvSpPr>
        <p:spPr>
          <a:xfrm>
            <a:off x="0" y="811469"/>
            <a:ext cx="12192000" cy="1815882"/>
          </a:xfrm>
          <a:prstGeom prst="rect">
            <a:avLst/>
          </a:prstGeom>
          <a:noFill/>
        </p:spPr>
        <p:txBody>
          <a:bodyPr wrap="square" rtlCol="0">
            <a:spAutoFit/>
          </a:bodyPr>
          <a:lstStyle/>
          <a:p>
            <a:pPr algn="just"/>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Tập</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hợp</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vật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nhân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tố</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môi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trường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vô</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trái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đất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tạo</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hệ</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thái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lớn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nhất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gọi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quyển.Trong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quyển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vật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nhân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tố</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vô</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liên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quan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chặt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chẽ</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với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nhau</a:t>
            </a:r>
            <a:r>
              <a:rPr lang="en-US" sz="2800" dirty="0" smtClean="0">
                <a:solidFill>
                  <a:srgbClr val="0000FF"/>
                </a:solidFill>
                <a:latin typeface="Times New Roman" panose="02020603050405020304" pitchFamily="18" charset="0"/>
                <a:cs typeface="Times New Roman" panose="02020603050405020304" pitchFamily="18" charset="0"/>
              </a:rPr>
              <a:t> qua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trình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địa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hóa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hình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thành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hệ</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thống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tự</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nhiên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phạm</a:t>
            </a:r>
            <a:r>
              <a:rPr lang="en-US" sz="2800" dirty="0" smtClean="0">
                <a:solidFill>
                  <a:srgbClr val="0000FF"/>
                </a:solidFill>
                <a:latin typeface="Times New Roman" panose="02020603050405020304" pitchFamily="18" charset="0"/>
                <a:cs typeface="Times New Roman" panose="02020603050405020304" pitchFamily="18" charset="0"/>
              </a:rPr>
              <a:t> vi </a:t>
            </a:r>
            <a:r>
              <a:rPr lang="en-US" sz="2800" dirty="0" err="1" smtClean="0">
                <a:solidFill>
                  <a:srgbClr val="0000FF"/>
                </a:solidFill>
                <a:latin typeface="Times New Roman" panose="02020603050405020304" pitchFamily="18" charset="0"/>
                <a:cs typeface="Times New Roman" panose="02020603050405020304" pitchFamily="18" charset="0"/>
              </a:rPr>
              <a:t>toàn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cầu</a:t>
            </a:r>
            <a:r>
              <a:rPr lang="en-US" sz="2800" dirty="0" smtClean="0">
                <a:solidFill>
                  <a:srgbClr val="0000FF"/>
                </a:solidFill>
                <a:latin typeface="Times New Roman" panose="02020603050405020304" pitchFamily="18" charset="0"/>
                <a:cs typeface="Times New Roman" panose="02020603050405020304" pitchFamily="18" charset="0"/>
              </a:rPr>
              <a:t>.</a:t>
            </a:r>
          </a:p>
        </p:txBody>
      </p:sp>
      <p:pic>
        <p:nvPicPr>
          <p:cNvPr id="2050" name="Picture 2"/>
          <p:cNvPicPr>
            <a:picLocks noChangeAspect="1" noChangeArrowheads="1"/>
          </p:cNvPicPr>
          <p:nvPr/>
        </p:nvPicPr>
        <p:blipFill>
          <a:blip r:embed="rId2"/>
          <a:srcRect/>
          <a:stretch>
            <a:fillRect/>
          </a:stretch>
        </p:blipFill>
        <p:spPr bwMode="auto">
          <a:xfrm>
            <a:off x="2717800" y="2709635"/>
            <a:ext cx="6553200" cy="3829050"/>
          </a:xfrm>
          <a:prstGeom prst="rect">
            <a:avLst/>
          </a:prstGeom>
          <a:noFill/>
          <a:ln w="9525">
            <a:noFill/>
            <a:miter lim="800000"/>
            <a:headEnd/>
            <a:tailEnd/>
          </a:ln>
          <a:effectLst/>
        </p:spPr>
      </p:pic>
      <p:sp>
        <p:nvSpPr>
          <p:cNvPr id="19" name="TextBox 18"/>
          <p:cNvSpPr txBox="1"/>
          <p:nvPr/>
        </p:nvSpPr>
        <p:spPr>
          <a:xfrm>
            <a:off x="0" y="2509640"/>
            <a:ext cx="12192000"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II. </a:t>
            </a:r>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KHU</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endParaRPr lang="en-US" sz="2800" b="1" dirty="0" smtClean="0">
              <a:solidFill>
                <a:srgbClr val="0000FF"/>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0" y="2923298"/>
            <a:ext cx="12192000" cy="954107"/>
          </a:xfrm>
          <a:prstGeom prst="rect">
            <a:avLst/>
          </a:prstGeom>
          <a:noFill/>
        </p:spPr>
        <p:txBody>
          <a:bodyPr wrap="square" rtlCol="0">
            <a:spAutoFit/>
          </a:bodyPr>
          <a:lstStyle/>
          <a:p>
            <a:pPr algn="just"/>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hệ</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thái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rất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lớn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đặc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trưng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cho</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đất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đai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khí</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hậu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của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một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vùng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địa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lí</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xác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định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gọi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khu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en-US" sz="2800" dirty="0" smtClean="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strips(upRight)">
                                      <p:cBhvr>
                                        <p:cTn id="12" dur="1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upRight)">
                                      <p:cBhvr>
                                        <p:cTn id="17" dur="1000"/>
                                        <p:tgtEl>
                                          <p:spTgt spid="18"/>
                                        </p:tgtEl>
                                      </p:cBhvr>
                                    </p:animEffect>
                                  </p:childTnLst>
                                </p:cTn>
                              </p:par>
                              <p:par>
                                <p:cTn id="18" presetID="37" presetClass="exit" presetSubtype="0" fill="hold" nodeType="withEffect">
                                  <p:stCondLst>
                                    <p:cond delay="0"/>
                                  </p:stCondLst>
                                  <p:childTnLst>
                                    <p:animEffect transition="out" filter="fade">
                                      <p:cBhvr>
                                        <p:cTn id="19" dur="1000"/>
                                        <p:tgtEl>
                                          <p:spTgt spid="2050"/>
                                        </p:tgtEl>
                                      </p:cBhvr>
                                    </p:animEffect>
                                    <p:anim calcmode="lin" valueType="num">
                                      <p:cBhvr>
                                        <p:cTn id="20" dur="1000"/>
                                        <p:tgtEl>
                                          <p:spTgt spid="2050"/>
                                        </p:tgtEl>
                                        <p:attrNameLst>
                                          <p:attrName>ppt_x</p:attrName>
                                        </p:attrNameLst>
                                      </p:cBhvr>
                                      <p:tavLst>
                                        <p:tav tm="0">
                                          <p:val>
                                            <p:strVal val="ppt_x"/>
                                          </p:val>
                                        </p:tav>
                                        <p:tav tm="100000">
                                          <p:val>
                                            <p:strVal val="ppt_x"/>
                                          </p:val>
                                        </p:tav>
                                      </p:tavLst>
                                    </p:anim>
                                    <p:anim calcmode="lin" valueType="num">
                                      <p:cBhvr>
                                        <p:cTn id="21" dur="100" decel="100000"/>
                                        <p:tgtEl>
                                          <p:spTgt spid="2050"/>
                                        </p:tgtEl>
                                        <p:attrNameLst>
                                          <p:attrName>ppt_y</p:attrName>
                                        </p:attrNameLst>
                                      </p:cBhvr>
                                      <p:tavLst>
                                        <p:tav tm="0">
                                          <p:val>
                                            <p:strVal val="ppt_y"/>
                                          </p:val>
                                        </p:tav>
                                        <p:tav tm="100000">
                                          <p:val>
                                            <p:strVal val="ppt_y-.03"/>
                                          </p:val>
                                        </p:tav>
                                      </p:tavLst>
                                    </p:anim>
                                    <p:anim calcmode="lin" valueType="num">
                                      <p:cBhvr>
                                        <p:cTn id="22" dur="900" accel="100000">
                                          <p:stCondLst>
                                            <p:cond delay="100"/>
                                          </p:stCondLst>
                                        </p:cTn>
                                        <p:tgtEl>
                                          <p:spTgt spid="2050"/>
                                        </p:tgtEl>
                                        <p:attrNameLst>
                                          <p:attrName>ppt_y</p:attrName>
                                        </p:attrNameLst>
                                      </p:cBhvr>
                                      <p:tavLst>
                                        <p:tav tm="0">
                                          <p:val>
                                            <p:strVal val="ppt_y"/>
                                          </p:val>
                                        </p:tav>
                                        <p:tav tm="100000">
                                          <p:val>
                                            <p:strVal val="ppt_y+1"/>
                                          </p:val>
                                        </p:tav>
                                      </p:tavLst>
                                    </p:anim>
                                    <p:set>
                                      <p:cBhvr>
                                        <p:cTn id="23" dur="1" fill="hold">
                                          <p:stCondLst>
                                            <p:cond delay="999"/>
                                          </p:stCondLst>
                                        </p:cTn>
                                        <p:tgtEl>
                                          <p:spTgt spid="20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8" presetClass="entr" presetSubtype="3"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strips(upRight)">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strips(upRight)">
                                      <p:cBhvr>
                                        <p:cTn id="3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903023"/>
            <a:ext cx="12192000" cy="2677656"/>
          </a:xfrm>
          <a:prstGeom prst="rect">
            <a:avLst/>
          </a:prstGeom>
        </p:spPr>
        <p:txBody>
          <a:bodyPr wrap="square">
            <a:spAutoFit/>
          </a:bodyPr>
          <a:lstStyle/>
          <a:p>
            <a:pPr algn="just"/>
            <a:r>
              <a:rPr lang="vi-VN" sz="2800" dirty="0" smtClean="0">
                <a:solidFill>
                  <a:srgbClr val="FF00FF"/>
                </a:solidFill>
                <a:latin typeface="+mj-lt"/>
              </a:rPr>
              <a:t>- Phân chia các khu sinh học dựa vào yếu tố đặc trưng về đất đai và khí hậu của một vùng địa lí xác định.</a:t>
            </a:r>
          </a:p>
          <a:p>
            <a:pPr algn="just"/>
            <a:r>
              <a:rPr lang="vi-VN" sz="2800" dirty="0" smtClean="0">
                <a:solidFill>
                  <a:srgbClr val="FF00FF"/>
                </a:solidFill>
                <a:latin typeface="+mj-lt"/>
              </a:rPr>
              <a:t>- Những khu sinh học chủ yếu gồm: khu sinh học trên cạn (đồng rêu đới lạnh, rừng lá kim phương bắc, rừng rụng lá theo mùa ôn đới, thảo nguyên, savan, sa mạc và hoang mạc, rừng nhiệt đới) và khu sinh học dưới nước (khu sinh học nước ngọt, khu sinh học nước mặn).</a:t>
            </a:r>
            <a:endParaRPr lang="vi-VN" sz="2800" dirty="0">
              <a:solidFill>
                <a:srgbClr val="FF00FF"/>
              </a:solidFill>
              <a:latin typeface="+mj-lt"/>
            </a:endParaRPr>
          </a:p>
        </p:txBody>
      </p:sp>
      <p:pic>
        <p:nvPicPr>
          <p:cNvPr id="1026" name="Picture 2"/>
          <p:cNvPicPr>
            <a:picLocks noChangeAspect="1" noChangeArrowheads="1"/>
          </p:cNvPicPr>
          <p:nvPr/>
        </p:nvPicPr>
        <p:blipFill>
          <a:blip r:embed="rId2"/>
          <a:srcRect/>
          <a:stretch>
            <a:fillRect/>
          </a:stretch>
        </p:blipFill>
        <p:spPr bwMode="auto">
          <a:xfrm>
            <a:off x="4161283" y="-1"/>
            <a:ext cx="3778024" cy="295771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4)">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heel(4)">
                                      <p:cBhvr>
                                        <p:cTn id="20"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anose="02020603050405020304" pitchFamily="18" charset="0"/>
                <a:cs typeface="Times New Roman" panose="02020603050405020304" pitchFamily="18" charset="0"/>
              </a:rPr>
              <a:t>BÀI</a:t>
            </a:r>
            <a:r>
              <a:rPr lang="en-US" sz="2800" b="1" dirty="0" smtClean="0">
                <a:solidFill>
                  <a:srgbClr val="FF00FF"/>
                </a:solidFill>
                <a:latin typeface="Times New Roman" panose="02020603050405020304" pitchFamily="18" charset="0"/>
                <a:cs typeface="Times New Roman" panose="02020603050405020304" pitchFamily="18" charset="0"/>
              </a:rPr>
              <a:t> 43: </a:t>
            </a:r>
            <a:r>
              <a:rPr lang="en-US" sz="2800" b="1" dirty="0" err="1" smtClean="0">
                <a:solidFill>
                  <a:srgbClr val="FF00FF"/>
                </a:solidFill>
                <a:latin typeface="Times New Roman" panose="02020603050405020304" pitchFamily="18" charset="0"/>
                <a:cs typeface="Times New Roman" panose="02020603050405020304" pitchFamily="18" charset="0"/>
              </a:rPr>
              <a:t>KHÁI</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QUÁT</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VỀ</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SINH</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QUYỂN</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VÀ</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CÁC</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KHU</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SINH</a:t>
            </a:r>
            <a:r>
              <a:rPr lang="en-US" sz="2800" b="1" dirty="0" smtClean="0">
                <a:solidFill>
                  <a:srgbClr val="FF00FF"/>
                </a:solidFill>
                <a:latin typeface="Times New Roman" panose="02020603050405020304" pitchFamily="18" charset="0"/>
                <a:cs typeface="Times New Roman" panose="02020603050405020304" pitchFamily="18" charset="0"/>
              </a:rPr>
              <a:t> </a:t>
            </a:r>
            <a:r>
              <a:rPr lang="en-US" sz="2800" b="1" dirty="0" err="1" smtClean="0">
                <a:solidFill>
                  <a:srgbClr val="FF00FF"/>
                </a:solidFill>
                <a:latin typeface="Times New Roman" panose="02020603050405020304" pitchFamily="18" charset="0"/>
                <a:cs typeface="Times New Roman" panose="02020603050405020304" pitchFamily="18" charset="0"/>
              </a:rPr>
              <a:t>HỌC</a:t>
            </a:r>
            <a:r>
              <a:rPr lang="en-US" sz="2800" b="1" dirty="0" smtClean="0">
                <a:solidFill>
                  <a:srgbClr val="FF00FF"/>
                </a:solidFill>
                <a:latin typeface="Times New Roman" panose="02020603050405020304" pitchFamily="18" charset="0"/>
                <a:cs typeface="Times New Roman" panose="02020603050405020304" pitchFamily="18" charset="0"/>
              </a:rPr>
              <a:t>.</a:t>
            </a:r>
            <a:endParaRPr lang="en-US" sz="2800" b="1" dirty="0">
              <a:solidFill>
                <a:srgbClr val="FF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397812"/>
            <a:ext cx="12192000"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I.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QUYỂN</a:t>
            </a:r>
            <a:endParaRPr lang="en-US" sz="2800" b="1" dirty="0" smtClean="0">
              <a:solidFill>
                <a:srgbClr val="0000FF"/>
              </a:solidFill>
              <a:latin typeface="Times New Roman" panose="02020603050405020304" pitchFamily="18" charset="0"/>
              <a:cs typeface="Times New Roman" panose="02020603050405020304"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18" name="TextBox 17"/>
          <p:cNvSpPr txBox="1"/>
          <p:nvPr/>
        </p:nvSpPr>
        <p:spPr>
          <a:xfrm>
            <a:off x="0" y="811469"/>
            <a:ext cx="12192000" cy="1815882"/>
          </a:xfrm>
          <a:prstGeom prst="rect">
            <a:avLst/>
          </a:prstGeom>
          <a:noFill/>
        </p:spPr>
        <p:txBody>
          <a:bodyPr wrap="square" rtlCol="0">
            <a:spAutoFit/>
          </a:bodyPr>
          <a:lstStyle/>
          <a:p>
            <a:pPr algn="just"/>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Tập</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hợp</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vật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nhân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tố</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môi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trường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vô</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trái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đất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tạo</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hệ</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thái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lớn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nhất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gọi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quyển.Trong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quyển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vật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nhân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tố</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vô</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liên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quan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chặt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chẽ</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với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nhau</a:t>
            </a:r>
            <a:r>
              <a:rPr lang="en-US" sz="2800" dirty="0" smtClean="0">
                <a:solidFill>
                  <a:srgbClr val="0000FF"/>
                </a:solidFill>
                <a:latin typeface="Times New Roman" panose="02020603050405020304" pitchFamily="18" charset="0"/>
                <a:cs typeface="Times New Roman" panose="02020603050405020304" pitchFamily="18" charset="0"/>
              </a:rPr>
              <a:t> qua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trình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địa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hóa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hình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thành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hệ</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thống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tự</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nhiên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phạm</a:t>
            </a:r>
            <a:r>
              <a:rPr lang="en-US" sz="2800" dirty="0" smtClean="0">
                <a:solidFill>
                  <a:srgbClr val="0000FF"/>
                </a:solidFill>
                <a:latin typeface="Times New Roman" panose="02020603050405020304" pitchFamily="18" charset="0"/>
                <a:cs typeface="Times New Roman" panose="02020603050405020304" pitchFamily="18" charset="0"/>
              </a:rPr>
              <a:t> vi </a:t>
            </a:r>
            <a:r>
              <a:rPr lang="en-US" sz="2800" dirty="0" err="1" smtClean="0">
                <a:solidFill>
                  <a:srgbClr val="0000FF"/>
                </a:solidFill>
                <a:latin typeface="Times New Roman" panose="02020603050405020304" pitchFamily="18" charset="0"/>
                <a:cs typeface="Times New Roman" panose="02020603050405020304" pitchFamily="18" charset="0"/>
              </a:rPr>
              <a:t>toàn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cầu</a:t>
            </a:r>
            <a:r>
              <a:rPr lang="en-US" sz="2800" dirty="0" smtClean="0">
                <a:solidFill>
                  <a:srgbClr val="0000FF"/>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0" y="2509640"/>
            <a:ext cx="12192000"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II. </a:t>
            </a:r>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KHU</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endParaRPr lang="en-US" sz="2800" b="1" dirty="0" smtClean="0">
              <a:solidFill>
                <a:srgbClr val="0000FF"/>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0" y="2923298"/>
            <a:ext cx="12192000" cy="954107"/>
          </a:xfrm>
          <a:prstGeom prst="rect">
            <a:avLst/>
          </a:prstGeom>
          <a:noFill/>
        </p:spPr>
        <p:txBody>
          <a:bodyPr wrap="square" rtlCol="0">
            <a:spAutoFit/>
          </a:bodyPr>
          <a:lstStyle/>
          <a:p>
            <a:pPr algn="just"/>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hệ</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thái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rất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lớn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đặc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trưng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cho</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đất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đai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khí</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hậu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của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một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vùng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địa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lí</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xác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định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gọi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khu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en-US" sz="2800" dirty="0" smtClean="0">
                <a:solidFill>
                  <a:srgbClr val="0000FF"/>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0" y="3772384"/>
            <a:ext cx="12192000" cy="523220"/>
          </a:xfrm>
          <a:prstGeom prst="rect">
            <a:avLst/>
          </a:prstGeom>
          <a:noFill/>
        </p:spPr>
        <p:txBody>
          <a:bodyPr wrap="square" rtlCol="0">
            <a:spAutoFit/>
          </a:bodyPr>
          <a:lstStyle/>
          <a:p>
            <a:pPr algn="just"/>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quyển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được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chia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thành</a:t>
            </a:r>
            <a:r>
              <a:rPr lang="en-US" sz="2800" dirty="0" smtClean="0">
                <a:solidFill>
                  <a:srgbClr val="0000FF"/>
                </a:solidFill>
                <a:latin typeface="Times New Roman" panose="02020603050405020304" pitchFamily="18" charset="0"/>
                <a:cs typeface="Times New Roman" panose="02020603050405020304" pitchFamily="18" charset="0"/>
              </a:rPr>
              <a:t>:</a:t>
            </a:r>
          </a:p>
        </p:txBody>
      </p:sp>
      <p:sp>
        <p:nvSpPr>
          <p:cNvPr id="22" name="TextBox 21"/>
          <p:cNvSpPr txBox="1"/>
          <p:nvPr/>
        </p:nvSpPr>
        <p:spPr>
          <a:xfrm>
            <a:off x="0" y="4178784"/>
            <a:ext cx="12192000" cy="954107"/>
          </a:xfrm>
          <a:prstGeom prst="rect">
            <a:avLst/>
          </a:prstGeom>
          <a:noFill/>
        </p:spPr>
        <p:txBody>
          <a:bodyPr wrap="square" rtlCol="0">
            <a:spAutoFit/>
          </a:bodyPr>
          <a:lstStyle/>
          <a:p>
            <a:pPr algn="just"/>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khu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cạn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đồng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rêu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đới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lạnh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rừng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kim</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phương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bắc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rừng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rụng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lá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theo</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mùa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ôn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đới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thảo</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nguyên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savan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hoang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rừng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nhiệt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đới</a:t>
            </a:r>
            <a:r>
              <a:rPr lang="en-US" sz="2800" dirty="0" smtClean="0">
                <a:solidFill>
                  <a:srgbClr val="0000FF"/>
                </a:solidFill>
                <a:latin typeface="Times New Roman" panose="02020603050405020304" pitchFamily="18" charset="0"/>
                <a:cs typeface="Times New Roman" panose="02020603050405020304" pitchFamily="18" charset="0"/>
              </a:rPr>
              <a:t>.</a:t>
            </a:r>
          </a:p>
        </p:txBody>
      </p:sp>
      <p:sp>
        <p:nvSpPr>
          <p:cNvPr id="23" name="TextBox 22"/>
          <p:cNvSpPr txBox="1"/>
          <p:nvPr/>
        </p:nvSpPr>
        <p:spPr>
          <a:xfrm>
            <a:off x="0" y="5042384"/>
            <a:ext cx="12192000" cy="954107"/>
          </a:xfrm>
          <a:prstGeom prst="rect">
            <a:avLst/>
          </a:prstGeom>
          <a:noFill/>
        </p:spPr>
        <p:txBody>
          <a:bodyPr wrap="square" rtlCol="0">
            <a:spAutoFit/>
          </a:bodyPr>
          <a:lstStyle/>
          <a:p>
            <a:pPr algn="just"/>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khu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dưới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nước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khu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nước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ngọt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đầm</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ao</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hồ</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sông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suối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và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khu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sinh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nước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mặn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đầm</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phá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rừng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ngập</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mặn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biển</a:t>
            </a:r>
            <a:r>
              <a:rPr lang="en-US" sz="2800" dirty="0" smtClean="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upRigh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upRight)">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strips(upRight)">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1000160"/>
            <a:ext cx="12192000" cy="486075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1410909"/>
            <a:ext cx="4457700" cy="5447092"/>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4457700" y="2492220"/>
            <a:ext cx="7734300" cy="436578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314325" y="2654802"/>
            <a:ext cx="5100638" cy="4203198"/>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a:srcRect/>
          <a:stretch>
            <a:fillRect/>
          </a:stretch>
        </p:blipFill>
        <p:spPr bwMode="auto">
          <a:xfrm>
            <a:off x="5562411" y="2671763"/>
            <a:ext cx="6272402" cy="41862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900" decel="100000" fill="hold"/>
                                        <p:tgtEl>
                                          <p:spTgt spid="20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strips(downLeft)">
                                      <p:cBhvr>
                                        <p:cTn id="15" dur="1000"/>
                                        <p:tgtEl>
                                          <p:spTgt spid="2051"/>
                                        </p:tgtEl>
                                      </p:cBhvr>
                                    </p:animEffect>
                                  </p:childTnLst>
                                </p:cTn>
                              </p:par>
                              <p:par>
                                <p:cTn id="16" presetID="18" presetClass="entr" presetSubtype="12"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strips(downLeft)">
                                      <p:cBhvr>
                                        <p:cTn id="18" dur="1000"/>
                                        <p:tgtEl>
                                          <p:spTgt spid="2052"/>
                                        </p:tgtEl>
                                      </p:cBhvr>
                                    </p:animEffect>
                                  </p:childTnLst>
                                </p:cTn>
                              </p:par>
                              <p:par>
                                <p:cTn id="19" presetID="37" presetClass="exit" presetSubtype="0" fill="hold" nodeType="withEffect">
                                  <p:stCondLst>
                                    <p:cond delay="0"/>
                                  </p:stCondLst>
                                  <p:childTnLst>
                                    <p:animEffect transition="out" filter="fade">
                                      <p:cBhvr>
                                        <p:cTn id="20" dur="1000"/>
                                        <p:tgtEl>
                                          <p:spTgt spid="2050"/>
                                        </p:tgtEl>
                                      </p:cBhvr>
                                    </p:animEffect>
                                    <p:anim calcmode="lin" valueType="num">
                                      <p:cBhvr>
                                        <p:cTn id="21" dur="1000"/>
                                        <p:tgtEl>
                                          <p:spTgt spid="2050"/>
                                        </p:tgtEl>
                                        <p:attrNameLst>
                                          <p:attrName>ppt_x</p:attrName>
                                        </p:attrNameLst>
                                      </p:cBhvr>
                                      <p:tavLst>
                                        <p:tav tm="0">
                                          <p:val>
                                            <p:strVal val="ppt_x"/>
                                          </p:val>
                                        </p:tav>
                                        <p:tav tm="100000">
                                          <p:val>
                                            <p:strVal val="ppt_x"/>
                                          </p:val>
                                        </p:tav>
                                      </p:tavLst>
                                    </p:anim>
                                    <p:anim calcmode="lin" valueType="num">
                                      <p:cBhvr>
                                        <p:cTn id="22" dur="100" decel="100000"/>
                                        <p:tgtEl>
                                          <p:spTgt spid="2050"/>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2050"/>
                                        </p:tgtEl>
                                        <p:attrNameLst>
                                          <p:attrName>ppt_y</p:attrName>
                                        </p:attrNameLst>
                                      </p:cBhvr>
                                      <p:tavLst>
                                        <p:tav tm="0">
                                          <p:val>
                                            <p:strVal val="ppt_y"/>
                                          </p:val>
                                        </p:tav>
                                        <p:tav tm="100000">
                                          <p:val>
                                            <p:strVal val="ppt_y+1"/>
                                          </p:val>
                                        </p:tav>
                                      </p:tavLst>
                                    </p:anim>
                                    <p:set>
                                      <p:cBhvr>
                                        <p:cTn id="24" dur="1" fill="hold">
                                          <p:stCondLst>
                                            <p:cond delay="999"/>
                                          </p:stCondLst>
                                        </p:cTn>
                                        <p:tgtEl>
                                          <p:spTgt spid="205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16" fill="hold" nodeType="clickEffect">
                                  <p:stCondLst>
                                    <p:cond delay="0"/>
                                  </p:stCondLst>
                                  <p:childTnLst>
                                    <p:anim calcmode="lin" valueType="num">
                                      <p:cBhvr>
                                        <p:cTn id="28" dur="1000"/>
                                        <p:tgtEl>
                                          <p:spTgt spid="2051"/>
                                        </p:tgtEl>
                                        <p:attrNameLst>
                                          <p:attrName>ppt_w</p:attrName>
                                        </p:attrNameLst>
                                      </p:cBhvr>
                                      <p:tavLst>
                                        <p:tav tm="0">
                                          <p:val>
                                            <p:strVal val="ppt_w"/>
                                          </p:val>
                                        </p:tav>
                                        <p:tav tm="100000">
                                          <p:val>
                                            <p:fltVal val="0"/>
                                          </p:val>
                                        </p:tav>
                                      </p:tavLst>
                                    </p:anim>
                                    <p:anim calcmode="lin" valueType="num">
                                      <p:cBhvr>
                                        <p:cTn id="29" dur="1000"/>
                                        <p:tgtEl>
                                          <p:spTgt spid="2051"/>
                                        </p:tgtEl>
                                        <p:attrNameLst>
                                          <p:attrName>ppt_h</p:attrName>
                                        </p:attrNameLst>
                                      </p:cBhvr>
                                      <p:tavLst>
                                        <p:tav tm="0">
                                          <p:val>
                                            <p:strVal val="ppt_h"/>
                                          </p:val>
                                        </p:tav>
                                        <p:tav tm="100000">
                                          <p:val>
                                            <p:fltVal val="0"/>
                                          </p:val>
                                        </p:tav>
                                      </p:tavLst>
                                    </p:anim>
                                    <p:animEffect transition="out" filter="fade">
                                      <p:cBhvr>
                                        <p:cTn id="30" dur="1000"/>
                                        <p:tgtEl>
                                          <p:spTgt spid="2051"/>
                                        </p:tgtEl>
                                      </p:cBhvr>
                                    </p:animEffect>
                                    <p:set>
                                      <p:cBhvr>
                                        <p:cTn id="31" dur="1" fill="hold">
                                          <p:stCondLst>
                                            <p:cond delay="999"/>
                                          </p:stCondLst>
                                        </p:cTn>
                                        <p:tgtEl>
                                          <p:spTgt spid="2051"/>
                                        </p:tgtEl>
                                        <p:attrNameLst>
                                          <p:attrName>style.visibility</p:attrName>
                                        </p:attrNameLst>
                                      </p:cBhvr>
                                      <p:to>
                                        <p:strVal val="hidden"/>
                                      </p:to>
                                    </p:set>
                                  </p:childTnLst>
                                </p:cTn>
                              </p:par>
                              <p:par>
                                <p:cTn id="32" presetID="53" presetClass="exit" presetSubtype="16" fill="hold" nodeType="withEffect">
                                  <p:stCondLst>
                                    <p:cond delay="0"/>
                                  </p:stCondLst>
                                  <p:childTnLst>
                                    <p:anim calcmode="lin" valueType="num">
                                      <p:cBhvr>
                                        <p:cTn id="33" dur="1000"/>
                                        <p:tgtEl>
                                          <p:spTgt spid="2052"/>
                                        </p:tgtEl>
                                        <p:attrNameLst>
                                          <p:attrName>ppt_w</p:attrName>
                                        </p:attrNameLst>
                                      </p:cBhvr>
                                      <p:tavLst>
                                        <p:tav tm="0">
                                          <p:val>
                                            <p:strVal val="ppt_w"/>
                                          </p:val>
                                        </p:tav>
                                        <p:tav tm="100000">
                                          <p:val>
                                            <p:fltVal val="0"/>
                                          </p:val>
                                        </p:tav>
                                      </p:tavLst>
                                    </p:anim>
                                    <p:anim calcmode="lin" valueType="num">
                                      <p:cBhvr>
                                        <p:cTn id="34" dur="1000"/>
                                        <p:tgtEl>
                                          <p:spTgt spid="2052"/>
                                        </p:tgtEl>
                                        <p:attrNameLst>
                                          <p:attrName>ppt_h</p:attrName>
                                        </p:attrNameLst>
                                      </p:cBhvr>
                                      <p:tavLst>
                                        <p:tav tm="0">
                                          <p:val>
                                            <p:strVal val="ppt_h"/>
                                          </p:val>
                                        </p:tav>
                                        <p:tav tm="100000">
                                          <p:val>
                                            <p:fltVal val="0"/>
                                          </p:val>
                                        </p:tav>
                                      </p:tavLst>
                                    </p:anim>
                                    <p:animEffect transition="out" filter="fade">
                                      <p:cBhvr>
                                        <p:cTn id="35" dur="1000"/>
                                        <p:tgtEl>
                                          <p:spTgt spid="2052"/>
                                        </p:tgtEl>
                                      </p:cBhvr>
                                    </p:animEffect>
                                    <p:set>
                                      <p:cBhvr>
                                        <p:cTn id="36" dur="1" fill="hold">
                                          <p:stCondLst>
                                            <p:cond delay="999"/>
                                          </p:stCondLst>
                                        </p:cTn>
                                        <p:tgtEl>
                                          <p:spTgt spid="2052"/>
                                        </p:tgtEl>
                                        <p:attrNameLst>
                                          <p:attrName>style.visibility</p:attrName>
                                        </p:attrNameLst>
                                      </p:cBhvr>
                                      <p:to>
                                        <p:strVal val="hidden"/>
                                      </p:to>
                                    </p:set>
                                  </p:childTnLst>
                                </p:cTn>
                              </p:par>
                              <p:par>
                                <p:cTn id="37" presetID="37"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fade">
                                      <p:cBhvr>
                                        <p:cTn id="39" dur="1000"/>
                                        <p:tgtEl>
                                          <p:spTgt spid="2053"/>
                                        </p:tgtEl>
                                      </p:cBhvr>
                                    </p:animEffect>
                                    <p:anim calcmode="lin" valueType="num">
                                      <p:cBhvr>
                                        <p:cTn id="40" dur="1000" fill="hold"/>
                                        <p:tgtEl>
                                          <p:spTgt spid="2053"/>
                                        </p:tgtEl>
                                        <p:attrNameLst>
                                          <p:attrName>ppt_x</p:attrName>
                                        </p:attrNameLst>
                                      </p:cBhvr>
                                      <p:tavLst>
                                        <p:tav tm="0">
                                          <p:val>
                                            <p:strVal val="#ppt_x"/>
                                          </p:val>
                                        </p:tav>
                                        <p:tav tm="100000">
                                          <p:val>
                                            <p:strVal val="#ppt_x"/>
                                          </p:val>
                                        </p:tav>
                                      </p:tavLst>
                                    </p:anim>
                                    <p:anim calcmode="lin" valueType="num">
                                      <p:cBhvr>
                                        <p:cTn id="41" dur="900" decel="100000" fill="hold"/>
                                        <p:tgtEl>
                                          <p:spTgt spid="205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053"/>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2054"/>
                                        </p:tgtEl>
                                        <p:attrNameLst>
                                          <p:attrName>style.visibility</p:attrName>
                                        </p:attrNameLst>
                                      </p:cBhvr>
                                      <p:to>
                                        <p:strVal val="visible"/>
                                      </p:to>
                                    </p:set>
                                    <p:animEffect transition="in" filter="fade">
                                      <p:cBhvr>
                                        <p:cTn id="45" dur="1000"/>
                                        <p:tgtEl>
                                          <p:spTgt spid="2054"/>
                                        </p:tgtEl>
                                      </p:cBhvr>
                                    </p:animEffect>
                                    <p:anim calcmode="lin" valueType="num">
                                      <p:cBhvr>
                                        <p:cTn id="46" dur="1000" fill="hold"/>
                                        <p:tgtEl>
                                          <p:spTgt spid="2054"/>
                                        </p:tgtEl>
                                        <p:attrNameLst>
                                          <p:attrName>ppt_x</p:attrName>
                                        </p:attrNameLst>
                                      </p:cBhvr>
                                      <p:tavLst>
                                        <p:tav tm="0">
                                          <p:val>
                                            <p:strVal val="#ppt_x"/>
                                          </p:val>
                                        </p:tav>
                                        <p:tav tm="100000">
                                          <p:val>
                                            <p:strVal val="#ppt_x"/>
                                          </p:val>
                                        </p:tav>
                                      </p:tavLst>
                                    </p:anim>
                                    <p:anim calcmode="lin" valueType="num">
                                      <p:cBhvr>
                                        <p:cTn id="47" dur="900" decel="100000" fill="hold"/>
                                        <p:tgtEl>
                                          <p:spTgt spid="205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205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1014448"/>
            <a:ext cx="12192000" cy="4912468"/>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0" y="0"/>
            <a:ext cx="5958931" cy="3186112"/>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6029325" y="2752407"/>
            <a:ext cx="6162675" cy="4105593"/>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1" y="3000375"/>
            <a:ext cx="6016556" cy="3857625"/>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0" y="3137337"/>
            <a:ext cx="5557838" cy="3720664"/>
          </a:xfrm>
          <a:prstGeom prst="rect">
            <a:avLst/>
          </a:prstGeom>
          <a:noFill/>
          <a:ln w="9525">
            <a:noFill/>
            <a:miter lim="800000"/>
            <a:headEnd/>
            <a:tailEnd/>
          </a:ln>
          <a:effectLst/>
        </p:spPr>
      </p:pic>
      <p:pic>
        <p:nvPicPr>
          <p:cNvPr id="3079" name="Picture 7"/>
          <p:cNvPicPr>
            <a:picLocks noChangeAspect="1" noChangeArrowheads="1"/>
          </p:cNvPicPr>
          <p:nvPr/>
        </p:nvPicPr>
        <p:blipFill>
          <a:blip r:embed="rId7"/>
          <a:srcRect/>
          <a:stretch>
            <a:fillRect/>
          </a:stretch>
        </p:blipFill>
        <p:spPr bwMode="auto">
          <a:xfrm>
            <a:off x="6039595" y="0"/>
            <a:ext cx="6152406" cy="38290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36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16" fill="hold" nodeType="clickEffect">
                                  <p:stCondLst>
                                    <p:cond delay="0"/>
                                  </p:stCondLst>
                                  <p:childTnLst>
                                    <p:anim calcmode="lin" valueType="num">
                                      <p:cBhvr>
                                        <p:cTn id="14" dur="1000"/>
                                        <p:tgtEl>
                                          <p:spTgt spid="3074"/>
                                        </p:tgtEl>
                                        <p:attrNameLst>
                                          <p:attrName>ppt_w</p:attrName>
                                        </p:attrNameLst>
                                      </p:cBhvr>
                                      <p:tavLst>
                                        <p:tav tm="0">
                                          <p:val>
                                            <p:strVal val="ppt_w"/>
                                          </p:val>
                                        </p:tav>
                                        <p:tav tm="100000">
                                          <p:val>
                                            <p:fltVal val="0"/>
                                          </p:val>
                                        </p:tav>
                                      </p:tavLst>
                                    </p:anim>
                                    <p:anim calcmode="lin" valueType="num">
                                      <p:cBhvr>
                                        <p:cTn id="15" dur="1000"/>
                                        <p:tgtEl>
                                          <p:spTgt spid="3074"/>
                                        </p:tgtEl>
                                        <p:attrNameLst>
                                          <p:attrName>ppt_h</p:attrName>
                                        </p:attrNameLst>
                                      </p:cBhvr>
                                      <p:tavLst>
                                        <p:tav tm="0">
                                          <p:val>
                                            <p:strVal val="ppt_h"/>
                                          </p:val>
                                        </p:tav>
                                        <p:tav tm="100000">
                                          <p:val>
                                            <p:fltVal val="0"/>
                                          </p:val>
                                        </p:tav>
                                      </p:tavLst>
                                    </p:anim>
                                    <p:animEffect transition="out" filter="fade">
                                      <p:cBhvr>
                                        <p:cTn id="16" dur="1000"/>
                                        <p:tgtEl>
                                          <p:spTgt spid="3074"/>
                                        </p:tgtEl>
                                      </p:cBhvr>
                                    </p:animEffect>
                                    <p:set>
                                      <p:cBhvr>
                                        <p:cTn id="17" dur="1" fill="hold">
                                          <p:stCondLst>
                                            <p:cond delay="999"/>
                                          </p:stCondLst>
                                        </p:cTn>
                                        <p:tgtEl>
                                          <p:spTgt spid="3074"/>
                                        </p:tgtEl>
                                        <p:attrNameLst>
                                          <p:attrName>style.visibility</p:attrName>
                                        </p:attrNameLst>
                                      </p:cBhvr>
                                      <p:to>
                                        <p:strVal val="hidden"/>
                                      </p:to>
                                    </p:set>
                                  </p:childTnLst>
                                </p:cTn>
                              </p:par>
                              <p:par>
                                <p:cTn id="18" presetID="17" presetClass="entr" presetSubtype="10" fill="hold" nodeType="withEffect">
                                  <p:stCondLst>
                                    <p:cond delay="0"/>
                                  </p:stCondLst>
                                  <p:childTnLst>
                                    <p:set>
                                      <p:cBhvr>
                                        <p:cTn id="19" dur="1" fill="hold">
                                          <p:stCondLst>
                                            <p:cond delay="0"/>
                                          </p:stCondLst>
                                        </p:cTn>
                                        <p:tgtEl>
                                          <p:spTgt spid="3075"/>
                                        </p:tgtEl>
                                        <p:attrNameLst>
                                          <p:attrName>style.visibility</p:attrName>
                                        </p:attrNameLst>
                                      </p:cBhvr>
                                      <p:to>
                                        <p:strVal val="visible"/>
                                      </p:to>
                                    </p:set>
                                    <p:anim calcmode="lin" valueType="num">
                                      <p:cBhvr>
                                        <p:cTn id="20" dur="1000" fill="hold"/>
                                        <p:tgtEl>
                                          <p:spTgt spid="3075"/>
                                        </p:tgtEl>
                                        <p:attrNameLst>
                                          <p:attrName>ppt_w</p:attrName>
                                        </p:attrNameLst>
                                      </p:cBhvr>
                                      <p:tavLst>
                                        <p:tav tm="0">
                                          <p:val>
                                            <p:fltVal val="0"/>
                                          </p:val>
                                        </p:tav>
                                        <p:tav tm="100000">
                                          <p:val>
                                            <p:strVal val="#ppt_w"/>
                                          </p:val>
                                        </p:tav>
                                      </p:tavLst>
                                    </p:anim>
                                    <p:anim calcmode="lin" valueType="num">
                                      <p:cBhvr>
                                        <p:cTn id="21" dur="1000" fill="hold"/>
                                        <p:tgtEl>
                                          <p:spTgt spid="3075"/>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 calcmode="lin" valueType="num">
                                      <p:cBhvr>
                                        <p:cTn id="24" dur="1000" fill="hold"/>
                                        <p:tgtEl>
                                          <p:spTgt spid="3076"/>
                                        </p:tgtEl>
                                        <p:attrNameLst>
                                          <p:attrName>ppt_w</p:attrName>
                                        </p:attrNameLst>
                                      </p:cBhvr>
                                      <p:tavLst>
                                        <p:tav tm="0">
                                          <p:val>
                                            <p:fltVal val="0"/>
                                          </p:val>
                                        </p:tav>
                                        <p:tav tm="100000">
                                          <p:val>
                                            <p:strVal val="#ppt_w"/>
                                          </p:val>
                                        </p:tav>
                                      </p:tavLst>
                                    </p:anim>
                                    <p:anim calcmode="lin" valueType="num">
                                      <p:cBhvr>
                                        <p:cTn id="25" dur="1000" fill="hold"/>
                                        <p:tgtEl>
                                          <p:spTgt spid="3076"/>
                                        </p:tgtEl>
                                        <p:attrNameLst>
                                          <p:attrName>ppt_h</p:attrName>
                                        </p:attrNameLst>
                                      </p:cBhvr>
                                      <p:tavLst>
                                        <p:tav tm="0">
                                          <p:val>
                                            <p:strVal val="#ppt_h"/>
                                          </p:val>
                                        </p:tav>
                                        <p:tav tm="100000">
                                          <p:val>
                                            <p:strVal val="#ppt_h"/>
                                          </p:val>
                                        </p:tav>
                                      </p:tavLst>
                                    </p:anim>
                                  </p:childTnLst>
                                </p:cTn>
                              </p:par>
                              <p:par>
                                <p:cTn id="26" presetID="53" presetClass="entr" presetSubtype="16" fill="hold" nodeType="withEffect">
                                  <p:stCondLst>
                                    <p:cond delay="0"/>
                                  </p:stCondLst>
                                  <p:childTnLst>
                                    <p:set>
                                      <p:cBhvr>
                                        <p:cTn id="27" dur="1" fill="hold">
                                          <p:stCondLst>
                                            <p:cond delay="0"/>
                                          </p:stCondLst>
                                        </p:cTn>
                                        <p:tgtEl>
                                          <p:spTgt spid="3078"/>
                                        </p:tgtEl>
                                        <p:attrNameLst>
                                          <p:attrName>style.visibility</p:attrName>
                                        </p:attrNameLst>
                                      </p:cBhvr>
                                      <p:to>
                                        <p:strVal val="visible"/>
                                      </p:to>
                                    </p:set>
                                    <p:anim calcmode="lin" valueType="num">
                                      <p:cBhvr>
                                        <p:cTn id="28" dur="1000" fill="hold"/>
                                        <p:tgtEl>
                                          <p:spTgt spid="3078"/>
                                        </p:tgtEl>
                                        <p:attrNameLst>
                                          <p:attrName>ppt_w</p:attrName>
                                        </p:attrNameLst>
                                      </p:cBhvr>
                                      <p:tavLst>
                                        <p:tav tm="0">
                                          <p:val>
                                            <p:fltVal val="0"/>
                                          </p:val>
                                        </p:tav>
                                        <p:tav tm="100000">
                                          <p:val>
                                            <p:strVal val="#ppt_w"/>
                                          </p:val>
                                        </p:tav>
                                      </p:tavLst>
                                    </p:anim>
                                    <p:anim calcmode="lin" valueType="num">
                                      <p:cBhvr>
                                        <p:cTn id="29" dur="1000" fill="hold"/>
                                        <p:tgtEl>
                                          <p:spTgt spid="3078"/>
                                        </p:tgtEl>
                                        <p:attrNameLst>
                                          <p:attrName>ppt_h</p:attrName>
                                        </p:attrNameLst>
                                      </p:cBhvr>
                                      <p:tavLst>
                                        <p:tav tm="0">
                                          <p:val>
                                            <p:fltVal val="0"/>
                                          </p:val>
                                        </p:tav>
                                        <p:tav tm="100000">
                                          <p:val>
                                            <p:strVal val="#ppt_h"/>
                                          </p:val>
                                        </p:tav>
                                      </p:tavLst>
                                    </p:anim>
                                    <p:animEffect transition="in" filter="fade">
                                      <p:cBhvr>
                                        <p:cTn id="30" dur="1000"/>
                                        <p:tgtEl>
                                          <p:spTgt spid="307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16" fill="hold" nodeType="clickEffect">
                                  <p:stCondLst>
                                    <p:cond delay="0"/>
                                  </p:stCondLst>
                                  <p:childTnLst>
                                    <p:anim calcmode="lin" valueType="num">
                                      <p:cBhvr>
                                        <p:cTn id="34" dur="1000"/>
                                        <p:tgtEl>
                                          <p:spTgt spid="3078"/>
                                        </p:tgtEl>
                                        <p:attrNameLst>
                                          <p:attrName>ppt_w</p:attrName>
                                        </p:attrNameLst>
                                      </p:cBhvr>
                                      <p:tavLst>
                                        <p:tav tm="0">
                                          <p:val>
                                            <p:strVal val="ppt_w"/>
                                          </p:val>
                                        </p:tav>
                                        <p:tav tm="100000">
                                          <p:val>
                                            <p:fltVal val="0"/>
                                          </p:val>
                                        </p:tav>
                                      </p:tavLst>
                                    </p:anim>
                                    <p:anim calcmode="lin" valueType="num">
                                      <p:cBhvr>
                                        <p:cTn id="35" dur="1000"/>
                                        <p:tgtEl>
                                          <p:spTgt spid="3078"/>
                                        </p:tgtEl>
                                        <p:attrNameLst>
                                          <p:attrName>ppt_h</p:attrName>
                                        </p:attrNameLst>
                                      </p:cBhvr>
                                      <p:tavLst>
                                        <p:tav tm="0">
                                          <p:val>
                                            <p:strVal val="ppt_h"/>
                                          </p:val>
                                        </p:tav>
                                        <p:tav tm="100000">
                                          <p:val>
                                            <p:fltVal val="0"/>
                                          </p:val>
                                        </p:tav>
                                      </p:tavLst>
                                    </p:anim>
                                    <p:animEffect transition="out" filter="fade">
                                      <p:cBhvr>
                                        <p:cTn id="36" dur="1000"/>
                                        <p:tgtEl>
                                          <p:spTgt spid="3078"/>
                                        </p:tgtEl>
                                      </p:cBhvr>
                                    </p:animEffect>
                                    <p:set>
                                      <p:cBhvr>
                                        <p:cTn id="37" dur="1" fill="hold">
                                          <p:stCondLst>
                                            <p:cond delay="999"/>
                                          </p:stCondLst>
                                        </p:cTn>
                                        <p:tgtEl>
                                          <p:spTgt spid="3078"/>
                                        </p:tgtEl>
                                        <p:attrNameLst>
                                          <p:attrName>style.visibility</p:attrName>
                                        </p:attrNameLst>
                                      </p:cBhvr>
                                      <p:to>
                                        <p:strVal val="hidden"/>
                                      </p:to>
                                    </p:set>
                                  </p:childTnLst>
                                </p:cTn>
                              </p:par>
                              <p:par>
                                <p:cTn id="38" presetID="53" presetClass="exit" presetSubtype="16" fill="hold" nodeType="withEffect">
                                  <p:stCondLst>
                                    <p:cond delay="0"/>
                                  </p:stCondLst>
                                  <p:childTnLst>
                                    <p:anim calcmode="lin" valueType="num">
                                      <p:cBhvr>
                                        <p:cTn id="39" dur="1000"/>
                                        <p:tgtEl>
                                          <p:spTgt spid="3075"/>
                                        </p:tgtEl>
                                        <p:attrNameLst>
                                          <p:attrName>ppt_w</p:attrName>
                                        </p:attrNameLst>
                                      </p:cBhvr>
                                      <p:tavLst>
                                        <p:tav tm="0">
                                          <p:val>
                                            <p:strVal val="ppt_w"/>
                                          </p:val>
                                        </p:tav>
                                        <p:tav tm="100000">
                                          <p:val>
                                            <p:fltVal val="0"/>
                                          </p:val>
                                        </p:tav>
                                      </p:tavLst>
                                    </p:anim>
                                    <p:anim calcmode="lin" valueType="num">
                                      <p:cBhvr>
                                        <p:cTn id="40" dur="1000"/>
                                        <p:tgtEl>
                                          <p:spTgt spid="3075"/>
                                        </p:tgtEl>
                                        <p:attrNameLst>
                                          <p:attrName>ppt_h</p:attrName>
                                        </p:attrNameLst>
                                      </p:cBhvr>
                                      <p:tavLst>
                                        <p:tav tm="0">
                                          <p:val>
                                            <p:strVal val="ppt_h"/>
                                          </p:val>
                                        </p:tav>
                                        <p:tav tm="100000">
                                          <p:val>
                                            <p:fltVal val="0"/>
                                          </p:val>
                                        </p:tav>
                                      </p:tavLst>
                                    </p:anim>
                                    <p:animEffect transition="out" filter="fade">
                                      <p:cBhvr>
                                        <p:cTn id="41" dur="1000"/>
                                        <p:tgtEl>
                                          <p:spTgt spid="3075"/>
                                        </p:tgtEl>
                                      </p:cBhvr>
                                    </p:animEffect>
                                    <p:set>
                                      <p:cBhvr>
                                        <p:cTn id="42" dur="1" fill="hold">
                                          <p:stCondLst>
                                            <p:cond delay="999"/>
                                          </p:stCondLst>
                                        </p:cTn>
                                        <p:tgtEl>
                                          <p:spTgt spid="3075"/>
                                        </p:tgtEl>
                                        <p:attrNameLst>
                                          <p:attrName>style.visibility</p:attrName>
                                        </p:attrNameLst>
                                      </p:cBhvr>
                                      <p:to>
                                        <p:strVal val="hidden"/>
                                      </p:to>
                                    </p:set>
                                  </p:childTnLst>
                                </p:cTn>
                              </p:par>
                              <p:par>
                                <p:cTn id="43" presetID="53" presetClass="exit" presetSubtype="16" fill="hold" nodeType="withEffect">
                                  <p:stCondLst>
                                    <p:cond delay="0"/>
                                  </p:stCondLst>
                                  <p:childTnLst>
                                    <p:anim calcmode="lin" valueType="num">
                                      <p:cBhvr>
                                        <p:cTn id="44" dur="1000"/>
                                        <p:tgtEl>
                                          <p:spTgt spid="3076"/>
                                        </p:tgtEl>
                                        <p:attrNameLst>
                                          <p:attrName>ppt_w</p:attrName>
                                        </p:attrNameLst>
                                      </p:cBhvr>
                                      <p:tavLst>
                                        <p:tav tm="0">
                                          <p:val>
                                            <p:strVal val="ppt_w"/>
                                          </p:val>
                                        </p:tav>
                                        <p:tav tm="100000">
                                          <p:val>
                                            <p:fltVal val="0"/>
                                          </p:val>
                                        </p:tav>
                                      </p:tavLst>
                                    </p:anim>
                                    <p:anim calcmode="lin" valueType="num">
                                      <p:cBhvr>
                                        <p:cTn id="45" dur="1000"/>
                                        <p:tgtEl>
                                          <p:spTgt spid="3076"/>
                                        </p:tgtEl>
                                        <p:attrNameLst>
                                          <p:attrName>ppt_h</p:attrName>
                                        </p:attrNameLst>
                                      </p:cBhvr>
                                      <p:tavLst>
                                        <p:tav tm="0">
                                          <p:val>
                                            <p:strVal val="ppt_h"/>
                                          </p:val>
                                        </p:tav>
                                        <p:tav tm="100000">
                                          <p:val>
                                            <p:fltVal val="0"/>
                                          </p:val>
                                        </p:tav>
                                      </p:tavLst>
                                    </p:anim>
                                    <p:animEffect transition="out" filter="fade">
                                      <p:cBhvr>
                                        <p:cTn id="46" dur="1000"/>
                                        <p:tgtEl>
                                          <p:spTgt spid="3076"/>
                                        </p:tgtEl>
                                      </p:cBhvr>
                                    </p:animEffect>
                                    <p:set>
                                      <p:cBhvr>
                                        <p:cTn id="47" dur="1" fill="hold">
                                          <p:stCondLst>
                                            <p:cond delay="999"/>
                                          </p:stCondLst>
                                        </p:cTn>
                                        <p:tgtEl>
                                          <p:spTgt spid="3076"/>
                                        </p:tgtEl>
                                        <p:attrNameLst>
                                          <p:attrName>style.visibility</p:attrName>
                                        </p:attrNameLst>
                                      </p:cBhvr>
                                      <p:to>
                                        <p:strVal val="hidden"/>
                                      </p:to>
                                    </p:set>
                                  </p:childTnLst>
                                </p:cTn>
                              </p:par>
                              <p:par>
                                <p:cTn id="48" presetID="18" presetClass="entr" presetSubtype="12" fill="hold" nodeType="withEffect">
                                  <p:stCondLst>
                                    <p:cond delay="0"/>
                                  </p:stCondLst>
                                  <p:childTnLst>
                                    <p:set>
                                      <p:cBhvr>
                                        <p:cTn id="49" dur="1" fill="hold">
                                          <p:stCondLst>
                                            <p:cond delay="0"/>
                                          </p:stCondLst>
                                        </p:cTn>
                                        <p:tgtEl>
                                          <p:spTgt spid="3079"/>
                                        </p:tgtEl>
                                        <p:attrNameLst>
                                          <p:attrName>style.visibility</p:attrName>
                                        </p:attrNameLst>
                                      </p:cBhvr>
                                      <p:to>
                                        <p:strVal val="visible"/>
                                      </p:to>
                                    </p:set>
                                    <p:animEffect transition="in" filter="strips(downLeft)">
                                      <p:cBhvr>
                                        <p:cTn id="50" dur="1000"/>
                                        <p:tgtEl>
                                          <p:spTgt spid="3079"/>
                                        </p:tgtEl>
                                      </p:cBhvr>
                                    </p:animEffect>
                                  </p:childTnLst>
                                </p:cTn>
                              </p:par>
                              <p:par>
                                <p:cTn id="51" presetID="18" presetClass="entr" presetSubtype="12" fill="hold" nodeType="withEffect">
                                  <p:stCondLst>
                                    <p:cond delay="0"/>
                                  </p:stCondLst>
                                  <p:childTnLst>
                                    <p:set>
                                      <p:cBhvr>
                                        <p:cTn id="52" dur="1" fill="hold">
                                          <p:stCondLst>
                                            <p:cond delay="0"/>
                                          </p:stCondLst>
                                        </p:cTn>
                                        <p:tgtEl>
                                          <p:spTgt spid="3077"/>
                                        </p:tgtEl>
                                        <p:attrNameLst>
                                          <p:attrName>style.visibility</p:attrName>
                                        </p:attrNameLst>
                                      </p:cBhvr>
                                      <p:to>
                                        <p:strVal val="visible"/>
                                      </p:to>
                                    </p:set>
                                    <p:animEffect transition="in" filter="strips(downLeft)">
                                      <p:cBhvr>
                                        <p:cTn id="53"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943008"/>
            <a:ext cx="12192000" cy="4960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57168" y="2704241"/>
            <a:ext cx="5553075" cy="4153759"/>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5972175" y="2716863"/>
            <a:ext cx="6219825" cy="4141137"/>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a:srcRect/>
          <a:stretch>
            <a:fillRect/>
          </a:stretch>
        </p:blipFill>
        <p:spPr bwMode="auto">
          <a:xfrm>
            <a:off x="537018" y="2370687"/>
            <a:ext cx="7010400" cy="4487313"/>
          </a:xfrm>
          <a:prstGeom prst="rect">
            <a:avLst/>
          </a:prstGeom>
          <a:noFill/>
          <a:ln w="9525">
            <a:noFill/>
            <a:miter lim="800000"/>
            <a:headEnd/>
            <a:tailEnd/>
          </a:ln>
          <a:effectLst/>
        </p:spPr>
      </p:pic>
      <p:pic>
        <p:nvPicPr>
          <p:cNvPr id="4102" name="Picture 6"/>
          <p:cNvPicPr>
            <a:picLocks noChangeAspect="1" noChangeArrowheads="1"/>
          </p:cNvPicPr>
          <p:nvPr/>
        </p:nvPicPr>
        <p:blipFill>
          <a:blip r:embed="rId6"/>
          <a:srcRect/>
          <a:stretch>
            <a:fillRect/>
          </a:stretch>
        </p:blipFill>
        <p:spPr bwMode="auto">
          <a:xfrm>
            <a:off x="7823210" y="2390624"/>
            <a:ext cx="3875314" cy="4467376"/>
          </a:xfrm>
          <a:prstGeom prst="rect">
            <a:avLst/>
          </a:prstGeom>
          <a:noFill/>
          <a:ln w="9525">
            <a:noFill/>
            <a:miter lim="800000"/>
            <a:headEnd/>
            <a:tailEnd/>
          </a:ln>
          <a:effectLst/>
        </p:spPr>
      </p:pic>
      <p:pic>
        <p:nvPicPr>
          <p:cNvPr id="4103" name="Picture 7"/>
          <p:cNvPicPr>
            <a:picLocks noChangeAspect="1" noChangeArrowheads="1"/>
          </p:cNvPicPr>
          <p:nvPr/>
        </p:nvPicPr>
        <p:blipFill>
          <a:blip r:embed="rId7"/>
          <a:srcRect/>
          <a:stretch>
            <a:fillRect/>
          </a:stretch>
        </p:blipFill>
        <p:spPr bwMode="auto">
          <a:xfrm>
            <a:off x="4354305" y="0"/>
            <a:ext cx="3454401" cy="229900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xit" presetSubtype="0" fill="hold" nodeType="clickEffect">
                                  <p:stCondLst>
                                    <p:cond delay="0"/>
                                  </p:stCondLst>
                                  <p:childTnLst>
                                    <p:animEffect transition="out" filter="fade">
                                      <p:cBhvr>
                                        <p:cTn id="12" dur="1000"/>
                                        <p:tgtEl>
                                          <p:spTgt spid="4098"/>
                                        </p:tgtEl>
                                      </p:cBhvr>
                                    </p:animEffect>
                                    <p:anim calcmode="lin" valueType="num">
                                      <p:cBhvr>
                                        <p:cTn id="13" dur="1000"/>
                                        <p:tgtEl>
                                          <p:spTgt spid="4098"/>
                                        </p:tgtEl>
                                        <p:attrNameLst>
                                          <p:attrName>ppt_x</p:attrName>
                                        </p:attrNameLst>
                                      </p:cBhvr>
                                      <p:tavLst>
                                        <p:tav tm="0">
                                          <p:val>
                                            <p:strVal val="ppt_x"/>
                                          </p:val>
                                        </p:tav>
                                        <p:tav tm="100000">
                                          <p:val>
                                            <p:strVal val="ppt_x"/>
                                          </p:val>
                                        </p:tav>
                                      </p:tavLst>
                                    </p:anim>
                                    <p:anim calcmode="lin" valueType="num">
                                      <p:cBhvr>
                                        <p:cTn id="14" dur="100" decel="100000"/>
                                        <p:tgtEl>
                                          <p:spTgt spid="4098"/>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4098"/>
                                        </p:tgtEl>
                                        <p:attrNameLst>
                                          <p:attrName>ppt_y</p:attrName>
                                        </p:attrNameLst>
                                      </p:cBhvr>
                                      <p:tavLst>
                                        <p:tav tm="0">
                                          <p:val>
                                            <p:strVal val="ppt_y"/>
                                          </p:val>
                                        </p:tav>
                                        <p:tav tm="100000">
                                          <p:val>
                                            <p:strVal val="ppt_y+1"/>
                                          </p:val>
                                        </p:tav>
                                      </p:tavLst>
                                    </p:anim>
                                    <p:set>
                                      <p:cBhvr>
                                        <p:cTn id="16" dur="1" fill="hold">
                                          <p:stCondLst>
                                            <p:cond delay="999"/>
                                          </p:stCondLst>
                                        </p:cTn>
                                        <p:tgtEl>
                                          <p:spTgt spid="4098"/>
                                        </p:tgtEl>
                                        <p:attrNameLst>
                                          <p:attrName>style.visibility</p:attrName>
                                        </p:attrNameLst>
                                      </p:cBhvr>
                                      <p:to>
                                        <p:strVal val="hidden"/>
                                      </p:to>
                                    </p:se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4099"/>
                                        </p:tgtEl>
                                        <p:attrNameLst>
                                          <p:attrName>style.visibility</p:attrName>
                                        </p:attrNameLst>
                                      </p:cBhvr>
                                      <p:to>
                                        <p:strVal val="visible"/>
                                      </p:to>
                                    </p:set>
                                    <p:anim calcmode="lin" valueType="num">
                                      <p:cBhvr>
                                        <p:cTn id="19" dur="1000" fill="hold"/>
                                        <p:tgtEl>
                                          <p:spTgt spid="4099"/>
                                        </p:tgtEl>
                                        <p:attrNameLst>
                                          <p:attrName>ppt_w</p:attrName>
                                        </p:attrNameLst>
                                      </p:cBhvr>
                                      <p:tavLst>
                                        <p:tav tm="0">
                                          <p:val>
                                            <p:fltVal val="0"/>
                                          </p:val>
                                        </p:tav>
                                        <p:tav tm="100000">
                                          <p:val>
                                            <p:strVal val="#ppt_w"/>
                                          </p:val>
                                        </p:tav>
                                      </p:tavLst>
                                    </p:anim>
                                    <p:anim calcmode="lin" valueType="num">
                                      <p:cBhvr>
                                        <p:cTn id="20" dur="1000" fill="hold"/>
                                        <p:tgtEl>
                                          <p:spTgt spid="4099"/>
                                        </p:tgtEl>
                                        <p:attrNameLst>
                                          <p:attrName>ppt_h</p:attrName>
                                        </p:attrNameLst>
                                      </p:cBhvr>
                                      <p:tavLst>
                                        <p:tav tm="0">
                                          <p:val>
                                            <p:fltVal val="0"/>
                                          </p:val>
                                        </p:tav>
                                        <p:tav tm="100000">
                                          <p:val>
                                            <p:strVal val="#ppt_h"/>
                                          </p:val>
                                        </p:tav>
                                      </p:tavLst>
                                    </p:anim>
                                    <p:anim calcmode="lin" valueType="num">
                                      <p:cBhvr>
                                        <p:cTn id="21" dur="1000" fill="hold"/>
                                        <p:tgtEl>
                                          <p:spTgt spid="4099"/>
                                        </p:tgtEl>
                                        <p:attrNameLst>
                                          <p:attrName>style.rotation</p:attrName>
                                        </p:attrNameLst>
                                      </p:cBhvr>
                                      <p:tavLst>
                                        <p:tav tm="0">
                                          <p:val>
                                            <p:fltVal val="90"/>
                                          </p:val>
                                        </p:tav>
                                        <p:tav tm="100000">
                                          <p:val>
                                            <p:fltVal val="0"/>
                                          </p:val>
                                        </p:tav>
                                      </p:tavLst>
                                    </p:anim>
                                    <p:animEffect transition="in" filter="fade">
                                      <p:cBhvr>
                                        <p:cTn id="22" dur="1000"/>
                                        <p:tgtEl>
                                          <p:spTgt spid="4099"/>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4100"/>
                                        </p:tgtEl>
                                        <p:attrNameLst>
                                          <p:attrName>style.visibility</p:attrName>
                                        </p:attrNameLst>
                                      </p:cBhvr>
                                      <p:to>
                                        <p:strVal val="visible"/>
                                      </p:to>
                                    </p:set>
                                    <p:anim calcmode="lin" valueType="num">
                                      <p:cBhvr>
                                        <p:cTn id="25" dur="1000" fill="hold"/>
                                        <p:tgtEl>
                                          <p:spTgt spid="4100"/>
                                        </p:tgtEl>
                                        <p:attrNameLst>
                                          <p:attrName>ppt_w</p:attrName>
                                        </p:attrNameLst>
                                      </p:cBhvr>
                                      <p:tavLst>
                                        <p:tav tm="0">
                                          <p:val>
                                            <p:fltVal val="0"/>
                                          </p:val>
                                        </p:tav>
                                        <p:tav tm="100000">
                                          <p:val>
                                            <p:strVal val="#ppt_w"/>
                                          </p:val>
                                        </p:tav>
                                      </p:tavLst>
                                    </p:anim>
                                    <p:anim calcmode="lin" valueType="num">
                                      <p:cBhvr>
                                        <p:cTn id="26" dur="1000" fill="hold"/>
                                        <p:tgtEl>
                                          <p:spTgt spid="4100"/>
                                        </p:tgtEl>
                                        <p:attrNameLst>
                                          <p:attrName>ppt_h</p:attrName>
                                        </p:attrNameLst>
                                      </p:cBhvr>
                                      <p:tavLst>
                                        <p:tav tm="0">
                                          <p:val>
                                            <p:fltVal val="0"/>
                                          </p:val>
                                        </p:tav>
                                        <p:tav tm="100000">
                                          <p:val>
                                            <p:strVal val="#ppt_h"/>
                                          </p:val>
                                        </p:tav>
                                      </p:tavLst>
                                    </p:anim>
                                    <p:anim calcmode="lin" valueType="num">
                                      <p:cBhvr>
                                        <p:cTn id="27" dur="1000" fill="hold"/>
                                        <p:tgtEl>
                                          <p:spTgt spid="4100"/>
                                        </p:tgtEl>
                                        <p:attrNameLst>
                                          <p:attrName>style.rotation</p:attrName>
                                        </p:attrNameLst>
                                      </p:cBhvr>
                                      <p:tavLst>
                                        <p:tav tm="0">
                                          <p:val>
                                            <p:fltVal val="90"/>
                                          </p:val>
                                        </p:tav>
                                        <p:tav tm="100000">
                                          <p:val>
                                            <p:fltVal val="0"/>
                                          </p:val>
                                        </p:tav>
                                      </p:tavLst>
                                    </p:anim>
                                    <p:animEffect transition="in" filter="fade">
                                      <p:cBhvr>
                                        <p:cTn id="28" dur="1000"/>
                                        <p:tgtEl>
                                          <p:spTgt spid="4100"/>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xit" presetSubtype="0" fill="hold" nodeType="clickEffect">
                                  <p:stCondLst>
                                    <p:cond delay="0"/>
                                  </p:stCondLst>
                                  <p:iterate type="lt">
                                    <p:tmPct val="0"/>
                                  </p:iterate>
                                  <p:childTnLst>
                                    <p:animEffect transition="out" filter="fade">
                                      <p:cBhvr>
                                        <p:cTn id="32" dur="1000"/>
                                        <p:tgtEl>
                                          <p:spTgt spid="4099"/>
                                        </p:tgtEl>
                                      </p:cBhvr>
                                    </p:animEffect>
                                    <p:anim calcmode="lin" valueType="num">
                                      <p:cBhvr>
                                        <p:cTn id="33" dur="1000"/>
                                        <p:tgtEl>
                                          <p:spTgt spid="4099"/>
                                        </p:tgtEl>
                                        <p:attrNameLst>
                                          <p:attrName>ppt_x</p:attrName>
                                        </p:attrNameLst>
                                      </p:cBhvr>
                                      <p:tavLst>
                                        <p:tav tm="0">
                                          <p:val>
                                            <p:strVal val="ppt_x"/>
                                          </p:val>
                                        </p:tav>
                                        <p:tav tm="100000">
                                          <p:val>
                                            <p:strVal val="ppt_x"/>
                                          </p:val>
                                        </p:tav>
                                      </p:tavLst>
                                    </p:anim>
                                    <p:anim calcmode="lin" valueType="num">
                                      <p:cBhvr>
                                        <p:cTn id="34" dur="100" decel="100000"/>
                                        <p:tgtEl>
                                          <p:spTgt spid="4099"/>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4099"/>
                                        </p:tgtEl>
                                        <p:attrNameLst>
                                          <p:attrName>ppt_y</p:attrName>
                                        </p:attrNameLst>
                                      </p:cBhvr>
                                      <p:tavLst>
                                        <p:tav tm="0">
                                          <p:val>
                                            <p:strVal val="ppt_y"/>
                                          </p:val>
                                        </p:tav>
                                        <p:tav tm="100000">
                                          <p:val>
                                            <p:strVal val="ppt_y+1"/>
                                          </p:val>
                                        </p:tav>
                                      </p:tavLst>
                                    </p:anim>
                                    <p:set>
                                      <p:cBhvr>
                                        <p:cTn id="36" dur="1" fill="hold">
                                          <p:stCondLst>
                                            <p:cond delay="999"/>
                                          </p:stCondLst>
                                        </p:cTn>
                                        <p:tgtEl>
                                          <p:spTgt spid="4099"/>
                                        </p:tgtEl>
                                        <p:attrNameLst>
                                          <p:attrName>style.visibility</p:attrName>
                                        </p:attrNameLst>
                                      </p:cBhvr>
                                      <p:to>
                                        <p:strVal val="hidden"/>
                                      </p:to>
                                    </p:set>
                                  </p:childTnLst>
                                </p:cTn>
                              </p:par>
                              <p:par>
                                <p:cTn id="37" presetID="37" presetClass="exit" presetSubtype="0" fill="hold" nodeType="withEffect">
                                  <p:stCondLst>
                                    <p:cond delay="0"/>
                                  </p:stCondLst>
                                  <p:iterate type="lt">
                                    <p:tmPct val="0"/>
                                  </p:iterate>
                                  <p:childTnLst>
                                    <p:animEffect transition="out" filter="fade">
                                      <p:cBhvr>
                                        <p:cTn id="38" dur="1000"/>
                                        <p:tgtEl>
                                          <p:spTgt spid="4100"/>
                                        </p:tgtEl>
                                      </p:cBhvr>
                                    </p:animEffect>
                                    <p:anim calcmode="lin" valueType="num">
                                      <p:cBhvr>
                                        <p:cTn id="39" dur="1000"/>
                                        <p:tgtEl>
                                          <p:spTgt spid="4100"/>
                                        </p:tgtEl>
                                        <p:attrNameLst>
                                          <p:attrName>ppt_x</p:attrName>
                                        </p:attrNameLst>
                                      </p:cBhvr>
                                      <p:tavLst>
                                        <p:tav tm="0">
                                          <p:val>
                                            <p:strVal val="ppt_x"/>
                                          </p:val>
                                        </p:tav>
                                        <p:tav tm="100000">
                                          <p:val>
                                            <p:strVal val="ppt_x"/>
                                          </p:val>
                                        </p:tav>
                                      </p:tavLst>
                                    </p:anim>
                                    <p:anim calcmode="lin" valueType="num">
                                      <p:cBhvr>
                                        <p:cTn id="40" dur="100" decel="100000"/>
                                        <p:tgtEl>
                                          <p:spTgt spid="4100"/>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4100"/>
                                        </p:tgtEl>
                                        <p:attrNameLst>
                                          <p:attrName>ppt_y</p:attrName>
                                        </p:attrNameLst>
                                      </p:cBhvr>
                                      <p:tavLst>
                                        <p:tav tm="0">
                                          <p:val>
                                            <p:strVal val="ppt_y"/>
                                          </p:val>
                                        </p:tav>
                                        <p:tav tm="100000">
                                          <p:val>
                                            <p:strVal val="ppt_y+1"/>
                                          </p:val>
                                        </p:tav>
                                      </p:tavLst>
                                    </p:anim>
                                    <p:set>
                                      <p:cBhvr>
                                        <p:cTn id="42" dur="1" fill="hold">
                                          <p:stCondLst>
                                            <p:cond delay="999"/>
                                          </p:stCondLst>
                                        </p:cTn>
                                        <p:tgtEl>
                                          <p:spTgt spid="4100"/>
                                        </p:tgtEl>
                                        <p:attrNameLst>
                                          <p:attrName>style.visibility</p:attrName>
                                        </p:attrNameLst>
                                      </p:cBhvr>
                                      <p:to>
                                        <p:strVal val="hidden"/>
                                      </p:to>
                                    </p:set>
                                  </p:childTnLst>
                                </p:cTn>
                              </p:par>
                              <p:par>
                                <p:cTn id="43" presetID="17" presetClass="entr" presetSubtype="10" fill="hold" nodeType="withEffect">
                                  <p:stCondLst>
                                    <p:cond delay="0"/>
                                  </p:stCondLst>
                                  <p:childTnLst>
                                    <p:set>
                                      <p:cBhvr>
                                        <p:cTn id="44" dur="1" fill="hold">
                                          <p:stCondLst>
                                            <p:cond delay="0"/>
                                          </p:stCondLst>
                                        </p:cTn>
                                        <p:tgtEl>
                                          <p:spTgt spid="4103"/>
                                        </p:tgtEl>
                                        <p:attrNameLst>
                                          <p:attrName>style.visibility</p:attrName>
                                        </p:attrNameLst>
                                      </p:cBhvr>
                                      <p:to>
                                        <p:strVal val="visible"/>
                                      </p:to>
                                    </p:set>
                                    <p:anim calcmode="lin" valueType="num">
                                      <p:cBhvr>
                                        <p:cTn id="45" dur="500" fill="hold"/>
                                        <p:tgtEl>
                                          <p:spTgt spid="4103"/>
                                        </p:tgtEl>
                                        <p:attrNameLst>
                                          <p:attrName>ppt_w</p:attrName>
                                        </p:attrNameLst>
                                      </p:cBhvr>
                                      <p:tavLst>
                                        <p:tav tm="0">
                                          <p:val>
                                            <p:fltVal val="0"/>
                                          </p:val>
                                        </p:tav>
                                        <p:tav tm="100000">
                                          <p:val>
                                            <p:strVal val="#ppt_w"/>
                                          </p:val>
                                        </p:tav>
                                      </p:tavLst>
                                    </p:anim>
                                    <p:anim calcmode="lin" valueType="num">
                                      <p:cBhvr>
                                        <p:cTn id="46" dur="500" fill="hold"/>
                                        <p:tgtEl>
                                          <p:spTgt spid="4103"/>
                                        </p:tgtEl>
                                        <p:attrNameLst>
                                          <p:attrName>ppt_h</p:attrName>
                                        </p:attrNameLst>
                                      </p:cBhvr>
                                      <p:tavLst>
                                        <p:tav tm="0">
                                          <p:val>
                                            <p:strVal val="#ppt_h"/>
                                          </p:val>
                                        </p:tav>
                                        <p:tav tm="100000">
                                          <p:val>
                                            <p:strVal val="#ppt_h"/>
                                          </p:val>
                                        </p:tav>
                                      </p:tavLst>
                                    </p:anim>
                                  </p:childTnLst>
                                </p:cTn>
                              </p:par>
                              <p:par>
                                <p:cTn id="47" presetID="17" presetClass="entr" presetSubtype="10" fill="hold" nodeType="withEffect">
                                  <p:stCondLst>
                                    <p:cond delay="0"/>
                                  </p:stCondLst>
                                  <p:childTnLst>
                                    <p:set>
                                      <p:cBhvr>
                                        <p:cTn id="48" dur="1" fill="hold">
                                          <p:stCondLst>
                                            <p:cond delay="0"/>
                                          </p:stCondLst>
                                        </p:cTn>
                                        <p:tgtEl>
                                          <p:spTgt spid="4101"/>
                                        </p:tgtEl>
                                        <p:attrNameLst>
                                          <p:attrName>style.visibility</p:attrName>
                                        </p:attrNameLst>
                                      </p:cBhvr>
                                      <p:to>
                                        <p:strVal val="visible"/>
                                      </p:to>
                                    </p:set>
                                    <p:anim calcmode="lin" valueType="num">
                                      <p:cBhvr>
                                        <p:cTn id="49" dur="500" fill="hold"/>
                                        <p:tgtEl>
                                          <p:spTgt spid="4101"/>
                                        </p:tgtEl>
                                        <p:attrNameLst>
                                          <p:attrName>ppt_w</p:attrName>
                                        </p:attrNameLst>
                                      </p:cBhvr>
                                      <p:tavLst>
                                        <p:tav tm="0">
                                          <p:val>
                                            <p:fltVal val="0"/>
                                          </p:val>
                                        </p:tav>
                                        <p:tav tm="100000">
                                          <p:val>
                                            <p:strVal val="#ppt_w"/>
                                          </p:val>
                                        </p:tav>
                                      </p:tavLst>
                                    </p:anim>
                                    <p:anim calcmode="lin" valueType="num">
                                      <p:cBhvr>
                                        <p:cTn id="50" dur="500" fill="hold"/>
                                        <p:tgtEl>
                                          <p:spTgt spid="4101"/>
                                        </p:tgtEl>
                                        <p:attrNameLst>
                                          <p:attrName>ppt_h</p:attrName>
                                        </p:attrNameLst>
                                      </p:cBhvr>
                                      <p:tavLst>
                                        <p:tav tm="0">
                                          <p:val>
                                            <p:strVal val="#ppt_h"/>
                                          </p:val>
                                        </p:tav>
                                        <p:tav tm="100000">
                                          <p:val>
                                            <p:strVal val="#ppt_h"/>
                                          </p:val>
                                        </p:tav>
                                      </p:tavLst>
                                    </p:anim>
                                  </p:childTnLst>
                                </p:cTn>
                              </p:par>
                              <p:par>
                                <p:cTn id="51" presetID="17" presetClass="entr" presetSubtype="10" fill="hold" nodeType="withEffect">
                                  <p:stCondLst>
                                    <p:cond delay="0"/>
                                  </p:stCondLst>
                                  <p:childTnLst>
                                    <p:set>
                                      <p:cBhvr>
                                        <p:cTn id="52" dur="1" fill="hold">
                                          <p:stCondLst>
                                            <p:cond delay="0"/>
                                          </p:stCondLst>
                                        </p:cTn>
                                        <p:tgtEl>
                                          <p:spTgt spid="4102"/>
                                        </p:tgtEl>
                                        <p:attrNameLst>
                                          <p:attrName>style.visibility</p:attrName>
                                        </p:attrNameLst>
                                      </p:cBhvr>
                                      <p:to>
                                        <p:strVal val="visible"/>
                                      </p:to>
                                    </p:set>
                                    <p:anim calcmode="lin" valueType="num">
                                      <p:cBhvr>
                                        <p:cTn id="53" dur="500" fill="hold"/>
                                        <p:tgtEl>
                                          <p:spTgt spid="4102"/>
                                        </p:tgtEl>
                                        <p:attrNameLst>
                                          <p:attrName>ppt_w</p:attrName>
                                        </p:attrNameLst>
                                      </p:cBhvr>
                                      <p:tavLst>
                                        <p:tav tm="0">
                                          <p:val>
                                            <p:fltVal val="0"/>
                                          </p:val>
                                        </p:tav>
                                        <p:tav tm="100000">
                                          <p:val>
                                            <p:strVal val="#ppt_w"/>
                                          </p:val>
                                        </p:tav>
                                      </p:tavLst>
                                    </p:anim>
                                    <p:anim calcmode="lin" valueType="num">
                                      <p:cBhvr>
                                        <p:cTn id="54" dur="500" fill="hold"/>
                                        <p:tgtEl>
                                          <p:spTgt spid="41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0</TotalTime>
  <Words>919</Words>
  <Application>Microsoft Office PowerPoint</Application>
  <PresentationFormat>Custom</PresentationFormat>
  <Paragraphs>36</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WIN7X64</cp:lastModifiedBy>
  <cp:revision>1393</cp:revision>
  <dcterms:created xsi:type="dcterms:W3CDTF">2022-07-11T10:05:00Z</dcterms:created>
  <dcterms:modified xsi:type="dcterms:W3CDTF">2025-03-12T01:23:31Z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8DF8A80691E042B68E9A000CB284BA2C_12</vt:lpwstr>
  </property>
  <property fmtid="{D5CDD505-2E9C-101B-9397-08002B2CF9AE}" pid="3" name="KSOProductBuildVer">
    <vt:lpwstr>1033-12.2.0.20323</vt:lpwstr>
  </property>
</Properties>
</file>